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82" r:id="rId4"/>
    <p:sldId id="292" r:id="rId5"/>
    <p:sldId id="283" r:id="rId6"/>
    <p:sldId id="300" r:id="rId7"/>
    <p:sldId id="286" r:id="rId8"/>
    <p:sldId id="298" r:id="rId9"/>
    <p:sldId id="274" r:id="rId10"/>
    <p:sldId id="275" r:id="rId11"/>
    <p:sldId id="293" r:id="rId12"/>
    <p:sldId id="299" r:id="rId13"/>
    <p:sldId id="276" r:id="rId14"/>
    <p:sldId id="294" r:id="rId15"/>
    <p:sldId id="261" r:id="rId16"/>
    <p:sldId id="265" r:id="rId17"/>
    <p:sldId id="262" r:id="rId18"/>
    <p:sldId id="268" r:id="rId19"/>
    <p:sldId id="263" r:id="rId20"/>
    <p:sldId id="289" r:id="rId21"/>
    <p:sldId id="290" r:id="rId22"/>
    <p:sldId id="297" r:id="rId23"/>
    <p:sldId id="287" r:id="rId24"/>
    <p:sldId id="288" r:id="rId25"/>
    <p:sldId id="301" r:id="rId26"/>
    <p:sldId id="278" r:id="rId2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AB4782-1998-CB2D-7154-18CE5749AB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4FB1578-0239-A027-EF1C-F02A9C013B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9AB3D0E-0073-330C-E819-87EC53487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2024-12-04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107D9FB-FFDC-E1EB-6108-3277E993F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ADE6C8C-0550-EB2F-D363-79D9CC4AF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90124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8FF890-F5E4-64F0-5848-92062391D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815C18E2-BD44-EEEE-91DC-96F35915F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CA8796-C3B4-D684-ECD7-E2FA46694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2024-12-04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35855B7-D4D2-C076-9A2A-E894FC9246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B7516EB-C351-AB8F-0350-64D83AEDFC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68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8B0D098-83F9-1DEB-689E-0EF024CBF7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50C45407-CF41-D7D0-4124-21B3237A7D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F4C6636-425B-969A-C2E7-F61C404A1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2024-12-04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8F20845-354A-BDB6-5CFF-D0BB245E92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DC47C6F-E656-3FED-6605-F23E120D3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95592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DC86446-E7FC-0063-788A-50E2F7DF8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2004E47-054E-69D2-7023-B45E32F968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FA1095C-2937-F45F-E6C3-A4ADDA08F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2024-12-04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34E236-2309-E8E5-9A00-E6B4F30A1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503CD0B-448A-892A-ECBE-D1B49B135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4751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7EC61D-AA90-6F23-4995-1F8B1DABCC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994A628-816D-CC8F-806D-C9A0A447D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E9C2996-84ED-E315-3973-BB1EC0F7E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2024-12-04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AD6B0B3-2717-429E-1562-7E6FE5CFF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743681C-26CE-171E-8AC3-1A214AF46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243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35DFAD-442C-6166-5C7B-F0B36A3BA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5806A70-1082-A75B-4A1A-5E654DF0AD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7A7B4708-FB82-367A-5364-0882562840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4E1F8FC2-C524-B12D-052B-22A56676D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2024-12-04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754AB1F-6AE6-3703-5B44-35766311F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A4996B17-4FC0-5058-C2CF-05EA66040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697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A489D3D-CAE5-9B0B-A450-FE90AF85A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3D502FB-12A6-F75C-9DA2-CE026A4D9A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522AEF0-56E4-CE6E-AB4D-C570B90E5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F5F2AF37-0A2C-1B68-769C-9D5F51D83E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BFAE2D2-BFDB-19C9-ACAE-FBDE2E3E6F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39D4E5F8-0D9A-CA90-1EC8-6ECD89242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2024-12-04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E77838E-B057-6452-C30F-898C3CE1C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894AECF8-D368-E244-1B91-9E9140854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745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E7DE2C-687A-D4B2-F619-DFB18D555D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D6536FA-34C3-5B38-17BD-EFDE4F7C49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2024-12-04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8BB11CA-5BC5-FD76-EDF5-D90DC248D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E65091E-DEA6-BBAB-4704-F2B806D39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33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B1C039E-5948-2170-AC37-B728F49F2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2024-12-04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33246E63-F9D6-8743-0699-795085746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20F7BE6-D1B7-3BA3-7A8D-8674531F8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12686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91B84F-303A-0988-9869-62FCF2359C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E74688-3797-5325-1037-CFB00DAC3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D79E1E9-DD03-CC7C-01F9-93C85BBA6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C87A4E6-7D1E-A3B9-226A-83539331F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2024-12-04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082B8A9-E915-B499-7F78-30F4A7A5D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A3261CF-B914-E728-C953-BEE771B8C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609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E08D35-D08B-AD60-E555-FD57731D5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5FC720E-C632-3F8A-8048-4CB8F2CF1D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330DDA10-7C1E-7750-D80F-E0F6E78A92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B05C0815-116E-3AB0-48EE-7A4495B7A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7B3CD-35F0-4E86-85A3-FF21B2BB4AF0}" type="datetimeFigureOut">
              <a:rPr lang="sv-SE" smtClean="0"/>
              <a:t>2024-12-04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937AE7F-DF3F-2EF1-9010-3E788979C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7B53EE63-789D-54E9-C873-DCCBD5EFA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8958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281DC537-FBF7-5C68-AE91-EB82A597F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4EAD8D4-BFA9-D907-786E-C6D3A792FE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AF430A1-F1AD-774B-C59C-DD1A334E88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7B3CD-35F0-4E86-85A3-FF21B2BB4AF0}" type="datetimeFigureOut">
              <a:rPr lang="sv-SE" smtClean="0"/>
              <a:t>2024-12-04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0E101F1-E1BC-C54A-5131-D663E37B62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6B9535E1-719B-AE61-B96A-9C73BD5727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9B400-7CA9-4CC6-B9AA-C55D391BD97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6692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C03C18A-998B-4308-CB3C-B668D71AE9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3442" y="921715"/>
            <a:ext cx="5163022" cy="2635993"/>
          </a:xfrm>
        </p:spPr>
        <p:txBody>
          <a:bodyPr anchor="b">
            <a:normAutofit/>
          </a:bodyPr>
          <a:lstStyle/>
          <a:p>
            <a:pPr algn="l"/>
            <a:r>
              <a:rPr lang="sv-SE" sz="4400" dirty="0"/>
              <a:t>Evenemangsgruppen</a:t>
            </a:r>
            <a:br>
              <a:rPr lang="sv-SE" sz="4400" dirty="0"/>
            </a:br>
            <a:endParaRPr lang="sv-SE" sz="44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C05CA36-AD6A-4ABF-9A05-52E5A143D2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022214"/>
            <a:ext cx="12192000" cy="2835786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D4331EE8-85A4-4588-8D9E-70E534D47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4022220"/>
            <a:ext cx="8153398" cy="2835780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9D6C862-61CC-4B46-8080-96583D653B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4022219"/>
            <a:ext cx="12253472" cy="2835781"/>
          </a:xfrm>
          <a:prstGeom prst="rect">
            <a:avLst/>
          </a:prstGeom>
          <a:gradFill>
            <a:gsLst>
              <a:gs pos="39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72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19060E52-C32F-1494-111D-A297CE2B9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23442" y="4541263"/>
            <a:ext cx="4662957" cy="1395022"/>
          </a:xfrm>
        </p:spPr>
        <p:txBody>
          <a:bodyPr anchor="t">
            <a:normAutofit/>
          </a:bodyPr>
          <a:lstStyle/>
          <a:p>
            <a:pPr algn="l"/>
            <a:r>
              <a:rPr lang="sv-SE" dirty="0">
                <a:solidFill>
                  <a:srgbClr val="FFFFFF"/>
                </a:solidFill>
              </a:rPr>
              <a:t>2024-12-04</a:t>
            </a:r>
          </a:p>
        </p:txBody>
      </p:sp>
      <p:pic>
        <p:nvPicPr>
          <p:cNvPr id="5" name="Bildobjekt 4" descr="En bild som visar symbol, emblem, logotyp, prydnad&#10;&#10;Automatiskt genererad beskrivning">
            <a:extLst>
              <a:ext uri="{FF2B5EF4-FFF2-40B4-BE49-F238E27FC236}">
                <a16:creationId xmlns:a16="http://schemas.microsoft.com/office/drawing/2014/main" id="{F2FB717F-0DA6-CA5F-B513-BCE2B460C8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>
          <a:xfrm>
            <a:off x="6573907" y="658489"/>
            <a:ext cx="5163022" cy="5163022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E37EECFC-A684-4391-AE85-4CDAF5565F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400797"/>
            <a:ext cx="12191998" cy="457203"/>
          </a:xfrm>
          <a:prstGeom prst="rect">
            <a:avLst/>
          </a:prstGeom>
          <a:gradFill>
            <a:gsLst>
              <a:gs pos="0">
                <a:srgbClr val="000000">
                  <a:alpha val="43000"/>
                </a:srgbClr>
              </a:gs>
              <a:gs pos="79000">
                <a:schemeClr val="accent1">
                  <a:lumMod val="75000"/>
                  <a:alpha val="2200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16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35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368114D6-F94C-7502-89D0-C1DC8BAA8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6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Förberedelser bollkul</a:t>
            </a:r>
          </a:p>
        </p:txBody>
      </p:sp>
      <p:pic>
        <p:nvPicPr>
          <p:cNvPr id="5" name="Platshållare för innehåll 5">
            <a:extLst>
              <a:ext uri="{FF2B5EF4-FFF2-40B4-BE49-F238E27FC236}">
                <a16:creationId xmlns:a16="http://schemas.microsoft.com/office/drawing/2014/main" id="{303D9F0E-9E53-8B56-BAD7-67B310DF66B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6" r="18710"/>
          <a:stretch/>
        </p:blipFill>
        <p:spPr>
          <a:xfrm>
            <a:off x="20" y="1"/>
            <a:ext cx="4052522" cy="6858000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8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8D2CD53-AD9B-CEAF-F4FE-76B44EABC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4296" y="2706624"/>
            <a:ext cx="6894576" cy="34838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Möte med de nya ledarna</a:t>
            </a:r>
          </a:p>
          <a:p>
            <a:r>
              <a:rPr lang="en-US" sz="2000"/>
              <a:t>Bollar pumpadas innan första träningen</a:t>
            </a:r>
          </a:p>
          <a:p>
            <a:r>
              <a:rPr lang="en-US" sz="2000"/>
              <a:t>Två väskor med koner, västar, och liten plåsterväska</a:t>
            </a:r>
          </a:p>
          <a:p>
            <a:r>
              <a:rPr lang="en-US" sz="2000"/>
              <a:t>Bollpåsar med bollar</a:t>
            </a:r>
          </a:p>
          <a:p>
            <a:r>
              <a:rPr lang="en-US" sz="2000"/>
              <a:t>Dela ut t-shirts, benskydd och sockar</a:t>
            </a:r>
          </a:p>
          <a:p>
            <a:pPr lvl="1"/>
            <a:r>
              <a:rPr lang="en-US" sz="2000"/>
              <a:t>Start ca kl 9.30</a:t>
            </a:r>
          </a:p>
          <a:p>
            <a:pPr lvl="1"/>
            <a:r>
              <a:rPr lang="en-US" sz="2000"/>
              <a:t>Deltagarlista</a:t>
            </a:r>
          </a:p>
          <a:p>
            <a:pPr lvl="1"/>
            <a:r>
              <a:rPr lang="en-US" sz="2000"/>
              <a:t>Sakerna finns i samlingslokalen (tagg för att komma in)</a:t>
            </a:r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3109999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23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2979195-2D69-7119-C189-E89977552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6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Ingen kanslist</a:t>
            </a:r>
          </a:p>
        </p:txBody>
      </p:sp>
      <p:pic>
        <p:nvPicPr>
          <p:cNvPr id="5" name="Platshållare för innehåll 5">
            <a:extLst>
              <a:ext uri="{FF2B5EF4-FFF2-40B4-BE49-F238E27FC236}">
                <a16:creationId xmlns:a16="http://schemas.microsoft.com/office/drawing/2014/main" id="{91534D4A-5B2C-A024-79A6-7DFAF1B925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6" r="18710"/>
          <a:stretch/>
        </p:blipFill>
        <p:spPr>
          <a:xfrm>
            <a:off x="20" y="1"/>
            <a:ext cx="4052522" cy="6858000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6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D9B0EE-5B63-6ECF-082D-9A07B44FE8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4296" y="2706624"/>
            <a:ext cx="6894576" cy="3483864"/>
          </a:xfr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z="1900"/>
              <a:t>Inköp av material till Bollkul.</a:t>
            </a:r>
          </a:p>
          <a:p>
            <a:pPr lvl="1"/>
            <a:r>
              <a:rPr lang="en-US" sz="1900"/>
              <a:t>Köpa in och löpande se till att tröja, benskydd och strumpor finns för att delas ut</a:t>
            </a:r>
          </a:p>
          <a:p>
            <a:pPr lvl="0"/>
            <a:r>
              <a:rPr lang="en-US" sz="1900"/>
              <a:t>Ansvarig för att dela ut material till Bollkuls deltagare (efter första dagen)</a:t>
            </a:r>
          </a:p>
          <a:p>
            <a:pPr lvl="0"/>
            <a:r>
              <a:rPr lang="en-US" sz="1900"/>
              <a:t>Inköp av medaljer att ge ut på säsongsavslutningen till Bollkul</a:t>
            </a:r>
          </a:p>
          <a:p>
            <a:pPr lvl="0"/>
            <a:r>
              <a:rPr lang="en-US" sz="1900"/>
              <a:t>Svara på frågor kring fakturor </a:t>
            </a:r>
          </a:p>
          <a:p>
            <a:pPr lvl="1"/>
            <a:r>
              <a:rPr lang="en-US" sz="1900"/>
              <a:t>Speciellt de som är med I bollkul</a:t>
            </a:r>
          </a:p>
          <a:p>
            <a:r>
              <a:rPr lang="en-US" sz="1900"/>
              <a:t>Rensa och uppdatera dokument på usb (Bollkul)</a:t>
            </a:r>
          </a:p>
          <a:p>
            <a:r>
              <a:rPr lang="en-US" sz="1900"/>
              <a:t>Lägga in uppdaterad information om Bollkul (pfd)</a:t>
            </a:r>
          </a:p>
        </p:txBody>
      </p:sp>
    </p:spTree>
    <p:extLst>
      <p:ext uri="{BB962C8B-B14F-4D97-AF65-F5344CB8AC3E}">
        <p14:creationId xmlns:p14="http://schemas.microsoft.com/office/powerpoint/2010/main" val="2845089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2979195-2D69-7119-C189-E89977552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6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 err="1"/>
              <a:t>Ansvariga</a:t>
            </a:r>
            <a:r>
              <a:rPr lang="en-US" sz="5400" dirty="0"/>
              <a:t> </a:t>
            </a:r>
            <a:r>
              <a:rPr lang="en-US" sz="5400" dirty="0" err="1"/>
              <a:t>bollkul</a:t>
            </a:r>
            <a:endParaRPr lang="en-US" sz="5400" dirty="0"/>
          </a:p>
        </p:txBody>
      </p:sp>
      <p:pic>
        <p:nvPicPr>
          <p:cNvPr id="5" name="Platshållare för innehåll 5">
            <a:extLst>
              <a:ext uri="{FF2B5EF4-FFF2-40B4-BE49-F238E27FC236}">
                <a16:creationId xmlns:a16="http://schemas.microsoft.com/office/drawing/2014/main" id="{91534D4A-5B2C-A024-79A6-7DFAF1B9252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6" r="18710"/>
          <a:stretch/>
        </p:blipFill>
        <p:spPr>
          <a:xfrm>
            <a:off x="20" y="1"/>
            <a:ext cx="4052522" cy="6858000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5D9B0EE-5B63-6ECF-082D-9A07B44FE8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4296" y="2706624"/>
            <a:ext cx="6894576" cy="3483864"/>
          </a:xfr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z="2000" dirty="0"/>
              <a:t>Susanne T</a:t>
            </a:r>
          </a:p>
          <a:p>
            <a:pPr lvl="0"/>
            <a:r>
              <a:rPr lang="en-US" sz="2000" dirty="0"/>
              <a:t>Sara M</a:t>
            </a:r>
          </a:p>
          <a:p>
            <a:pPr lvl="0"/>
            <a:r>
              <a:rPr lang="en-US" sz="2000" dirty="0" err="1"/>
              <a:t>Kornelia</a:t>
            </a:r>
            <a:endParaRPr lang="en-US" sz="1900" dirty="0"/>
          </a:p>
        </p:txBody>
      </p:sp>
    </p:spTree>
    <p:extLst>
      <p:ext uri="{BB962C8B-B14F-4D97-AF65-F5344CB8AC3E}">
        <p14:creationId xmlns:p14="http://schemas.microsoft.com/office/powerpoint/2010/main" val="3246248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latshållare för innehåll 5" descr="En bild som visar text, gul, grafisk design, skärmbild&#10;&#10;Automatiskt genererad beskrivning">
            <a:extLst>
              <a:ext uri="{FF2B5EF4-FFF2-40B4-BE49-F238E27FC236}">
                <a16:creationId xmlns:a16="http://schemas.microsoft.com/office/drawing/2014/main" id="{6EC38EF3-FAAF-D041-87B6-349E384A087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050"/>
            <a:ext cx="12192000" cy="2114936"/>
          </a:xfrm>
        </p:spPr>
      </p:pic>
      <p:sp>
        <p:nvSpPr>
          <p:cNvPr id="2" name="Rubrik 1">
            <a:extLst>
              <a:ext uri="{FF2B5EF4-FFF2-40B4-BE49-F238E27FC236}">
                <a16:creationId xmlns:a16="http://schemas.microsoft.com/office/drawing/2014/main" id="{63C52442-9A0E-7E5A-BBB5-99AE8A9E9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0"/>
            <a:ext cx="3926840" cy="1325563"/>
          </a:xfrm>
        </p:spPr>
        <p:txBody>
          <a:bodyPr/>
          <a:lstStyle/>
          <a:p>
            <a:r>
              <a:rPr lang="sv-SE" dirty="0"/>
              <a:t>Fotbollsskolan den 24-27 juni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F6AAA7D-B89B-FF64-B114-CB4AEBF7A7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63640" y="2232025"/>
            <a:ext cx="5181600" cy="4351338"/>
          </a:xfrm>
        </p:spPr>
        <p:txBody>
          <a:bodyPr>
            <a:normAutofit fontScale="85000" lnSpcReduction="20000"/>
          </a:bodyPr>
          <a:lstStyle/>
          <a:p>
            <a:r>
              <a:rPr lang="sv-SE" dirty="0"/>
              <a:t>Status på anmälningarna:</a:t>
            </a:r>
          </a:p>
          <a:p>
            <a:pPr lvl="1"/>
            <a:r>
              <a:rPr lang="sv-SE" dirty="0"/>
              <a:t>179 spelare</a:t>
            </a:r>
          </a:p>
          <a:p>
            <a:pPr lvl="1"/>
            <a:r>
              <a:rPr lang="sv-SE" dirty="0"/>
              <a:t>17 ungdomsledare</a:t>
            </a:r>
          </a:p>
          <a:p>
            <a:r>
              <a:rPr lang="sv-SE" dirty="0"/>
              <a:t>Föräldrar på plats:</a:t>
            </a:r>
          </a:p>
          <a:p>
            <a:pPr lvl="1"/>
            <a:r>
              <a:rPr lang="sv-SE" dirty="0"/>
              <a:t>F12</a:t>
            </a:r>
          </a:p>
          <a:p>
            <a:pPr lvl="1"/>
            <a:r>
              <a:rPr lang="sv-SE" dirty="0"/>
              <a:t>F13 </a:t>
            </a:r>
          </a:p>
          <a:p>
            <a:pPr lvl="1"/>
            <a:r>
              <a:rPr lang="sv-SE" dirty="0"/>
              <a:t>P13  </a:t>
            </a:r>
          </a:p>
          <a:p>
            <a:pPr lvl="1"/>
            <a:r>
              <a:rPr lang="sv-SE" dirty="0"/>
              <a:t>P12</a:t>
            </a:r>
          </a:p>
          <a:p>
            <a:r>
              <a:rPr lang="sv-SE" dirty="0"/>
              <a:t>Genomgång med SISU den 8 maj</a:t>
            </a:r>
          </a:p>
          <a:p>
            <a:r>
              <a:rPr lang="sv-SE" dirty="0"/>
              <a:t>Föräldragenomgång den 19 maj kl. 18.00</a:t>
            </a:r>
          </a:p>
          <a:p>
            <a:r>
              <a:rPr lang="sv-SE" dirty="0"/>
              <a:t>Ledarutbildning för ungdomsledarna den 19 juni med ÅFF</a:t>
            </a:r>
          </a:p>
        </p:txBody>
      </p:sp>
    </p:spTree>
    <p:extLst>
      <p:ext uri="{BB962C8B-B14F-4D97-AF65-F5344CB8AC3E}">
        <p14:creationId xmlns:p14="http://schemas.microsoft.com/office/powerpoint/2010/main" val="1358397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1AF372-0752-81D2-2A74-182CF2D52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Fotbollsskolan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AE69435-2A2A-9158-0FC6-F98788AE723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Kort checklista</a:t>
            </a:r>
          </a:p>
          <a:p>
            <a:pPr lvl="1"/>
            <a:r>
              <a:rPr lang="sv-SE" dirty="0"/>
              <a:t>Bestäm vilka åldrar som ska vara med och vilka tider</a:t>
            </a:r>
          </a:p>
          <a:p>
            <a:pPr lvl="2"/>
            <a:r>
              <a:rPr lang="sv-SE" dirty="0"/>
              <a:t>Vad ska de få till fika</a:t>
            </a:r>
          </a:p>
          <a:p>
            <a:pPr lvl="2"/>
            <a:r>
              <a:rPr lang="sv-SE" dirty="0"/>
              <a:t>Kolla med RF-SISU om bidrag</a:t>
            </a:r>
          </a:p>
          <a:p>
            <a:pPr lvl="2"/>
            <a:r>
              <a:rPr lang="sv-SE" dirty="0"/>
              <a:t>Räkna på kostnaderna</a:t>
            </a:r>
          </a:p>
          <a:p>
            <a:pPr lvl="3"/>
            <a:r>
              <a:rPr lang="sv-SE" dirty="0"/>
              <a:t>Träffa gärna RF-SISU för genomgång med bidragen</a:t>
            </a:r>
          </a:p>
          <a:p>
            <a:pPr lvl="1"/>
            <a:r>
              <a:rPr lang="sv-SE" dirty="0"/>
              <a:t>Boka datum</a:t>
            </a:r>
          </a:p>
          <a:p>
            <a:pPr lvl="1"/>
            <a:r>
              <a:rPr lang="sv-SE" dirty="0"/>
              <a:t>Förankra med styrelsen</a:t>
            </a:r>
          </a:p>
          <a:p>
            <a:pPr lvl="1"/>
            <a:r>
              <a:rPr lang="sv-SE" dirty="0"/>
              <a:t>Informera Sport77 om när vi ska ha fotbollsskolan, bestäm deadline för beställningen</a:t>
            </a:r>
          </a:p>
          <a:p>
            <a:pPr lvl="1"/>
            <a:r>
              <a:rPr lang="sv-SE" dirty="0"/>
              <a:t>Skicka ut info och anmälningsformulär</a:t>
            </a:r>
          </a:p>
          <a:p>
            <a:pPr lvl="1"/>
            <a:r>
              <a:rPr lang="sv-SE" dirty="0"/>
              <a:t>Skicka ut info till lagen som kan vara ledare och fixa en anmälningsformulär till dem</a:t>
            </a:r>
          </a:p>
          <a:p>
            <a:pPr lvl="1"/>
            <a:r>
              <a:rPr lang="sv-SE" dirty="0"/>
              <a:t>Skicka ut info till lagen som ska ha föräldrar på plats</a:t>
            </a:r>
          </a:p>
          <a:p>
            <a:pPr lvl="1"/>
            <a:endParaRPr lang="sv-SE" dirty="0"/>
          </a:p>
          <a:p>
            <a:pPr lvl="1"/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99DB86F-090B-A1EF-2D72-6A8978F8D7B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v-SE" dirty="0"/>
              <a:t>Genomgång med föräldrarna som ska vara på plats</a:t>
            </a:r>
          </a:p>
          <a:p>
            <a:r>
              <a:rPr lang="sv-SE" dirty="0"/>
              <a:t>Beställ fika från </a:t>
            </a:r>
            <a:r>
              <a:rPr lang="sv-SE" dirty="0" err="1"/>
              <a:t>coop</a:t>
            </a:r>
            <a:endParaRPr lang="sv-SE" dirty="0"/>
          </a:p>
          <a:p>
            <a:r>
              <a:rPr lang="sv-SE" dirty="0"/>
              <a:t>Beställ från Sport77</a:t>
            </a:r>
          </a:p>
          <a:p>
            <a:r>
              <a:rPr lang="sv-SE" dirty="0"/>
              <a:t>Sätt ihop schema och bemanningen av ungdomsledare</a:t>
            </a:r>
          </a:p>
          <a:p>
            <a:r>
              <a:rPr lang="sv-SE" dirty="0"/>
              <a:t>Informera skolan om fotbollsskolan</a:t>
            </a:r>
          </a:p>
        </p:txBody>
      </p:sp>
      <p:pic>
        <p:nvPicPr>
          <p:cNvPr id="5" name="Platshållare för innehåll 6" descr="En bild som visar logotyp, symbol, emblem, Grafik&#10;&#10;Automatiskt genererad beskrivning">
            <a:extLst>
              <a:ext uri="{FF2B5EF4-FFF2-40B4-BE49-F238E27FC236}">
                <a16:creationId xmlns:a16="http://schemas.microsoft.com/office/drawing/2014/main" id="{E8D8AB41-A57F-48CF-E58B-2E7D2533A81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9" r="12063"/>
          <a:stretch/>
        </p:blipFill>
        <p:spPr>
          <a:xfrm>
            <a:off x="9989821" y="4066503"/>
            <a:ext cx="2202180" cy="27914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067875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F331B8B-74A6-ED93-422E-3DA21A9EC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/>
              <a:t>Fotbollsskolan – Strax innan start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4" name="Rectangle 23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CCA8341-1EA4-4103-83B8-DB852F41CA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000"/>
              <a:t>Schemat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/>
              <a:t>Läggs</a:t>
            </a:r>
            <a:r>
              <a:rPr lang="en-US" sz="2000" dirty="0"/>
              <a:t> </a:t>
            </a:r>
            <a:r>
              <a:rPr lang="en-US" sz="2000"/>
              <a:t>ut</a:t>
            </a:r>
            <a:r>
              <a:rPr lang="en-US" sz="2000" dirty="0"/>
              <a:t> </a:t>
            </a:r>
            <a:r>
              <a:rPr lang="en-US" sz="2000"/>
              <a:t>på</a:t>
            </a:r>
            <a:r>
              <a:rPr lang="en-US" sz="2000" dirty="0"/>
              <a:t> laget.se? </a:t>
            </a:r>
            <a:r>
              <a:rPr lang="en-US" sz="2000"/>
              <a:t>Mejl</a:t>
            </a:r>
            <a:r>
              <a:rPr lang="en-US" sz="2000" dirty="0"/>
              <a:t> </a:t>
            </a:r>
            <a:r>
              <a:rPr lang="en-US" sz="2000"/>
              <a:t>istället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/>
              <a:t>Fixa</a:t>
            </a:r>
            <a:r>
              <a:rPr lang="en-US" sz="2000" dirty="0"/>
              <a:t> </a:t>
            </a:r>
            <a:r>
              <a:rPr lang="en-US" sz="2000"/>
              <a:t>skyltar</a:t>
            </a:r>
            <a:r>
              <a:rPr lang="en-US" sz="2000" dirty="0"/>
              <a:t> till </a:t>
            </a:r>
            <a:r>
              <a:rPr lang="en-US" sz="2000"/>
              <a:t>omklädningsrummen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/>
              <a:t>Flaggor</a:t>
            </a:r>
            <a:r>
              <a:rPr lang="en-US" sz="2000" dirty="0"/>
              <a:t>/</a:t>
            </a:r>
            <a:r>
              <a:rPr lang="en-US" sz="2000"/>
              <a:t>länder</a:t>
            </a:r>
            <a:r>
              <a:rPr lang="en-US" sz="2000" dirty="0"/>
              <a:t> </a:t>
            </a:r>
            <a:r>
              <a:rPr lang="en-US" sz="2000"/>
              <a:t>samt</a:t>
            </a:r>
            <a:r>
              <a:rPr lang="en-US" sz="2000" dirty="0"/>
              <a:t> </a:t>
            </a:r>
            <a:r>
              <a:rPr lang="en-US" sz="2000"/>
              <a:t>spelarnas</a:t>
            </a:r>
            <a:r>
              <a:rPr lang="en-US" sz="2000" dirty="0"/>
              <a:t> och </a:t>
            </a:r>
            <a:r>
              <a:rPr lang="en-US" sz="2000"/>
              <a:t>ledarnas</a:t>
            </a:r>
            <a:r>
              <a:rPr lang="en-US" sz="2000" dirty="0"/>
              <a:t> </a:t>
            </a:r>
            <a:r>
              <a:rPr lang="en-US" sz="2000"/>
              <a:t>namn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/>
              <a:t>Pumpa</a:t>
            </a:r>
            <a:r>
              <a:rPr lang="en-US" sz="2000" dirty="0"/>
              <a:t> </a:t>
            </a:r>
            <a:r>
              <a:rPr lang="en-US" sz="2000"/>
              <a:t>bollarna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/>
              <a:t>Viktigt</a:t>
            </a:r>
            <a:r>
              <a:rPr lang="en-US" sz="2000" dirty="0"/>
              <a:t> </a:t>
            </a:r>
            <a:r>
              <a:rPr lang="en-US" sz="2000"/>
              <a:t>att</a:t>
            </a:r>
            <a:r>
              <a:rPr lang="en-US" sz="2000" dirty="0"/>
              <a:t> </a:t>
            </a:r>
            <a:r>
              <a:rPr lang="en-US" sz="2000"/>
              <a:t>göra</a:t>
            </a:r>
            <a:r>
              <a:rPr lang="en-US" sz="2000" dirty="0"/>
              <a:t> det </a:t>
            </a:r>
            <a:r>
              <a:rPr lang="en-US" sz="2000"/>
              <a:t>i</a:t>
            </a:r>
            <a:r>
              <a:rPr lang="en-US" sz="2000" dirty="0"/>
              <a:t> </a:t>
            </a:r>
            <a:r>
              <a:rPr lang="en-US" sz="2000"/>
              <a:t>omgångar</a:t>
            </a:r>
            <a:r>
              <a:rPr lang="en-US" sz="2000" dirty="0"/>
              <a:t>, de </a:t>
            </a:r>
            <a:r>
              <a:rPr lang="en-US" sz="2000"/>
              <a:t>spricker</a:t>
            </a:r>
            <a:r>
              <a:rPr lang="en-US" sz="2000" dirty="0"/>
              <a:t> </a:t>
            </a:r>
            <a:r>
              <a:rPr lang="en-US" sz="2000"/>
              <a:t>annars</a:t>
            </a:r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2000" dirty="0"/>
              <a:t>Se till </a:t>
            </a:r>
            <a:r>
              <a:rPr lang="en-US" sz="2000"/>
              <a:t>att</a:t>
            </a:r>
            <a:r>
              <a:rPr lang="en-US" sz="2000" dirty="0"/>
              <a:t> </a:t>
            </a:r>
            <a:r>
              <a:rPr lang="en-US" sz="2000"/>
              <a:t>få</a:t>
            </a:r>
            <a:r>
              <a:rPr lang="en-US" sz="2000" dirty="0"/>
              <a:t> LOK-stöd för </a:t>
            </a:r>
            <a:r>
              <a:rPr lang="en-US" sz="2000"/>
              <a:t>alla</a:t>
            </a:r>
            <a:r>
              <a:rPr lang="en-US" sz="2000" dirty="0"/>
              <a:t> </a:t>
            </a:r>
            <a:r>
              <a:rPr lang="en-US" sz="2000"/>
              <a:t>deltagare</a:t>
            </a:r>
            <a:r>
              <a:rPr lang="en-US" sz="2000" dirty="0"/>
              <a:t> – </a:t>
            </a:r>
            <a:r>
              <a:rPr lang="en-US" sz="2000"/>
              <a:t>Kansliet</a:t>
            </a:r>
            <a:r>
              <a:rPr lang="en-US" sz="2000" dirty="0"/>
              <a:t>, </a:t>
            </a:r>
            <a:r>
              <a:rPr lang="en-US" sz="2000"/>
              <a:t>hur</a:t>
            </a:r>
            <a:r>
              <a:rPr lang="en-US" sz="2000" dirty="0"/>
              <a:t> </a:t>
            </a:r>
            <a:r>
              <a:rPr lang="en-US" sz="2000"/>
              <a:t>gör</a:t>
            </a:r>
            <a:r>
              <a:rPr lang="en-US" sz="2000" dirty="0"/>
              <a:t> vi det?</a:t>
            </a:r>
          </a:p>
          <a:p>
            <a:endParaRPr lang="en-US" sz="2000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latshållare för innehåll 6" descr="En bild som visar logotyp, symbol, emblem, Grafik&#10;&#10;Automatiskt genererad beskrivning">
            <a:extLst>
              <a:ext uri="{FF2B5EF4-FFF2-40B4-BE49-F238E27FC236}">
                <a16:creationId xmlns:a16="http://schemas.microsoft.com/office/drawing/2014/main" id="{90A6923F-8155-6AAC-9877-FB587E29FBA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1" r="4" b="374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3608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1293395-8892-44E7-17B1-569E5721E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1325563"/>
          </a:xfrm>
        </p:spPr>
        <p:txBody>
          <a:bodyPr>
            <a:normAutofit/>
          </a:bodyPr>
          <a:lstStyle/>
          <a:p>
            <a:r>
              <a:rPr lang="sv-SE"/>
              <a:t>Bra att tänka på!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7B906D0-96B5-5F85-B914-67E7CB9072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7456"/>
            <a:ext cx="5097780" cy="379574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v-SE" sz="1700"/>
              <a:t>Delat upp allt på laget.se under Evenemangsgruppen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1700"/>
              <a:t>Ungdomsledarna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sv-SE" sz="1700"/>
              <a:t>Häfte med uppgifter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v-SE" sz="1700"/>
              <a:t>Materiel att använda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1700"/>
              <a:t>Västar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1700"/>
              <a:t>Koner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1700"/>
              <a:t>Bollar – pumpar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1700"/>
              <a:t>Mål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1700"/>
              <a:t>Hinder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v-SE" sz="1700"/>
              <a:t>Vart ska föräldrarna meddela om barnet blir sjuk?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sv-SE" sz="1700"/>
              <a:t>Kansliet tar frånvaromeddelanden</a:t>
            </a:r>
          </a:p>
          <a:p>
            <a:pPr marL="0" marR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v-SE" sz="1700"/>
              <a:t>Vattenkrig, vart får man hålla hus?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7F20C0A-F806-FB22-1138-F4A568995F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177456"/>
            <a:ext cx="5097780" cy="3795748"/>
          </a:xfrm>
        </p:spPr>
        <p:txBody>
          <a:bodyPr>
            <a:normAutofit/>
          </a:bodyPr>
          <a:lstStyle/>
          <a:p>
            <a:pPr marL="342900" marR="0">
              <a:spcBef>
                <a:spcPts val="0"/>
              </a:spcBef>
              <a:spcAft>
                <a:spcPts val="600"/>
              </a:spcAft>
            </a:pPr>
            <a:r>
              <a:rPr lang="sv-SE" sz="2400"/>
              <a:t>Gå igenom listan på t-shirt så alla får rätt storlek på morgonen, föräldrarnas hjälper ungdomarna</a:t>
            </a:r>
          </a:p>
          <a:p>
            <a:pPr marL="342900" marR="0">
              <a:spcBef>
                <a:spcPts val="0"/>
              </a:spcBef>
              <a:spcAft>
                <a:spcPts val="600"/>
              </a:spcAft>
            </a:pPr>
            <a:r>
              <a:rPr lang="sv-SE" sz="2400"/>
              <a:t>Förtydliga mobiletik</a:t>
            </a:r>
          </a:p>
        </p:txBody>
      </p:sp>
    </p:spTree>
    <p:extLst>
      <p:ext uri="{BB962C8B-B14F-4D97-AF65-F5344CB8AC3E}">
        <p14:creationId xmlns:p14="http://schemas.microsoft.com/office/powerpoint/2010/main" val="4036238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07A047C8-6F39-FA84-F5AB-3E755968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1325563"/>
          </a:xfrm>
        </p:spPr>
        <p:txBody>
          <a:bodyPr>
            <a:normAutofit/>
          </a:bodyPr>
          <a:lstStyle/>
          <a:p>
            <a:r>
              <a:rPr lang="sv-SE"/>
              <a:t>Under fotbollsskolan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D558784-28F5-A15B-90C0-FB755CCF06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7456"/>
            <a:ext cx="5097780" cy="3795748"/>
          </a:xfrm>
        </p:spPr>
        <p:txBody>
          <a:bodyPr>
            <a:normAutofit/>
          </a:bodyPr>
          <a:lstStyle/>
          <a:p>
            <a:r>
              <a:rPr lang="sv-SE" sz="2400"/>
              <a:t>Se till att:</a:t>
            </a:r>
          </a:p>
          <a:p>
            <a:pPr lvl="1"/>
            <a:r>
              <a:rPr lang="sv-SE"/>
              <a:t>Finnas på plats och hjälpa ungdomsledarna vid behov</a:t>
            </a:r>
          </a:p>
          <a:p>
            <a:pPr lvl="1"/>
            <a:r>
              <a:rPr lang="sv-SE"/>
              <a:t>Hjälpa till att dela ut mellanmål</a:t>
            </a:r>
          </a:p>
          <a:p>
            <a:pPr lvl="1"/>
            <a:r>
              <a:rPr lang="sv-SE"/>
              <a:t>Gör någon illa sig så hjälper ni till med plåster eller annat</a:t>
            </a:r>
          </a:p>
          <a:p>
            <a:pPr lvl="1"/>
            <a:r>
              <a:rPr lang="sv-SE"/>
              <a:t>Lista på telefonnummer till föräldrarna</a:t>
            </a:r>
          </a:p>
          <a:p>
            <a:pPr lvl="1"/>
            <a:r>
              <a:rPr lang="sv-SE"/>
              <a:t>Lämna aldrig de minsta barnen själva</a:t>
            </a:r>
          </a:p>
          <a:p>
            <a:endParaRPr lang="sv-SE" sz="240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9C7DF76B-FC91-F93F-5CA0-9FC2CDDB72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177456"/>
            <a:ext cx="5097780" cy="3795748"/>
          </a:xfrm>
        </p:spPr>
        <p:txBody>
          <a:bodyPr>
            <a:normAutofit/>
          </a:bodyPr>
          <a:lstStyle/>
          <a:p>
            <a:r>
              <a:rPr lang="sv-SE" sz="2000"/>
              <a:t>Material:</a:t>
            </a:r>
          </a:p>
          <a:p>
            <a:pPr lvl="1"/>
            <a:r>
              <a:rPr lang="sv-SE" sz="2000"/>
              <a:t>Alla barn ska få en t-shirt och vattenflaska första dagen</a:t>
            </a:r>
          </a:p>
          <a:p>
            <a:pPr lvl="1"/>
            <a:r>
              <a:rPr lang="sv-SE" sz="2000"/>
              <a:t>När fotbollsskolan är slut får alla var sin fotboll</a:t>
            </a:r>
          </a:p>
          <a:p>
            <a:endParaRPr lang="sv-SE" sz="2000"/>
          </a:p>
          <a:p>
            <a:r>
              <a:rPr lang="sv-SE" sz="2000"/>
              <a:t>Samlas in efter varje förmiddag och eftermiddag:</a:t>
            </a:r>
          </a:p>
          <a:p>
            <a:pPr lvl="1"/>
            <a:r>
              <a:rPr lang="sv-SE" sz="2000"/>
              <a:t>Västar</a:t>
            </a:r>
          </a:p>
          <a:p>
            <a:pPr lvl="1"/>
            <a:r>
              <a:rPr lang="sv-SE" sz="2000"/>
              <a:t>Bollar</a:t>
            </a:r>
          </a:p>
          <a:p>
            <a:pPr lvl="1"/>
            <a:r>
              <a:rPr lang="sv-SE" sz="2000"/>
              <a:t>Koner</a:t>
            </a:r>
          </a:p>
          <a:p>
            <a:endParaRPr lang="sv-SE" sz="2000"/>
          </a:p>
        </p:txBody>
      </p:sp>
    </p:spTree>
    <p:extLst>
      <p:ext uri="{BB962C8B-B14F-4D97-AF65-F5344CB8AC3E}">
        <p14:creationId xmlns:p14="http://schemas.microsoft.com/office/powerpoint/2010/main" val="1867494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36F400F-DF28-43BC-8D8E-4929793B39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745AEFA-5ED6-AB3D-9A6E-FAF4B9985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68377"/>
            <a:ext cx="10515600" cy="1325563"/>
          </a:xfrm>
        </p:spPr>
        <p:txBody>
          <a:bodyPr>
            <a:normAutofit/>
          </a:bodyPr>
          <a:lstStyle/>
          <a:p>
            <a:r>
              <a:rPr lang="sv-SE"/>
              <a:t>Ekonomi Fotbollsskolan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A9173F1-58B5-119A-DE2B-ECAE58110D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7456"/>
            <a:ext cx="5097780" cy="379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/>
              <a:t>Intäkter</a:t>
            </a:r>
          </a:p>
          <a:p>
            <a:r>
              <a:rPr lang="sv-SE" sz="2000"/>
              <a:t>179 * 500 = 89 500 kr</a:t>
            </a:r>
          </a:p>
          <a:p>
            <a:r>
              <a:rPr lang="sv-SE" sz="2000"/>
              <a:t>Trygghetsaktivitet (ÅFF) =</a:t>
            </a:r>
            <a:br>
              <a:rPr lang="sv-SE" sz="2000"/>
            </a:br>
            <a:r>
              <a:rPr lang="sv-SE" sz="2000"/>
              <a:t>10 000 Kr</a:t>
            </a:r>
          </a:p>
          <a:p>
            <a:r>
              <a:rPr lang="sv-SE" sz="2000"/>
              <a:t>Aktiva föreläsningar = XX*100 = Ca 25 000</a:t>
            </a:r>
          </a:p>
          <a:p>
            <a:r>
              <a:rPr lang="sv-SE" sz="2000"/>
              <a:t>LOK-stöd = (7 *4)* 179 = 5000 kr (dock osäker hur vi gör detta)</a:t>
            </a:r>
          </a:p>
          <a:p>
            <a:endParaRPr lang="sv-SE" sz="2000"/>
          </a:p>
          <a:p>
            <a:r>
              <a:rPr lang="sv-SE" sz="2000"/>
              <a:t>Summa: Ca 124 500 kr, exkl LOK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81B3090-11A8-38A4-21A0-43C7D1196F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177456"/>
            <a:ext cx="5097780" cy="37957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400" dirty="0"/>
              <a:t>Utgifter</a:t>
            </a:r>
          </a:p>
          <a:p>
            <a:r>
              <a:rPr lang="sv-SE" sz="2400" dirty="0"/>
              <a:t>Lön: 46 150 kr</a:t>
            </a:r>
          </a:p>
          <a:p>
            <a:r>
              <a:rPr lang="sv-SE" sz="2400" dirty="0"/>
              <a:t>T-shirt, boll, vattenflaska och T-shirt, shorts = ca 25 000 kr</a:t>
            </a:r>
          </a:p>
          <a:p>
            <a:r>
              <a:rPr lang="sv-SE" sz="2400" dirty="0"/>
              <a:t>Coop – mellanmål</a:t>
            </a:r>
          </a:p>
          <a:p>
            <a:endParaRPr lang="sv-SE" sz="2400" dirty="0"/>
          </a:p>
          <a:p>
            <a:endParaRPr lang="sv-SE" sz="2400" dirty="0"/>
          </a:p>
          <a:p>
            <a:r>
              <a:rPr lang="sv-SE" sz="2400" dirty="0"/>
              <a:t>Netto: ca 24 500 kr</a:t>
            </a:r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endParaRPr lang="sv-SE" sz="2400" dirty="0"/>
          </a:p>
          <a:p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42424778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1" name="Rectangle 48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3AADD8E-61AF-9A6E-6CBC-4C4A210B78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Ingen kanslist</a:t>
            </a:r>
          </a:p>
        </p:txBody>
      </p:sp>
      <p:grpSp>
        <p:nvGrpSpPr>
          <p:cNvPr id="62" name="Group 50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63" name="Rectangle 51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ectangle 52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5" name="Rectangle 54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56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58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latshållare för innehåll 5" descr="En bild som visar logotyp, symbol, emblem, Grafik&#10;&#10;Automatiskt genererad beskrivning">
            <a:extLst>
              <a:ext uri="{FF2B5EF4-FFF2-40B4-BE49-F238E27FC236}">
                <a16:creationId xmlns:a16="http://schemas.microsoft.com/office/drawing/2014/main" id="{DFAC2909-4C92-9AA2-06FE-C5F3B72CC95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1" r="4" b="374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ABDCDB06-8473-ADC3-46CF-8A4A066D3E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9340" y="2118001"/>
            <a:ext cx="5181600" cy="4351338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Inköp</a:t>
            </a:r>
            <a:r>
              <a:rPr lang="en-US" dirty="0"/>
              <a:t> av material till </a:t>
            </a:r>
            <a:r>
              <a:rPr lang="en-US" dirty="0" err="1"/>
              <a:t>Fotbollsskolan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Som </a:t>
            </a:r>
            <a:r>
              <a:rPr lang="en-US" dirty="0" err="1"/>
              <a:t>kläder</a:t>
            </a:r>
            <a:r>
              <a:rPr lang="en-US" dirty="0"/>
              <a:t>, </a:t>
            </a:r>
            <a:r>
              <a:rPr lang="en-US" dirty="0" err="1"/>
              <a:t>bollar</a:t>
            </a:r>
            <a:r>
              <a:rPr lang="en-US" dirty="0"/>
              <a:t>, </a:t>
            </a:r>
            <a:r>
              <a:rPr lang="en-US" dirty="0" err="1"/>
              <a:t>vattenflaskor</a:t>
            </a:r>
            <a:r>
              <a:rPr lang="en-US" dirty="0"/>
              <a:t>, </a:t>
            </a:r>
            <a:r>
              <a:rPr lang="en-US" dirty="0" err="1"/>
              <a:t>tuschpennor</a:t>
            </a:r>
            <a:r>
              <a:rPr lang="en-US" dirty="0"/>
              <a:t>, </a:t>
            </a:r>
            <a:r>
              <a:rPr lang="en-US" dirty="0" err="1"/>
              <a:t>tejp</a:t>
            </a:r>
            <a:r>
              <a:rPr lang="en-US" dirty="0"/>
              <a:t>, </a:t>
            </a:r>
            <a:r>
              <a:rPr lang="en-US" dirty="0" err="1"/>
              <a:t>soppåsar</a:t>
            </a:r>
            <a:endParaRPr lang="en-US" dirty="0"/>
          </a:p>
          <a:p>
            <a:pPr lvl="0"/>
            <a:r>
              <a:rPr lang="en-US" dirty="0" err="1"/>
              <a:t>Svara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frågor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inkommer</a:t>
            </a:r>
            <a:r>
              <a:rPr lang="en-US" dirty="0"/>
              <a:t> via </a:t>
            </a:r>
            <a:r>
              <a:rPr lang="en-US" dirty="0" err="1"/>
              <a:t>besök</a:t>
            </a:r>
            <a:r>
              <a:rPr lang="en-US" dirty="0"/>
              <a:t>, </a:t>
            </a:r>
            <a:r>
              <a:rPr lang="en-US" dirty="0" err="1"/>
              <a:t>telefonsamtal</a:t>
            </a:r>
            <a:r>
              <a:rPr lang="en-US" dirty="0"/>
              <a:t> </a:t>
            </a:r>
            <a:r>
              <a:rPr lang="en-US" dirty="0" err="1"/>
              <a:t>eller</a:t>
            </a:r>
            <a:r>
              <a:rPr lang="en-US" dirty="0"/>
              <a:t> mail om material till </a:t>
            </a:r>
            <a:r>
              <a:rPr lang="en-US" dirty="0" err="1"/>
              <a:t>fotbollsskolan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 </a:t>
            </a:r>
            <a:r>
              <a:rPr lang="en-US" dirty="0" err="1"/>
              <a:t>byta</a:t>
            </a:r>
            <a:r>
              <a:rPr lang="en-US" dirty="0"/>
              <a:t> </a:t>
            </a:r>
            <a:r>
              <a:rPr lang="en-US" dirty="0" err="1"/>
              <a:t>storlekar</a:t>
            </a:r>
            <a:r>
              <a:rPr lang="en-US" dirty="0"/>
              <a:t>, </a:t>
            </a:r>
            <a:r>
              <a:rPr lang="en-US" dirty="0" err="1"/>
              <a:t>paketpris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material </a:t>
            </a:r>
            <a:r>
              <a:rPr lang="en-US" dirty="0" err="1"/>
              <a:t>osv</a:t>
            </a:r>
            <a:r>
              <a:rPr lang="en-US" dirty="0"/>
              <a:t>.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140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0561CFC-A931-2185-EEC2-C7C993F03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anchor="b">
            <a:normAutofit/>
          </a:bodyPr>
          <a:lstStyle/>
          <a:p>
            <a:r>
              <a:rPr lang="sv-SE" sz="5400"/>
              <a:t>Punkter</a:t>
            </a:r>
          </a:p>
        </p:txBody>
      </p:sp>
      <p:pic>
        <p:nvPicPr>
          <p:cNvPr id="5" name="Bildobjekt 4" descr="En bild som visar symbol, logotyp, Grafik, emblem&#10;&#10;Automatiskt genererad beskrivning">
            <a:extLst>
              <a:ext uri="{FF2B5EF4-FFF2-40B4-BE49-F238E27FC236}">
                <a16:creationId xmlns:a16="http://schemas.microsoft.com/office/drawing/2014/main" id="{C75D794C-BA59-3E51-4D82-31EA1540EA3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2" r="15397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9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A8C9A1-7996-12B7-EC1B-7ADEA90816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97762" y="2706624"/>
            <a:ext cx="6251110" cy="3483864"/>
          </a:xfrm>
        </p:spPr>
        <p:txBody>
          <a:bodyPr>
            <a:normAutofit/>
          </a:bodyPr>
          <a:lstStyle/>
          <a:p>
            <a:r>
              <a:rPr lang="sv-SE" sz="2200" dirty="0"/>
              <a:t>Målet med mötet är att fördela arbetsuppgifter för: </a:t>
            </a:r>
          </a:p>
          <a:p>
            <a:pPr lvl="1"/>
            <a:r>
              <a:rPr lang="sv-SE" sz="1800" dirty="0"/>
              <a:t>Arnäsdagen</a:t>
            </a:r>
          </a:p>
          <a:p>
            <a:pPr lvl="1"/>
            <a:r>
              <a:rPr lang="sv-SE" sz="1800" dirty="0" err="1"/>
              <a:t>Bollkul</a:t>
            </a:r>
            <a:endParaRPr lang="sv-SE" sz="1800" dirty="0"/>
          </a:p>
          <a:p>
            <a:pPr lvl="1"/>
            <a:r>
              <a:rPr lang="sv-SE" sz="1800" dirty="0"/>
              <a:t>Fotbollsskolan</a:t>
            </a:r>
          </a:p>
          <a:p>
            <a:pPr lvl="1"/>
            <a:r>
              <a:rPr lang="sv-SE" sz="1800" dirty="0"/>
              <a:t>Övrigt under året</a:t>
            </a:r>
          </a:p>
          <a:p>
            <a:pPr lvl="2"/>
            <a:r>
              <a:rPr lang="sv-SE" sz="1800" dirty="0"/>
              <a:t>Tiger Winter Classic</a:t>
            </a:r>
          </a:p>
          <a:p>
            <a:pPr lvl="2"/>
            <a:r>
              <a:rPr lang="sv-SE" sz="1800" dirty="0"/>
              <a:t>Föreningsloppis</a:t>
            </a:r>
          </a:p>
        </p:txBody>
      </p:sp>
    </p:spTree>
    <p:extLst>
      <p:ext uri="{BB962C8B-B14F-4D97-AF65-F5344CB8AC3E}">
        <p14:creationId xmlns:p14="http://schemas.microsoft.com/office/powerpoint/2010/main" val="28489893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0710A4D-AEA5-F56E-35E7-C371BD48A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Ingen kanslist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Platshållare för innehåll 2">
            <a:extLst>
              <a:ext uri="{FF2B5EF4-FFF2-40B4-BE49-F238E27FC236}">
                <a16:creationId xmlns:a16="http://schemas.microsoft.com/office/drawing/2014/main" id="{E4A7F587-0B03-88FB-E58F-D9479440E369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/>
              <a:t>Skapa innehåll på sociala medier samt våran hemsida</a:t>
            </a:r>
          </a:p>
          <a:p>
            <a:r>
              <a:rPr lang="en-US" sz="1400"/>
              <a:t>Rensa gamla datorn på dokument och bilder.</a:t>
            </a:r>
          </a:p>
          <a:p>
            <a:r>
              <a:rPr lang="en-US" sz="1400"/>
              <a:t>Se till att avgiften betalas in för Fotbollsskolan samt registrera det.</a:t>
            </a:r>
          </a:p>
          <a:p>
            <a:r>
              <a:rPr lang="en-US" sz="1400"/>
              <a:t>Skicka ut påminnelser om att avgiften ska betalas på Fotbollsskolan</a:t>
            </a:r>
          </a:p>
          <a:p>
            <a:r>
              <a:rPr lang="en-US" sz="1400"/>
              <a:t>Betala ut ersättning/lön till ledarna (Fotbollsskolan)</a:t>
            </a:r>
          </a:p>
          <a:p>
            <a:r>
              <a:rPr lang="en-US" sz="1400"/>
              <a:t>Skicka in stöd för Fotbollsskolan, “tryggidrott”.</a:t>
            </a:r>
          </a:p>
          <a:p>
            <a:pPr lvl="1"/>
            <a:r>
              <a:rPr lang="en-US" sz="1400"/>
              <a:t>Skapa ledarnas schema samt informera ledarna om sina arbetspass. (Fotbollsskolan)</a:t>
            </a:r>
          </a:p>
          <a:p>
            <a:r>
              <a:rPr lang="en-US" sz="1400"/>
              <a:t>Skriva ut samt sätta in material till ledarna i deras pärmar (Fotbollsskolan)</a:t>
            </a:r>
          </a:p>
          <a:p>
            <a:r>
              <a:rPr lang="en-US" sz="1400"/>
              <a:t>Ta emot sjukanmälningar och informera det vidare (Fotbollsskolan)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latshållare för innehåll 6" descr="En bild som visar logotyp, symbol, emblem, Grafik&#10;&#10;Automatiskt genererad beskrivning">
            <a:extLst>
              <a:ext uri="{FF2B5EF4-FFF2-40B4-BE49-F238E27FC236}">
                <a16:creationId xmlns:a16="http://schemas.microsoft.com/office/drawing/2014/main" id="{26DD82B2-3BC3-D24E-B90E-77826770028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1" r="4" b="374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1350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279612E-FD5F-A9D2-0461-3741D07A2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Ingen kanslist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6C1B25-CA28-5731-08D6-CF688FC0C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 dirty="0" err="1"/>
              <a:t>Rensa</a:t>
            </a:r>
            <a:r>
              <a:rPr lang="en-US" sz="1700" dirty="0"/>
              <a:t> </a:t>
            </a:r>
            <a:r>
              <a:rPr lang="en-US" sz="1700" dirty="0" err="1"/>
              <a:t>befintlig</a:t>
            </a:r>
            <a:r>
              <a:rPr lang="en-US" sz="1700" dirty="0"/>
              <a:t> info </a:t>
            </a:r>
            <a:r>
              <a:rPr lang="en-US" sz="1700" dirty="0" err="1"/>
              <a:t>som</a:t>
            </a:r>
            <a:r>
              <a:rPr lang="en-US" sz="1700" dirty="0"/>
              <a:t> </a:t>
            </a:r>
            <a:r>
              <a:rPr lang="en-US" sz="1700" dirty="0" err="1"/>
              <a:t>finns</a:t>
            </a:r>
            <a:r>
              <a:rPr lang="en-US" sz="1700" dirty="0"/>
              <a:t> </a:t>
            </a:r>
            <a:r>
              <a:rPr lang="en-US" sz="1700" dirty="0" err="1"/>
              <a:t>på</a:t>
            </a:r>
            <a:r>
              <a:rPr lang="en-US" sz="1700" dirty="0"/>
              <a:t> laget.se</a:t>
            </a:r>
          </a:p>
          <a:p>
            <a:r>
              <a:rPr lang="en-US" sz="1700" dirty="0" err="1"/>
              <a:t>Gäller</a:t>
            </a:r>
            <a:r>
              <a:rPr lang="en-US" sz="1700" dirty="0"/>
              <a:t> </a:t>
            </a:r>
            <a:r>
              <a:rPr lang="en-US" sz="1700" dirty="0" err="1"/>
              <a:t>hela</a:t>
            </a:r>
            <a:r>
              <a:rPr lang="en-US" sz="1700" dirty="0"/>
              <a:t> </a:t>
            </a:r>
            <a:r>
              <a:rPr lang="en-US" sz="1700" dirty="0" err="1"/>
              <a:t>Arnäs</a:t>
            </a:r>
            <a:r>
              <a:rPr lang="en-US" sz="1700" dirty="0"/>
              <a:t> IF. </a:t>
            </a:r>
            <a:r>
              <a:rPr lang="en-US" sz="1700" dirty="0" err="1"/>
              <a:t>Förstasida</a:t>
            </a:r>
            <a:r>
              <a:rPr lang="en-US" sz="1700" dirty="0"/>
              <a:t>, </a:t>
            </a:r>
            <a:r>
              <a:rPr lang="en-US" sz="1700" dirty="0" err="1"/>
              <a:t>Bollkul</a:t>
            </a:r>
            <a:r>
              <a:rPr lang="en-US" sz="1700" dirty="0"/>
              <a:t>, </a:t>
            </a:r>
            <a:r>
              <a:rPr lang="en-US" sz="1700" dirty="0" err="1"/>
              <a:t>Fotbollskolan</a:t>
            </a:r>
            <a:r>
              <a:rPr lang="en-US" sz="1700" dirty="0"/>
              <a:t> </a:t>
            </a:r>
            <a:r>
              <a:rPr lang="en-US" sz="1700" dirty="0" err="1"/>
              <a:t>osv</a:t>
            </a:r>
            <a:r>
              <a:rPr lang="en-US" sz="1700" dirty="0"/>
              <a:t>.</a:t>
            </a:r>
          </a:p>
          <a:p>
            <a:r>
              <a:rPr lang="en-US" sz="1700" dirty="0" err="1"/>
              <a:t>Lägga</a:t>
            </a:r>
            <a:r>
              <a:rPr lang="en-US" sz="1700" dirty="0"/>
              <a:t> in </a:t>
            </a:r>
            <a:r>
              <a:rPr lang="en-US" sz="1700" dirty="0" err="1"/>
              <a:t>uppdaterad</a:t>
            </a:r>
            <a:r>
              <a:rPr lang="en-US" sz="1700" dirty="0"/>
              <a:t> information om </a:t>
            </a:r>
            <a:r>
              <a:rPr lang="en-US" sz="1700" dirty="0" err="1"/>
              <a:t>Fotbollsskolan</a:t>
            </a:r>
            <a:endParaRPr lang="en-US" sz="1700" dirty="0"/>
          </a:p>
          <a:p>
            <a:r>
              <a:rPr lang="en-US" sz="1700" dirty="0"/>
              <a:t>- </a:t>
            </a:r>
            <a:r>
              <a:rPr lang="en-US" sz="1700" dirty="0" err="1"/>
              <a:t>Lägga</a:t>
            </a:r>
            <a:r>
              <a:rPr lang="en-US" sz="1700" dirty="0"/>
              <a:t> till </a:t>
            </a:r>
            <a:r>
              <a:rPr lang="en-US" sz="1700" dirty="0" err="1"/>
              <a:t>Fotbollsskolans</a:t>
            </a:r>
            <a:r>
              <a:rPr lang="en-US" sz="1700" dirty="0"/>
              <a:t> </a:t>
            </a:r>
            <a:r>
              <a:rPr lang="en-US" sz="1700" dirty="0" err="1"/>
              <a:t>olika</a:t>
            </a:r>
            <a:r>
              <a:rPr lang="en-US" sz="1700" dirty="0"/>
              <a:t> lag </a:t>
            </a:r>
            <a:r>
              <a:rPr lang="en-US" sz="1700" dirty="0" err="1"/>
              <a:t>i</a:t>
            </a:r>
            <a:r>
              <a:rPr lang="en-US" sz="1700" dirty="0"/>
              <a:t> “</a:t>
            </a:r>
            <a:r>
              <a:rPr lang="en-US" sz="1700" dirty="0" err="1"/>
              <a:t>rullgardinen</a:t>
            </a:r>
            <a:r>
              <a:rPr lang="en-US" sz="1700" dirty="0"/>
              <a:t>”</a:t>
            </a:r>
          </a:p>
          <a:p>
            <a:r>
              <a:rPr lang="en-US" sz="1700" dirty="0"/>
              <a:t>- </a:t>
            </a:r>
            <a:r>
              <a:rPr lang="en-US" sz="1700" dirty="0" err="1"/>
              <a:t>Registrera</a:t>
            </a:r>
            <a:r>
              <a:rPr lang="en-US" sz="1700" dirty="0"/>
              <a:t> </a:t>
            </a:r>
            <a:r>
              <a:rPr lang="en-US" sz="1700" dirty="0" err="1"/>
              <a:t>samt</a:t>
            </a:r>
            <a:r>
              <a:rPr lang="en-US" sz="1700" dirty="0"/>
              <a:t> </a:t>
            </a:r>
            <a:r>
              <a:rPr lang="en-US" sz="1700" dirty="0" err="1"/>
              <a:t>samla</a:t>
            </a:r>
            <a:r>
              <a:rPr lang="en-US" sz="1700" dirty="0"/>
              <a:t> in </a:t>
            </a:r>
            <a:r>
              <a:rPr lang="en-US" sz="1700" dirty="0" err="1"/>
              <a:t>belastningsregister</a:t>
            </a:r>
            <a:endParaRPr lang="en-US" sz="17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latshållare för innehåll 6" descr="En bild som visar logotyp, symbol, emblem, Grafik&#10;&#10;Automatiskt genererad beskrivning">
            <a:extLst>
              <a:ext uri="{FF2B5EF4-FFF2-40B4-BE49-F238E27FC236}">
                <a16:creationId xmlns:a16="http://schemas.microsoft.com/office/drawing/2014/main" id="{37BB633B-B2A1-87C4-BA37-1A6A11C620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1" r="4" b="374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1056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279612E-FD5F-A9D2-0461-3741D07A2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Ansvariga</a:t>
            </a:r>
            <a:endParaRPr lang="en-US" sz="4000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6C1B25-CA28-5731-08D6-CF688FC0C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/>
              <a:t>Magnus G</a:t>
            </a:r>
          </a:p>
          <a:p>
            <a:r>
              <a:rPr lang="en-US" sz="2000"/>
              <a:t>Johan G</a:t>
            </a:r>
          </a:p>
          <a:p>
            <a:endParaRPr lang="en-US" sz="200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latshållare för innehåll 6" descr="En bild som visar logotyp, symbol, emblem, Grafik&#10;&#10;Automatiskt genererad beskrivning">
            <a:extLst>
              <a:ext uri="{FF2B5EF4-FFF2-40B4-BE49-F238E27FC236}">
                <a16:creationId xmlns:a16="http://schemas.microsoft.com/office/drawing/2014/main" id="{37BB633B-B2A1-87C4-BA37-1A6A11C620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1" r="4" b="374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62256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EA57EDA6-9477-5133-B83E-29152738E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Övrigt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Rectangle 16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DFD53B-AFC8-7EC2-8264-8A5F51870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/>
            <a:r>
              <a:rPr lang="en-US" sz="2000" dirty="0" err="1"/>
              <a:t>Föreningsloppis</a:t>
            </a:r>
            <a:endParaRPr lang="en-US" sz="2000" dirty="0"/>
          </a:p>
          <a:p>
            <a:pPr lvl="1"/>
            <a:r>
              <a:rPr lang="en-US" sz="1600" dirty="0" err="1"/>
              <a:t>Föreningskläder</a:t>
            </a:r>
            <a:endParaRPr lang="en-US" sz="1600" dirty="0"/>
          </a:p>
          <a:p>
            <a:pPr lvl="1"/>
            <a:r>
              <a:rPr lang="en-US" sz="1600" dirty="0" err="1"/>
              <a:t>Fotbollsskor</a:t>
            </a:r>
            <a:endParaRPr lang="en-US" sz="1600" dirty="0"/>
          </a:p>
          <a:p>
            <a:pPr lvl="1"/>
            <a:r>
              <a:rPr lang="en-US" sz="1600" dirty="0" err="1"/>
              <a:t>Äldre</a:t>
            </a:r>
            <a:r>
              <a:rPr lang="en-US" sz="1600" dirty="0"/>
              <a:t> </a:t>
            </a:r>
            <a:r>
              <a:rPr lang="en-US" sz="1600" dirty="0" err="1"/>
              <a:t>bollar</a:t>
            </a:r>
            <a:r>
              <a:rPr lang="en-US" sz="1600" dirty="0"/>
              <a:t>?</a:t>
            </a:r>
          </a:p>
          <a:p>
            <a:pPr marL="0"/>
            <a:r>
              <a:rPr lang="en-US" sz="2000" dirty="0" err="1"/>
              <a:t>Förslag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mer</a:t>
            </a:r>
            <a:r>
              <a:rPr lang="en-US" sz="2000" dirty="0"/>
              <a:t> under </a:t>
            </a:r>
            <a:r>
              <a:rPr lang="en-US" sz="2000" dirty="0" err="1"/>
              <a:t>dagen</a:t>
            </a:r>
            <a:r>
              <a:rPr lang="en-US" sz="2000" dirty="0"/>
              <a:t>:</a:t>
            </a:r>
          </a:p>
          <a:p>
            <a:r>
              <a:rPr lang="en-US" sz="2000" dirty="0"/>
              <a:t>Fika</a:t>
            </a:r>
          </a:p>
          <a:p>
            <a:r>
              <a:rPr lang="en-US" sz="2000" dirty="0" err="1"/>
              <a:t>Kaffe</a:t>
            </a:r>
            <a:endParaRPr lang="en-US" sz="2000" dirty="0"/>
          </a:p>
          <a:p>
            <a:r>
              <a:rPr lang="en-US" sz="2000" dirty="0"/>
              <a:t>Saft/</a:t>
            </a:r>
            <a:r>
              <a:rPr lang="en-US" sz="2000" dirty="0" err="1"/>
              <a:t>Dricka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latshållare för innehåll 4" descr="En bild som visar symbol, logotyp, Grafik, emblem&#10;&#10;Automatiskt genererad beskrivning">
            <a:extLst>
              <a:ext uri="{FF2B5EF4-FFF2-40B4-BE49-F238E27FC236}">
                <a16:creationId xmlns:a16="http://schemas.microsoft.com/office/drawing/2014/main" id="{392F07DF-DAF6-934C-A46E-3060B3E2FE4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3308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1903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33EA503-913F-2D16-5BFA-0306054D3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Tiger Winter Classic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DCCD80F-5611-DDBD-F31D-CED761A7877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v-SE" dirty="0"/>
              <a:t>Jörgen brukar styra upp detta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82C6736-B011-F55D-4068-E00E7E9DCEF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4662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A57EDA6-9477-5133-B83E-29152738EC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/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DFD53B-AFC8-7EC2-8264-8A5F518709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719" y="2330505"/>
            <a:ext cx="4559425" cy="397958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Förslag</a:t>
            </a:r>
            <a:r>
              <a:rPr lang="en-US" sz="2000" dirty="0"/>
              <a:t> till </a:t>
            </a:r>
            <a:r>
              <a:rPr lang="en-US" sz="2000" dirty="0" err="1"/>
              <a:t>nya</a:t>
            </a:r>
            <a:r>
              <a:rPr lang="en-US" sz="2000" dirty="0"/>
              <a:t> </a:t>
            </a:r>
            <a:r>
              <a:rPr lang="en-US" sz="2000" dirty="0" err="1"/>
              <a:t>aktiviteter</a:t>
            </a:r>
            <a:r>
              <a:rPr lang="en-US" sz="2000" dirty="0"/>
              <a:t>:</a:t>
            </a:r>
          </a:p>
          <a:p>
            <a:pPr marL="0"/>
            <a:r>
              <a:rPr lang="en-US" sz="2000" dirty="0" err="1"/>
              <a:t>Fotbollsbiljard</a:t>
            </a:r>
            <a:r>
              <a:rPr lang="en-US" sz="2000" dirty="0"/>
              <a:t> </a:t>
            </a:r>
            <a:r>
              <a:rPr lang="en-US" sz="2000" dirty="0" err="1"/>
              <a:t>på</a:t>
            </a:r>
            <a:r>
              <a:rPr lang="en-US" sz="2000" dirty="0"/>
              <a:t> </a:t>
            </a:r>
            <a:r>
              <a:rPr lang="en-US" sz="2000" dirty="0" err="1"/>
              <a:t>sommaren</a:t>
            </a:r>
            <a:endParaRPr lang="en-US" sz="2000" dirty="0"/>
          </a:p>
          <a:p>
            <a:pPr marL="0"/>
            <a:r>
              <a:rPr lang="en-US" sz="2000" dirty="0" err="1"/>
              <a:t>Sponsring</a:t>
            </a:r>
            <a:r>
              <a:rPr lang="en-US" sz="2000" dirty="0"/>
              <a:t> till </a:t>
            </a:r>
            <a:r>
              <a:rPr lang="en-US" sz="2000" dirty="0" err="1"/>
              <a:t>maskot</a:t>
            </a:r>
            <a:endParaRPr lang="en-US" sz="2000" dirty="0"/>
          </a:p>
          <a:p>
            <a:pPr marL="0"/>
            <a:r>
              <a:rPr lang="en-US" sz="2000" dirty="0" err="1"/>
              <a:t>Sponsring</a:t>
            </a:r>
            <a:r>
              <a:rPr lang="en-US" sz="2000" dirty="0"/>
              <a:t> till </a:t>
            </a:r>
            <a:r>
              <a:rPr lang="en-US" sz="2000" dirty="0" err="1"/>
              <a:t>fler</a:t>
            </a:r>
            <a:r>
              <a:rPr lang="en-US" sz="2000" dirty="0"/>
              <a:t> 3 mot 3 </a:t>
            </a:r>
            <a:r>
              <a:rPr lang="en-US" sz="2000" dirty="0" err="1"/>
              <a:t>rinkar</a:t>
            </a:r>
            <a:r>
              <a:rPr lang="en-US" sz="2000" dirty="0"/>
              <a:t> </a:t>
            </a:r>
          </a:p>
          <a:p>
            <a:endParaRPr lang="en-US" sz="2000" dirty="0"/>
          </a:p>
        </p:txBody>
      </p:sp>
      <p:pic>
        <p:nvPicPr>
          <p:cNvPr id="6" name="Platshållare för innehåll 4" descr="En bild som visar symbol, logotyp, Grafik, emblem&#10;&#10;Automatiskt genererad beskrivning">
            <a:extLst>
              <a:ext uri="{FF2B5EF4-FFF2-40B4-BE49-F238E27FC236}">
                <a16:creationId xmlns:a16="http://schemas.microsoft.com/office/drawing/2014/main" id="{392F07DF-DAF6-934C-A46E-3060B3E2FE4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" b="3308"/>
          <a:stretch/>
        </p:blipFill>
        <p:spPr>
          <a:xfrm>
            <a:off x="5977788" y="799352"/>
            <a:ext cx="5425410" cy="525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4603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4EDC467-731E-F05A-1E9B-FD97669E48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sv-SE" sz="4800" dirty="0">
                <a:solidFill>
                  <a:srgbClr val="FFFFFF"/>
                </a:solidFill>
              </a:rPr>
              <a:t>Tack!</a:t>
            </a:r>
            <a:endParaRPr lang="sv-SE" sz="4800">
              <a:solidFill>
                <a:srgbClr val="FFFFFF"/>
              </a:solidFill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ED51724A-DA58-126F-CC23-CDDCD6848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sv-SE">
                <a:solidFill>
                  <a:srgbClr val="FFFFFF"/>
                </a:solidFill>
              </a:rPr>
              <a:t>Nästa möte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58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AD06CB5-8634-0560-8BC6-37653CFCF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Arnäsdagen</a:t>
            </a:r>
          </a:p>
        </p:txBody>
      </p:sp>
      <p:pic>
        <p:nvPicPr>
          <p:cNvPr id="5" name="Platshållare för innehåll 4" descr="En bild som visar symbol, logotyp, Grafik, emblem&#10;&#10;Automatiskt genererad beskrivning">
            <a:extLst>
              <a:ext uri="{FF2B5EF4-FFF2-40B4-BE49-F238E27FC236}">
                <a16:creationId xmlns:a16="http://schemas.microsoft.com/office/drawing/2014/main" id="{C70959A7-4C77-EF2F-40CB-41312A5293C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2" r="15397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5D191F-339F-F625-9F2D-350E0D877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/>
              <a:t>Checklista</a:t>
            </a:r>
          </a:p>
          <a:p>
            <a:r>
              <a:rPr lang="en-US" sz="2200"/>
              <a:t>Engagera lagen</a:t>
            </a:r>
          </a:p>
          <a:p>
            <a:r>
              <a:rPr lang="en-US" sz="2200"/>
              <a:t>Fördela arbetsuppgifter mellan lagen</a:t>
            </a:r>
          </a:p>
          <a:p>
            <a:r>
              <a:rPr lang="en-US" sz="2200"/>
              <a:t>QR-koder</a:t>
            </a:r>
          </a:p>
          <a:p>
            <a:r>
              <a:rPr lang="en-US" sz="2200"/>
              <a:t>Dela på intäkterna</a:t>
            </a:r>
          </a:p>
        </p:txBody>
      </p:sp>
    </p:spTree>
    <p:extLst>
      <p:ext uri="{BB962C8B-B14F-4D97-AF65-F5344CB8AC3E}">
        <p14:creationId xmlns:p14="http://schemas.microsoft.com/office/powerpoint/2010/main" val="3794624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AD06CB5-8634-0560-8BC6-37653CFCF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Arnäsdagen - checklista</a:t>
            </a:r>
          </a:p>
        </p:txBody>
      </p:sp>
      <p:pic>
        <p:nvPicPr>
          <p:cNvPr id="5" name="Platshållare för innehåll 4" descr="En bild som visar symbol, logotyp, Grafik, emblem&#10;&#10;Automatiskt genererad beskrivning">
            <a:extLst>
              <a:ext uri="{FF2B5EF4-FFF2-40B4-BE49-F238E27FC236}">
                <a16:creationId xmlns:a16="http://schemas.microsoft.com/office/drawing/2014/main" id="{C70959A7-4C77-EF2F-40CB-41312A5293C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2" r="15397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5D191F-339F-F625-9F2D-350E0D877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 err="1"/>
              <a:t>Skicka</a:t>
            </a:r>
            <a:r>
              <a:rPr lang="en-US" sz="2200" dirty="0"/>
              <a:t> </a:t>
            </a:r>
            <a:r>
              <a:rPr lang="en-US" sz="2200" dirty="0" err="1"/>
              <a:t>ut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förfrågan</a:t>
            </a:r>
            <a:r>
              <a:rPr lang="en-US" sz="2200" dirty="0"/>
              <a:t> till </a:t>
            </a:r>
            <a:r>
              <a:rPr lang="en-US" sz="2200" dirty="0" err="1"/>
              <a:t>lagen</a:t>
            </a:r>
            <a:r>
              <a:rPr lang="en-US" sz="2200" dirty="0"/>
              <a:t> </a:t>
            </a:r>
            <a:r>
              <a:rPr lang="en-US" sz="2200" dirty="0" err="1"/>
              <a:t>vilka</a:t>
            </a:r>
            <a:r>
              <a:rPr lang="en-US" sz="2200" dirty="0"/>
              <a:t> </a:t>
            </a:r>
            <a:r>
              <a:rPr lang="en-US" sz="2200" dirty="0" err="1"/>
              <a:t>som</a:t>
            </a:r>
            <a:r>
              <a:rPr lang="en-US" sz="2200" dirty="0"/>
              <a:t> </a:t>
            </a:r>
            <a:r>
              <a:rPr lang="en-US" sz="2200" dirty="0" err="1"/>
              <a:t>vill</a:t>
            </a:r>
            <a:r>
              <a:rPr lang="en-US" sz="2200" dirty="0"/>
              <a:t> </a:t>
            </a:r>
            <a:r>
              <a:rPr lang="en-US" sz="2200" dirty="0" err="1"/>
              <a:t>vara</a:t>
            </a:r>
            <a:r>
              <a:rPr lang="en-US" sz="2200" dirty="0"/>
              <a:t> med och </a:t>
            </a:r>
            <a:r>
              <a:rPr lang="en-US" sz="2200" dirty="0" err="1"/>
              <a:t>ordna</a:t>
            </a:r>
            <a:r>
              <a:rPr lang="en-US" sz="2200" dirty="0"/>
              <a:t> </a:t>
            </a:r>
            <a:r>
              <a:rPr lang="en-US" sz="2200" dirty="0" err="1"/>
              <a:t>inför</a:t>
            </a:r>
            <a:r>
              <a:rPr lang="en-US" sz="2200" dirty="0"/>
              <a:t> </a:t>
            </a:r>
            <a:r>
              <a:rPr lang="en-US" sz="2200" dirty="0" err="1"/>
              <a:t>Arnäsdagen</a:t>
            </a:r>
            <a:r>
              <a:rPr lang="en-US" sz="2200" dirty="0"/>
              <a:t>, </a:t>
            </a:r>
            <a:r>
              <a:rPr lang="en-US" sz="2200" dirty="0" err="1"/>
              <a:t>första</a:t>
            </a:r>
            <a:r>
              <a:rPr lang="en-US" sz="2200" dirty="0"/>
              <a:t> </a:t>
            </a:r>
            <a:r>
              <a:rPr lang="en-US" sz="2200" dirty="0" err="1"/>
              <a:t>lördagen</a:t>
            </a:r>
            <a:r>
              <a:rPr lang="en-US" sz="2200" dirty="0"/>
              <a:t> in </a:t>
            </a:r>
            <a:r>
              <a:rPr lang="en-US" sz="2200" dirty="0" err="1"/>
              <a:t>juni</a:t>
            </a:r>
            <a:r>
              <a:rPr lang="en-US" sz="2200" dirty="0"/>
              <a:t>.</a:t>
            </a:r>
          </a:p>
          <a:p>
            <a:r>
              <a:rPr lang="en-US" sz="2200" dirty="0" err="1"/>
              <a:t>Skicka</a:t>
            </a:r>
            <a:r>
              <a:rPr lang="en-US" sz="2200" dirty="0"/>
              <a:t> </a:t>
            </a:r>
            <a:r>
              <a:rPr lang="en-US" sz="2200" dirty="0" err="1"/>
              <a:t>ut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</a:t>
            </a:r>
            <a:r>
              <a:rPr lang="en-US" sz="2200" dirty="0" err="1"/>
              <a:t>kallelse</a:t>
            </a:r>
            <a:r>
              <a:rPr lang="en-US" sz="2200" dirty="0"/>
              <a:t> till </a:t>
            </a:r>
            <a:r>
              <a:rPr lang="en-US" sz="2200" dirty="0" err="1"/>
              <a:t>planeringsmöte</a:t>
            </a:r>
            <a:endParaRPr lang="en-US" sz="2200" dirty="0"/>
          </a:p>
          <a:p>
            <a:r>
              <a:rPr lang="en-US" sz="2200" dirty="0" err="1"/>
              <a:t>Beställa</a:t>
            </a:r>
            <a:r>
              <a:rPr lang="en-US" sz="2200" dirty="0"/>
              <a:t> </a:t>
            </a:r>
            <a:r>
              <a:rPr lang="en-US" sz="2200" dirty="0" err="1"/>
              <a:t>varor</a:t>
            </a:r>
            <a:r>
              <a:rPr lang="en-US" sz="2200" dirty="0"/>
              <a:t> </a:t>
            </a:r>
            <a:r>
              <a:rPr lang="en-US" sz="2200" dirty="0" err="1"/>
              <a:t>från</a:t>
            </a:r>
            <a:r>
              <a:rPr lang="en-US" sz="2200" dirty="0"/>
              <a:t> coop</a:t>
            </a:r>
          </a:p>
          <a:p>
            <a:pPr lvl="1"/>
            <a:r>
              <a:rPr lang="en-US" sz="2200" dirty="0" err="1"/>
              <a:t>Gör</a:t>
            </a:r>
            <a:r>
              <a:rPr lang="en-US" sz="2200" dirty="0"/>
              <a:t> </a:t>
            </a:r>
            <a:r>
              <a:rPr lang="en-US" sz="2200" dirty="0" err="1"/>
              <a:t>upp</a:t>
            </a:r>
            <a:r>
              <a:rPr lang="en-US" sz="2200" dirty="0"/>
              <a:t> </a:t>
            </a:r>
            <a:r>
              <a:rPr lang="en-US" sz="2200" dirty="0" err="1"/>
              <a:t>vad</a:t>
            </a:r>
            <a:r>
              <a:rPr lang="en-US" sz="2200" dirty="0"/>
              <a:t> </a:t>
            </a:r>
            <a:r>
              <a:rPr lang="en-US" sz="2200" dirty="0" err="1"/>
              <a:t>som</a:t>
            </a:r>
            <a:r>
              <a:rPr lang="en-US" sz="2200" dirty="0"/>
              <a:t> </a:t>
            </a:r>
            <a:r>
              <a:rPr lang="en-US" sz="2200" dirty="0" err="1"/>
              <a:t>gäller</a:t>
            </a:r>
            <a:r>
              <a:rPr lang="en-US" sz="2200" dirty="0"/>
              <a:t>, </a:t>
            </a:r>
            <a:r>
              <a:rPr lang="en-US" sz="2200" dirty="0" err="1"/>
              <a:t>vilka</a:t>
            </a:r>
            <a:r>
              <a:rPr lang="en-US" sz="2200" dirty="0"/>
              <a:t> </a:t>
            </a:r>
            <a:r>
              <a:rPr lang="en-US" sz="2200" dirty="0" err="1"/>
              <a:t>varor</a:t>
            </a:r>
            <a:r>
              <a:rPr lang="en-US" sz="2200" dirty="0"/>
              <a:t> </a:t>
            </a:r>
            <a:r>
              <a:rPr lang="en-US" sz="2200" dirty="0" err="1"/>
              <a:t>får</a:t>
            </a:r>
            <a:r>
              <a:rPr lang="en-US" sz="2200" dirty="0"/>
              <a:t> vi </a:t>
            </a:r>
            <a:r>
              <a:rPr lang="en-US" sz="2200" dirty="0" err="1"/>
              <a:t>lämna</a:t>
            </a:r>
            <a:r>
              <a:rPr lang="en-US" sz="2200" dirty="0"/>
              <a:t> </a:t>
            </a:r>
            <a:r>
              <a:rPr lang="en-US" sz="2200" dirty="0" err="1"/>
              <a:t>tillbaka</a:t>
            </a:r>
            <a:endParaRPr lang="en-US" sz="2200" dirty="0"/>
          </a:p>
          <a:p>
            <a:r>
              <a:rPr lang="en-US" sz="2200" dirty="0" err="1"/>
              <a:t>Skriv</a:t>
            </a:r>
            <a:r>
              <a:rPr lang="en-US" sz="2200" dirty="0"/>
              <a:t> </a:t>
            </a:r>
            <a:r>
              <a:rPr lang="en-US" sz="2200" dirty="0" err="1"/>
              <a:t>ut</a:t>
            </a:r>
            <a:r>
              <a:rPr lang="en-US" sz="2200" dirty="0"/>
              <a:t> QR-</a:t>
            </a:r>
            <a:r>
              <a:rPr lang="en-US" sz="2200" dirty="0" err="1"/>
              <a:t>koder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60612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4F86AE-0101-B65F-A0C5-8D4587A9C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Fördelning av arbetsuppgifter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E2A7519-2B0D-3A27-8BB8-6F487220087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Informera boende närmast arenan om Arnäsdagen</a:t>
            </a:r>
          </a:p>
          <a:p>
            <a:r>
              <a:rPr lang="sv-SE" dirty="0"/>
              <a:t>P13 – U5 </a:t>
            </a:r>
            <a:r>
              <a:rPr lang="sv-SE" dirty="0" err="1"/>
              <a:t>Speedshootning</a:t>
            </a:r>
            <a:r>
              <a:rPr lang="sv-SE" dirty="0"/>
              <a:t>, (10 kr)</a:t>
            </a:r>
          </a:p>
          <a:p>
            <a:pPr lvl="1"/>
            <a:r>
              <a:rPr lang="sv-SE" dirty="0"/>
              <a:t>Kaffeförsäljning</a:t>
            </a:r>
          </a:p>
          <a:p>
            <a:r>
              <a:rPr lang="sv-SE" dirty="0"/>
              <a:t>P16 Lotterihjul, (15 kr)</a:t>
            </a:r>
          </a:p>
          <a:p>
            <a:pPr lvl="1"/>
            <a:r>
              <a:rPr lang="sv-SE" dirty="0"/>
              <a:t>Sponsring godis (Magnus)</a:t>
            </a:r>
          </a:p>
          <a:p>
            <a:r>
              <a:rPr lang="sv-SE" dirty="0"/>
              <a:t>F15 – minigolfbanor, </a:t>
            </a:r>
            <a:r>
              <a:rPr lang="sv-SE" dirty="0" err="1"/>
              <a:t>highscoretavla</a:t>
            </a:r>
            <a:r>
              <a:rPr lang="sv-SE" dirty="0"/>
              <a:t> och 50/50 lotteri (20 kr)</a:t>
            </a:r>
          </a:p>
          <a:p>
            <a:r>
              <a:rPr lang="sv-SE" dirty="0"/>
              <a:t>Damlaget – K11 Kiosk</a:t>
            </a:r>
          </a:p>
          <a:p>
            <a:r>
              <a:rPr lang="sv-SE" dirty="0"/>
              <a:t>F13 – U7 Kiosk</a:t>
            </a:r>
          </a:p>
          <a:p>
            <a:r>
              <a:rPr lang="sv-SE" dirty="0"/>
              <a:t>F14 – A11 Kiosk, speaker</a:t>
            </a:r>
          </a:p>
          <a:p>
            <a:r>
              <a:rPr lang="sv-SE" dirty="0"/>
              <a:t>P14 – Hamburgare</a:t>
            </a:r>
          </a:p>
          <a:p>
            <a:r>
              <a:rPr lang="sv-SE" dirty="0"/>
              <a:t>F16 – Ponnyridning (20 kr)</a:t>
            </a:r>
          </a:p>
          <a:p>
            <a:r>
              <a:rPr lang="sv-SE" dirty="0"/>
              <a:t>P15 – Hoppborg (20 kr/5 min) (kaffeförsäljning)</a:t>
            </a:r>
          </a:p>
          <a:p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C976DC4-89B6-3AF3-4A71-B79898C54C0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lvl="1"/>
            <a:r>
              <a:rPr lang="sv-SE" dirty="0"/>
              <a:t>Kiosk</a:t>
            </a:r>
          </a:p>
          <a:p>
            <a:pPr lvl="2"/>
            <a:r>
              <a:rPr lang="sv-SE" dirty="0"/>
              <a:t>Kaffe</a:t>
            </a:r>
          </a:p>
          <a:p>
            <a:pPr lvl="2"/>
            <a:r>
              <a:rPr lang="sv-SE" dirty="0"/>
              <a:t>Kakor</a:t>
            </a:r>
          </a:p>
          <a:p>
            <a:pPr lvl="2"/>
            <a:r>
              <a:rPr lang="sv-SE" dirty="0"/>
              <a:t>Festis</a:t>
            </a:r>
          </a:p>
          <a:p>
            <a:pPr lvl="2"/>
            <a:r>
              <a:rPr lang="sv-SE" dirty="0"/>
              <a:t>Hamburgare</a:t>
            </a:r>
          </a:p>
          <a:p>
            <a:pPr lvl="2"/>
            <a:r>
              <a:rPr lang="sv-SE" dirty="0" err="1"/>
              <a:t>Vegoburgare</a:t>
            </a:r>
            <a:endParaRPr lang="sv-SE" dirty="0"/>
          </a:p>
          <a:p>
            <a:pPr lvl="2"/>
            <a:r>
              <a:rPr lang="sv-SE" dirty="0"/>
              <a:t>Glutenfria kakor (</a:t>
            </a:r>
            <a:r>
              <a:rPr lang="sv-SE" dirty="0" err="1"/>
              <a:t>köpeskakor</a:t>
            </a:r>
            <a:r>
              <a:rPr lang="sv-SE" dirty="0"/>
              <a:t>)</a:t>
            </a:r>
          </a:p>
          <a:p>
            <a:pPr lvl="1"/>
            <a:r>
              <a:rPr lang="sv-SE" dirty="0"/>
              <a:t>Candy corner – godisregn? (Jeanette)</a:t>
            </a:r>
          </a:p>
          <a:p>
            <a:pPr lvl="1"/>
            <a:r>
              <a:rPr lang="sv-SE" dirty="0"/>
              <a:t>Coop – utdelning av frukt? (Frida)</a:t>
            </a:r>
          </a:p>
          <a:p>
            <a:pPr lvl="1"/>
            <a:r>
              <a:rPr lang="sv-SE" dirty="0"/>
              <a:t>Sport77 - kläder</a:t>
            </a:r>
          </a:p>
          <a:p>
            <a:pPr lvl="1"/>
            <a:r>
              <a:rPr lang="sv-SE" dirty="0"/>
              <a:t>Sponsring fån All </a:t>
            </a:r>
            <a:r>
              <a:rPr lang="sv-SE" dirty="0" err="1"/>
              <a:t>office</a:t>
            </a:r>
            <a:r>
              <a:rPr lang="sv-SE" dirty="0"/>
              <a:t> (Raymond)</a:t>
            </a:r>
          </a:p>
          <a:p>
            <a:pPr lvl="2"/>
            <a:r>
              <a:rPr lang="sv-SE" dirty="0"/>
              <a:t>Muggar</a:t>
            </a:r>
          </a:p>
          <a:p>
            <a:pPr lvl="1"/>
            <a:r>
              <a:rPr lang="sv-SE" dirty="0"/>
              <a:t>Tiger – kolla med Thore</a:t>
            </a:r>
          </a:p>
          <a:p>
            <a:pPr lvl="1"/>
            <a:r>
              <a:rPr lang="sv-SE" dirty="0"/>
              <a:t>Ta med pumptermosar! Märk dem med namn</a:t>
            </a:r>
          </a:p>
          <a:p>
            <a:pPr lvl="1"/>
            <a:r>
              <a:rPr lang="sv-SE" dirty="0" err="1"/>
              <a:t>Repotage</a:t>
            </a:r>
            <a:r>
              <a:rPr lang="sv-SE" dirty="0"/>
              <a:t> i 7an</a:t>
            </a:r>
          </a:p>
          <a:p>
            <a:pPr lvl="1"/>
            <a:r>
              <a:rPr lang="sv-SE" dirty="0"/>
              <a:t>Högtalare, musik och talare</a:t>
            </a:r>
          </a:p>
          <a:p>
            <a:pPr lvl="1"/>
            <a:r>
              <a:rPr lang="sv-SE" dirty="0"/>
              <a:t>Vem stänger efter Arnäsdagen?</a:t>
            </a:r>
          </a:p>
          <a:p>
            <a:pPr lvl="1"/>
            <a:r>
              <a:rPr lang="sv-SE" dirty="0"/>
              <a:t>Lämna tillbaka osålda varor till Coop (hamburgare och bröd måste ha varit frysta hela tiden)</a:t>
            </a:r>
          </a:p>
          <a:p>
            <a:pPr lvl="1"/>
            <a:endParaRPr lang="sv-SE" dirty="0"/>
          </a:p>
          <a:p>
            <a:pPr lvl="1"/>
            <a:endParaRPr lang="sv-SE" dirty="0"/>
          </a:p>
          <a:p>
            <a:pPr lvl="1"/>
            <a:endParaRPr lang="sv-SE" dirty="0"/>
          </a:p>
          <a:p>
            <a:endParaRPr lang="sv-SE" dirty="0"/>
          </a:p>
        </p:txBody>
      </p:sp>
      <p:pic>
        <p:nvPicPr>
          <p:cNvPr id="5" name="Platshållare för innehåll 4" descr="En bild som visar symbol, logotyp, Grafik, emblem&#10;&#10;Automatiskt genererad beskrivning">
            <a:extLst>
              <a:ext uri="{FF2B5EF4-FFF2-40B4-BE49-F238E27FC236}">
                <a16:creationId xmlns:a16="http://schemas.microsoft.com/office/drawing/2014/main" id="{B8330FA1-C53D-E1F5-0685-E5340C1109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57" r="4832"/>
          <a:stretch/>
        </p:blipFill>
        <p:spPr>
          <a:xfrm>
            <a:off x="10519149" y="1"/>
            <a:ext cx="1679676" cy="188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9371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D7908D1-2649-39BA-C136-2F784665B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 dirty="0"/>
              <a:t>Ekonomi </a:t>
            </a:r>
            <a:r>
              <a:rPr lang="en-US" sz="5400" dirty="0" err="1"/>
              <a:t>Arnäsdagen</a:t>
            </a:r>
            <a:endParaRPr lang="en-US" sz="5400" dirty="0"/>
          </a:p>
        </p:txBody>
      </p:sp>
      <p:pic>
        <p:nvPicPr>
          <p:cNvPr id="5" name="Platshållare för innehåll 4" descr="En bild som visar symbol, logotyp, Grafik, emblem&#10;&#10;Automatiskt genererad beskrivning">
            <a:extLst>
              <a:ext uri="{FF2B5EF4-FFF2-40B4-BE49-F238E27FC236}">
                <a16:creationId xmlns:a16="http://schemas.microsoft.com/office/drawing/2014/main" id="{AB11729D-F501-C195-3F6B-B376B92039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2" r="15397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Platshållare för innehåll 2">
            <a:extLst>
              <a:ext uri="{FF2B5EF4-FFF2-40B4-BE49-F238E27FC236}">
                <a16:creationId xmlns:a16="http://schemas.microsoft.com/office/drawing/2014/main" id="{8E997EB8-1B83-07F5-80A3-74A171571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 err="1"/>
              <a:t>Intäkter</a:t>
            </a:r>
            <a:r>
              <a:rPr lang="en-US" sz="2200" dirty="0"/>
              <a:t> 48 456 </a:t>
            </a:r>
            <a:r>
              <a:rPr lang="en-US" sz="2200" dirty="0" err="1"/>
              <a:t>kr</a:t>
            </a:r>
            <a:endParaRPr lang="en-US" sz="2200" dirty="0"/>
          </a:p>
          <a:p>
            <a:r>
              <a:rPr lang="en-US" sz="2200" dirty="0" err="1"/>
              <a:t>Utgifter</a:t>
            </a:r>
            <a:r>
              <a:rPr lang="en-US" sz="2200" dirty="0"/>
              <a:t> 17 210 </a:t>
            </a:r>
            <a:r>
              <a:rPr lang="en-US" sz="2200" dirty="0" err="1"/>
              <a:t>kr</a:t>
            </a:r>
            <a:endParaRPr lang="en-US" sz="2200" dirty="0"/>
          </a:p>
          <a:p>
            <a:r>
              <a:rPr lang="en-US" sz="2200" dirty="0" err="1"/>
              <a:t>Netto</a:t>
            </a:r>
            <a:r>
              <a:rPr lang="en-US" sz="2200" dirty="0"/>
              <a:t> 31 247 </a:t>
            </a:r>
            <a:r>
              <a:rPr lang="en-US" sz="2200" dirty="0" err="1"/>
              <a:t>kr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 err="1"/>
              <a:t>Delat</a:t>
            </a:r>
            <a:r>
              <a:rPr lang="en-US" sz="2200" dirty="0"/>
              <a:t> med de 9 </a:t>
            </a:r>
            <a:r>
              <a:rPr lang="en-US" sz="2200" dirty="0" err="1"/>
              <a:t>arragnerade</a:t>
            </a:r>
            <a:r>
              <a:rPr lang="en-US" sz="2200" dirty="0"/>
              <a:t> </a:t>
            </a:r>
            <a:r>
              <a:rPr lang="en-US" sz="2200" dirty="0" err="1"/>
              <a:t>lagen</a:t>
            </a:r>
            <a:r>
              <a:rPr lang="en-US" sz="2200"/>
              <a:t> ger det </a:t>
            </a:r>
            <a:r>
              <a:rPr lang="en-US" sz="2200" dirty="0"/>
              <a:t>3 472 </a:t>
            </a:r>
            <a:r>
              <a:rPr lang="en-US" sz="2200" dirty="0" err="1"/>
              <a:t>kr</a:t>
            </a:r>
            <a:r>
              <a:rPr lang="en-US" sz="2200" dirty="0"/>
              <a:t>/lag</a:t>
            </a:r>
          </a:p>
        </p:txBody>
      </p:sp>
    </p:spTree>
    <p:extLst>
      <p:ext uri="{BB962C8B-B14F-4D97-AF65-F5344CB8AC3E}">
        <p14:creationId xmlns:p14="http://schemas.microsoft.com/office/powerpoint/2010/main" val="3182145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D7908D1-2649-39BA-C136-2F784665B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Synpunkter sen förra Arnäsdagen</a:t>
            </a:r>
          </a:p>
        </p:txBody>
      </p:sp>
      <p:pic>
        <p:nvPicPr>
          <p:cNvPr id="5" name="Platshållare för innehåll 4" descr="En bild som visar symbol, logotyp, Grafik, emblem&#10;&#10;Automatiskt genererad beskrivning">
            <a:extLst>
              <a:ext uri="{FF2B5EF4-FFF2-40B4-BE49-F238E27FC236}">
                <a16:creationId xmlns:a16="http://schemas.microsoft.com/office/drawing/2014/main" id="{AB11729D-F501-C195-3F6B-B376B92039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2" r="15397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7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0998717-DE14-953E-DF1C-9647D2503D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>
            <a:normAutofit/>
          </a:bodyPr>
          <a:lstStyle/>
          <a:p>
            <a:pPr marL="0" fontAlgn="base"/>
            <a:r>
              <a:rPr lang="en-US" sz="1200" b="0" i="0">
                <a:effectLst/>
              </a:rPr>
              <a:t>Hej och tack för en rolig dag!</a:t>
            </a:r>
            <a:br>
              <a:rPr lang="en-US" sz="1200" b="0" i="0">
                <a:effectLst/>
              </a:rPr>
            </a:br>
            <a:r>
              <a:rPr lang="en-US" sz="1200" b="0" i="0">
                <a:effectLst/>
              </a:rPr>
              <a:t>Finns det möjlighet att sammanställa anteckningar från dagen, vad som gick bra och vad som kunde göras bättre till nästa år? Kanske lämna anteckningarna till Kansliet eller i en mapp för "Arnäsdagen" som kan lämnas på kansliet så blir det lättare att planera kommande år.</a:t>
            </a:r>
          </a:p>
          <a:p>
            <a:pPr marL="0" fontAlgn="base"/>
            <a:r>
              <a:rPr lang="en-US" sz="1200" b="0" i="0">
                <a:effectLst/>
              </a:rPr>
              <a:t>Några förslag till kommande år</a:t>
            </a:r>
          </a:p>
          <a:p>
            <a:pPr fontAlgn="base"/>
            <a:r>
              <a:rPr lang="en-US" sz="1200" b="0" i="0">
                <a:effectLst/>
              </a:rPr>
              <a:t>Ta fram skyltar med "pilar" som pekar var ponnyridning, kiosker m.m. är. </a:t>
            </a:r>
          </a:p>
          <a:p>
            <a:pPr fontAlgn="base"/>
            <a:r>
              <a:rPr lang="en-US" sz="1200" b="0" i="0">
                <a:effectLst/>
              </a:rPr>
              <a:t>En större version av kartan, typ 1x2 m stor? Om den gjordes som magnet-tavla skulle den gå att återanvända till fler tillställningar.</a:t>
            </a:r>
          </a:p>
          <a:p>
            <a:pPr fontAlgn="base"/>
            <a:r>
              <a:rPr lang="en-US" sz="1200" b="0" i="0">
                <a:effectLst/>
              </a:rPr>
              <a:t>Förberett ett allmänt utskick till motståndarlagen med information om Arnäsdagen och att alla är välkomna att delta i aktiviteterna som pågick på Arnäsdagen. Maila kartan tidigare till alla lagledare för möjligheten att meddela motståndarlagen om vad som händer på Arnäsdagen.</a:t>
            </a:r>
          </a:p>
          <a:p>
            <a:pPr fontAlgn="base"/>
            <a:r>
              <a:rPr lang="en-US" sz="1200" b="0" i="0">
                <a:effectLst/>
              </a:rPr>
              <a:t>Se över antalet matchvärdsvästar/flaggor/domarutrustning. Många saknade utrustning.</a:t>
            </a:r>
          </a:p>
          <a:p>
            <a:pPr fontAlgn="base"/>
            <a:r>
              <a:rPr lang="en-US" sz="1200" b="0" i="0">
                <a:effectLst/>
              </a:rPr>
              <a:t>Långsiktigt - se över solskydd/skugga för spelarna på planerna (gärna U5)</a:t>
            </a:r>
          </a:p>
          <a:p>
            <a:pPr fontAlgn="base"/>
            <a:r>
              <a:rPr lang="en-US" sz="1200" b="0" i="0">
                <a:effectLst/>
              </a:rPr>
              <a:t>Toppen med flera kiosker igång med fika och många aktiviteter. Minigolfen var superfin och ponnyridningen var poppis!</a:t>
            </a:r>
          </a:p>
        </p:txBody>
      </p:sp>
    </p:spTree>
    <p:extLst>
      <p:ext uri="{BB962C8B-B14F-4D97-AF65-F5344CB8AC3E}">
        <p14:creationId xmlns:p14="http://schemas.microsoft.com/office/powerpoint/2010/main" val="1828310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AD06CB5-8634-0560-8BC6-37653CFCF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97762" y="329184"/>
            <a:ext cx="6251110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Ansvariga</a:t>
            </a:r>
            <a:r>
              <a:rPr lang="en-US" sz="5400" dirty="0"/>
              <a:t> </a:t>
            </a:r>
            <a:r>
              <a:rPr lang="en-US" sz="5400"/>
              <a:t>Arnäsdagen</a:t>
            </a:r>
            <a:endParaRPr lang="en-US" sz="5400" dirty="0"/>
          </a:p>
        </p:txBody>
      </p:sp>
      <p:pic>
        <p:nvPicPr>
          <p:cNvPr id="5" name="Platshållare för innehåll 4" descr="En bild som visar symbol, logotyp, Grafik, emblem&#10;&#10;Automatiskt genererad beskrivning">
            <a:extLst>
              <a:ext uri="{FF2B5EF4-FFF2-40B4-BE49-F238E27FC236}">
                <a16:creationId xmlns:a16="http://schemas.microsoft.com/office/drawing/2014/main" id="{C70959A7-4C77-EF2F-40CB-41312A5293C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22" r="15397"/>
          <a:stretch/>
        </p:blipFill>
        <p:spPr>
          <a:xfrm>
            <a:off x="1" y="10"/>
            <a:ext cx="4657344" cy="6857990"/>
          </a:xfrm>
          <a:custGeom>
            <a:avLst/>
            <a:gdLst/>
            <a:ahLst/>
            <a:cxnLst/>
            <a:rect l="l" t="t" r="r" b="b"/>
            <a:pathLst>
              <a:path w="4657344" h="6858000">
                <a:moveTo>
                  <a:pt x="0" y="0"/>
                </a:moveTo>
                <a:lnTo>
                  <a:pt x="3429755" y="0"/>
                </a:lnTo>
                <a:lnTo>
                  <a:pt x="3526016" y="148742"/>
                </a:lnTo>
                <a:cubicBezTo>
                  <a:pt x="3657740" y="365513"/>
                  <a:pt x="3777402" y="589569"/>
                  <a:pt x="3886489" y="819975"/>
                </a:cubicBezTo>
                <a:cubicBezTo>
                  <a:pt x="3891856" y="833492"/>
                  <a:pt x="3900663" y="845393"/>
                  <a:pt x="3912049" y="854514"/>
                </a:cubicBezTo>
                <a:cubicBezTo>
                  <a:pt x="3897352" y="819849"/>
                  <a:pt x="3883037" y="784928"/>
                  <a:pt x="3868083" y="750263"/>
                </a:cubicBezTo>
                <a:cubicBezTo>
                  <a:pt x="3806989" y="608712"/>
                  <a:pt x="3742478" y="469145"/>
                  <a:pt x="3674155" y="331786"/>
                </a:cubicBezTo>
                <a:lnTo>
                  <a:pt x="3496656" y="0"/>
                </a:lnTo>
                <a:lnTo>
                  <a:pt x="3554371" y="0"/>
                </a:lnTo>
                <a:lnTo>
                  <a:pt x="3661621" y="196614"/>
                </a:lnTo>
                <a:cubicBezTo>
                  <a:pt x="3856899" y="573253"/>
                  <a:pt x="4021071" y="966066"/>
                  <a:pt x="4161279" y="1371196"/>
                </a:cubicBezTo>
                <a:cubicBezTo>
                  <a:pt x="4379525" y="2007265"/>
                  <a:pt x="4530141" y="2664286"/>
                  <a:pt x="4610660" y="3331516"/>
                </a:cubicBezTo>
                <a:cubicBezTo>
                  <a:pt x="4652837" y="3672965"/>
                  <a:pt x="4671625" y="4013908"/>
                  <a:pt x="4645040" y="4357388"/>
                </a:cubicBezTo>
                <a:cubicBezTo>
                  <a:pt x="4613599" y="4758899"/>
                  <a:pt x="4566181" y="5157998"/>
                  <a:pt x="4485789" y="5552906"/>
                </a:cubicBezTo>
                <a:cubicBezTo>
                  <a:pt x="4397121" y="5988893"/>
                  <a:pt x="4276748" y="6414594"/>
                  <a:pt x="4117769" y="6828295"/>
                </a:cubicBezTo>
                <a:lnTo>
                  <a:pt x="4105288" y="6858000"/>
                </a:lnTo>
                <a:lnTo>
                  <a:pt x="4052520" y="6858000"/>
                </a:lnTo>
                <a:lnTo>
                  <a:pt x="4059369" y="6841549"/>
                </a:lnTo>
                <a:cubicBezTo>
                  <a:pt x="4147276" y="6614016"/>
                  <a:pt x="4224193" y="6380817"/>
                  <a:pt x="4291518" y="6142729"/>
                </a:cubicBezTo>
                <a:cubicBezTo>
                  <a:pt x="4350055" y="5935370"/>
                  <a:pt x="4393256" y="5723695"/>
                  <a:pt x="4443357" y="5513923"/>
                </a:cubicBezTo>
                <a:cubicBezTo>
                  <a:pt x="4444541" y="5502788"/>
                  <a:pt x="4445137" y="5491601"/>
                  <a:pt x="4445146" y="5480401"/>
                </a:cubicBezTo>
                <a:cubicBezTo>
                  <a:pt x="4408465" y="5607635"/>
                  <a:pt x="4379196" y="5719759"/>
                  <a:pt x="4344559" y="5830359"/>
                </a:cubicBezTo>
                <a:cubicBezTo>
                  <a:pt x="4254261" y="6118381"/>
                  <a:pt x="4150112" y="6398531"/>
                  <a:pt x="4031702" y="6670527"/>
                </a:cubicBezTo>
                <a:lnTo>
                  <a:pt x="3943824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2" name="sketchy line">
            <a:extLst>
              <a:ext uri="{FF2B5EF4-FFF2-40B4-BE49-F238E27FC236}">
                <a16:creationId xmlns:a16="http://schemas.microsoft.com/office/drawing/2014/main" id="{21540236-BFD5-4A9D-8840-4703E7F768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7762" y="237494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75D191F-339F-F625-9F2D-350E0D8779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97762" y="2706624"/>
            <a:ext cx="6251110" cy="348386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200" dirty="0"/>
              <a:t>Nya </a:t>
            </a:r>
            <a:r>
              <a:rPr lang="en-US" sz="2200" dirty="0" err="1"/>
              <a:t>evenemangsansvarig</a:t>
            </a:r>
            <a:endParaRPr lang="en-US" sz="2200" dirty="0"/>
          </a:p>
          <a:p>
            <a:r>
              <a:rPr lang="en-US" sz="2200" dirty="0"/>
              <a:t>Susanne G</a:t>
            </a:r>
          </a:p>
          <a:p>
            <a:r>
              <a:rPr lang="en-US" sz="2200" dirty="0"/>
              <a:t>(Camilla)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435608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2C61293E-6EBE-43EF-A52C-9BEBFD767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816DBFF-5E36-5795-2BEE-EC73C6B00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4296" y="329184"/>
            <a:ext cx="6894576" cy="17830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5400"/>
              <a:t>Bollkul 2025</a:t>
            </a:r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56E209D7-30C4-AEA8-D6D3-F7347B210F2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96" r="18710"/>
          <a:stretch/>
        </p:blipFill>
        <p:spPr>
          <a:xfrm>
            <a:off x="20" y="1"/>
            <a:ext cx="4052522" cy="6858000"/>
          </a:xfrm>
          <a:custGeom>
            <a:avLst/>
            <a:gdLst/>
            <a:ahLst/>
            <a:cxnLst/>
            <a:rect l="l" t="t" r="r" b="b"/>
            <a:pathLst>
              <a:path w="4052542" h="6858000">
                <a:moveTo>
                  <a:pt x="0" y="0"/>
                </a:moveTo>
                <a:lnTo>
                  <a:pt x="4020923" y="0"/>
                </a:lnTo>
                <a:lnTo>
                  <a:pt x="4022656" y="14697"/>
                </a:lnTo>
                <a:cubicBezTo>
                  <a:pt x="4037606" y="98462"/>
                  <a:pt x="4035072" y="183369"/>
                  <a:pt x="4039126" y="267642"/>
                </a:cubicBezTo>
                <a:cubicBezTo>
                  <a:pt x="4043941" y="370699"/>
                  <a:pt x="4037860" y="474136"/>
                  <a:pt x="4035579" y="577446"/>
                </a:cubicBezTo>
                <a:cubicBezTo>
                  <a:pt x="4033805" y="665399"/>
                  <a:pt x="4025063" y="753226"/>
                  <a:pt x="4027724" y="841306"/>
                </a:cubicBezTo>
                <a:cubicBezTo>
                  <a:pt x="4027914" y="844352"/>
                  <a:pt x="4027914" y="847398"/>
                  <a:pt x="4027724" y="850444"/>
                </a:cubicBezTo>
                <a:cubicBezTo>
                  <a:pt x="4019615" y="947281"/>
                  <a:pt x="4019615" y="1044626"/>
                  <a:pt x="4027724" y="1141464"/>
                </a:cubicBezTo>
                <a:cubicBezTo>
                  <a:pt x="4030296" y="1181772"/>
                  <a:pt x="4029574" y="1222221"/>
                  <a:pt x="4025570" y="1262415"/>
                </a:cubicBezTo>
                <a:cubicBezTo>
                  <a:pt x="4021769" y="1313563"/>
                  <a:pt x="4009606" y="1365472"/>
                  <a:pt x="4018348" y="1416238"/>
                </a:cubicBezTo>
                <a:cubicBezTo>
                  <a:pt x="4024037" y="1458058"/>
                  <a:pt x="4027166" y="1500194"/>
                  <a:pt x="4027724" y="1542394"/>
                </a:cubicBezTo>
                <a:cubicBezTo>
                  <a:pt x="4032158" y="1636820"/>
                  <a:pt x="4027977" y="1731753"/>
                  <a:pt x="4026330" y="1826433"/>
                </a:cubicBezTo>
                <a:cubicBezTo>
                  <a:pt x="4024556" y="1936724"/>
                  <a:pt x="4027344" y="2047015"/>
                  <a:pt x="4018475" y="2157432"/>
                </a:cubicBezTo>
                <a:cubicBezTo>
                  <a:pt x="4013597" y="2246629"/>
                  <a:pt x="4013597" y="2336029"/>
                  <a:pt x="4018475" y="2425226"/>
                </a:cubicBezTo>
                <a:cubicBezTo>
                  <a:pt x="4020882" y="2506961"/>
                  <a:pt x="4033172" y="2587934"/>
                  <a:pt x="4031145" y="2670557"/>
                </a:cubicBezTo>
                <a:cubicBezTo>
                  <a:pt x="4028737" y="2766886"/>
                  <a:pt x="4017335" y="2862962"/>
                  <a:pt x="4020882" y="2959546"/>
                </a:cubicBezTo>
                <a:cubicBezTo>
                  <a:pt x="4022529" y="3005617"/>
                  <a:pt x="4022656" y="3051688"/>
                  <a:pt x="4023543" y="3097758"/>
                </a:cubicBezTo>
                <a:cubicBezTo>
                  <a:pt x="4024683" y="3153221"/>
                  <a:pt x="4034692" y="3208556"/>
                  <a:pt x="4029117" y="3263892"/>
                </a:cubicBezTo>
                <a:cubicBezTo>
                  <a:pt x="4019869" y="3356161"/>
                  <a:pt x="3995923" y="3446906"/>
                  <a:pt x="4010873" y="3541459"/>
                </a:cubicBezTo>
                <a:cubicBezTo>
                  <a:pt x="4019108" y="3593495"/>
                  <a:pt x="4028357" y="3645658"/>
                  <a:pt x="4033172" y="3698201"/>
                </a:cubicBezTo>
                <a:cubicBezTo>
                  <a:pt x="4037353" y="3745160"/>
                  <a:pt x="4047868" y="3792881"/>
                  <a:pt x="4039886" y="3839586"/>
                </a:cubicBezTo>
                <a:cubicBezTo>
                  <a:pt x="4033045" y="3879565"/>
                  <a:pt x="4036592" y="3919544"/>
                  <a:pt x="4031271" y="3959523"/>
                </a:cubicBezTo>
                <a:cubicBezTo>
                  <a:pt x="4024303" y="4011939"/>
                  <a:pt x="4020629" y="4065244"/>
                  <a:pt x="4015308" y="4118042"/>
                </a:cubicBezTo>
                <a:cubicBezTo>
                  <a:pt x="4010620" y="4165889"/>
                  <a:pt x="4006946" y="4213610"/>
                  <a:pt x="4019615" y="4258539"/>
                </a:cubicBezTo>
                <a:cubicBezTo>
                  <a:pt x="4050656" y="4371622"/>
                  <a:pt x="4033679" y="4484070"/>
                  <a:pt x="4022023" y="4596391"/>
                </a:cubicBezTo>
                <a:cubicBezTo>
                  <a:pt x="4016321" y="4650965"/>
                  <a:pt x="4007959" y="4708712"/>
                  <a:pt x="4020629" y="4758718"/>
                </a:cubicBezTo>
                <a:cubicBezTo>
                  <a:pt x="4043941" y="4847432"/>
                  <a:pt x="4025697" y="4931705"/>
                  <a:pt x="4015561" y="5016866"/>
                </a:cubicBezTo>
                <a:cubicBezTo>
                  <a:pt x="4003335" y="5100174"/>
                  <a:pt x="4005096" y="5184929"/>
                  <a:pt x="4020756" y="5267654"/>
                </a:cubicBezTo>
                <a:cubicBezTo>
                  <a:pt x="4033172" y="5326035"/>
                  <a:pt x="4033172" y="5385432"/>
                  <a:pt x="4034692" y="5444194"/>
                </a:cubicBezTo>
                <a:cubicBezTo>
                  <a:pt x="4035579" y="5481001"/>
                  <a:pt x="4022023" y="5518441"/>
                  <a:pt x="4013027" y="5555120"/>
                </a:cubicBezTo>
                <a:cubicBezTo>
                  <a:pt x="3996937" y="5621371"/>
                  <a:pt x="3991109" y="5688636"/>
                  <a:pt x="4013027" y="5753237"/>
                </a:cubicBezTo>
                <a:cubicBezTo>
                  <a:pt x="4043561" y="5842713"/>
                  <a:pt x="4061045" y="5932189"/>
                  <a:pt x="4048375" y="6026870"/>
                </a:cubicBezTo>
                <a:cubicBezTo>
                  <a:pt x="4041027" y="6085251"/>
                  <a:pt x="4039380" y="6144902"/>
                  <a:pt x="4028357" y="6202522"/>
                </a:cubicBezTo>
                <a:cubicBezTo>
                  <a:pt x="4010240" y="6298091"/>
                  <a:pt x="4016701" y="6393024"/>
                  <a:pt x="4031145" y="6487196"/>
                </a:cubicBezTo>
                <a:cubicBezTo>
                  <a:pt x="4041293" y="6565885"/>
                  <a:pt x="4042395" y="6645474"/>
                  <a:pt x="4034439" y="6724403"/>
                </a:cubicBezTo>
                <a:lnTo>
                  <a:pt x="402520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37" name="sketchy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2395728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478919 w 4243589"/>
              <a:gd name="connsiteY1" fmla="*/ 0 h 18288"/>
              <a:gd name="connsiteX2" fmla="*/ 957839 w 4243589"/>
              <a:gd name="connsiteY2" fmla="*/ 0 h 18288"/>
              <a:gd name="connsiteX3" fmla="*/ 1521630 w 4243589"/>
              <a:gd name="connsiteY3" fmla="*/ 0 h 18288"/>
              <a:gd name="connsiteX4" fmla="*/ 2212729 w 4243589"/>
              <a:gd name="connsiteY4" fmla="*/ 0 h 18288"/>
              <a:gd name="connsiteX5" fmla="*/ 2734084 w 4243589"/>
              <a:gd name="connsiteY5" fmla="*/ 0 h 18288"/>
              <a:gd name="connsiteX6" fmla="*/ 3255439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594926 w 4243589"/>
              <a:gd name="connsiteY9" fmla="*/ 18288 h 18288"/>
              <a:gd name="connsiteX10" fmla="*/ 3073571 w 4243589"/>
              <a:gd name="connsiteY10" fmla="*/ 18288 h 18288"/>
              <a:gd name="connsiteX11" fmla="*/ 2552216 w 4243589"/>
              <a:gd name="connsiteY11" fmla="*/ 18288 h 18288"/>
              <a:gd name="connsiteX12" fmla="*/ 1903553 w 4243589"/>
              <a:gd name="connsiteY12" fmla="*/ 18288 h 18288"/>
              <a:gd name="connsiteX13" fmla="*/ 1212454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213395" y="-21006"/>
                  <a:pt x="307421" y="-18116"/>
                  <a:pt x="478919" y="0"/>
                </a:cubicBezTo>
                <a:cubicBezTo>
                  <a:pt x="650417" y="18116"/>
                  <a:pt x="831092" y="-21237"/>
                  <a:pt x="957839" y="0"/>
                </a:cubicBezTo>
                <a:cubicBezTo>
                  <a:pt x="1084586" y="21237"/>
                  <a:pt x="1301682" y="25124"/>
                  <a:pt x="1521630" y="0"/>
                </a:cubicBezTo>
                <a:cubicBezTo>
                  <a:pt x="1741578" y="-25124"/>
                  <a:pt x="1970269" y="-29139"/>
                  <a:pt x="2212729" y="0"/>
                </a:cubicBezTo>
                <a:cubicBezTo>
                  <a:pt x="2455189" y="29139"/>
                  <a:pt x="2558847" y="-4796"/>
                  <a:pt x="2734084" y="0"/>
                </a:cubicBezTo>
                <a:cubicBezTo>
                  <a:pt x="2909321" y="4796"/>
                  <a:pt x="3097217" y="-13409"/>
                  <a:pt x="3255439" y="0"/>
                </a:cubicBezTo>
                <a:cubicBezTo>
                  <a:pt x="3413662" y="13409"/>
                  <a:pt x="3979999" y="-10121"/>
                  <a:pt x="4243589" y="0"/>
                </a:cubicBezTo>
                <a:cubicBezTo>
                  <a:pt x="4244484" y="8974"/>
                  <a:pt x="4243043" y="9359"/>
                  <a:pt x="4243589" y="18288"/>
                </a:cubicBezTo>
                <a:cubicBezTo>
                  <a:pt x="4058777" y="31246"/>
                  <a:pt x="3910348" y="3158"/>
                  <a:pt x="3594926" y="18288"/>
                </a:cubicBezTo>
                <a:cubicBezTo>
                  <a:pt x="3279504" y="33418"/>
                  <a:pt x="3319955" y="-3977"/>
                  <a:pt x="3073571" y="18288"/>
                </a:cubicBezTo>
                <a:cubicBezTo>
                  <a:pt x="2827187" y="40553"/>
                  <a:pt x="2767387" y="1863"/>
                  <a:pt x="2552216" y="18288"/>
                </a:cubicBezTo>
                <a:cubicBezTo>
                  <a:pt x="2337046" y="34713"/>
                  <a:pt x="2181871" y="19527"/>
                  <a:pt x="1903553" y="18288"/>
                </a:cubicBezTo>
                <a:cubicBezTo>
                  <a:pt x="1625235" y="17049"/>
                  <a:pt x="1557672" y="24174"/>
                  <a:pt x="1212454" y="18288"/>
                </a:cubicBezTo>
                <a:cubicBezTo>
                  <a:pt x="867236" y="12402"/>
                  <a:pt x="874382" y="15627"/>
                  <a:pt x="733535" y="18288"/>
                </a:cubicBezTo>
                <a:cubicBezTo>
                  <a:pt x="592688" y="20949"/>
                  <a:pt x="183477" y="14753"/>
                  <a:pt x="0" y="18288"/>
                </a:cubicBezTo>
                <a:cubicBezTo>
                  <a:pt x="-229" y="14222"/>
                  <a:pt x="509" y="5816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43690" y="16630"/>
                  <a:pt x="266667" y="14847"/>
                  <a:pt x="521355" y="0"/>
                </a:cubicBezTo>
                <a:cubicBezTo>
                  <a:pt x="776043" y="-14847"/>
                  <a:pt x="814491" y="-17363"/>
                  <a:pt x="1000275" y="0"/>
                </a:cubicBezTo>
                <a:cubicBezTo>
                  <a:pt x="1186059" y="17363"/>
                  <a:pt x="1352504" y="-23507"/>
                  <a:pt x="1521630" y="0"/>
                </a:cubicBezTo>
                <a:cubicBezTo>
                  <a:pt x="1690756" y="23507"/>
                  <a:pt x="1889525" y="5871"/>
                  <a:pt x="2127857" y="0"/>
                </a:cubicBezTo>
                <a:cubicBezTo>
                  <a:pt x="2366189" y="-5871"/>
                  <a:pt x="2620628" y="-27997"/>
                  <a:pt x="2776520" y="0"/>
                </a:cubicBezTo>
                <a:cubicBezTo>
                  <a:pt x="2932412" y="27997"/>
                  <a:pt x="3131683" y="-25073"/>
                  <a:pt x="3467618" y="0"/>
                </a:cubicBezTo>
                <a:cubicBezTo>
                  <a:pt x="3803553" y="25073"/>
                  <a:pt x="4017371" y="3071"/>
                  <a:pt x="4243589" y="0"/>
                </a:cubicBezTo>
                <a:cubicBezTo>
                  <a:pt x="4243134" y="6162"/>
                  <a:pt x="4243492" y="11775"/>
                  <a:pt x="4243589" y="18288"/>
                </a:cubicBezTo>
                <a:cubicBezTo>
                  <a:pt x="4017834" y="-5779"/>
                  <a:pt x="3834586" y="13376"/>
                  <a:pt x="3594926" y="18288"/>
                </a:cubicBezTo>
                <a:cubicBezTo>
                  <a:pt x="3355266" y="23200"/>
                  <a:pt x="3204179" y="2869"/>
                  <a:pt x="2903827" y="18288"/>
                </a:cubicBezTo>
                <a:cubicBezTo>
                  <a:pt x="2603475" y="33707"/>
                  <a:pt x="2526187" y="46187"/>
                  <a:pt x="2212729" y="18288"/>
                </a:cubicBezTo>
                <a:cubicBezTo>
                  <a:pt x="1899271" y="-9611"/>
                  <a:pt x="1966289" y="29692"/>
                  <a:pt x="1733809" y="18288"/>
                </a:cubicBezTo>
                <a:cubicBezTo>
                  <a:pt x="1501329" y="6884"/>
                  <a:pt x="1343612" y="12492"/>
                  <a:pt x="1085146" y="18288"/>
                </a:cubicBezTo>
                <a:cubicBezTo>
                  <a:pt x="826680" y="24084"/>
                  <a:pt x="778184" y="35607"/>
                  <a:pt x="521355" y="18288"/>
                </a:cubicBezTo>
                <a:cubicBezTo>
                  <a:pt x="264526" y="969"/>
                  <a:pt x="120277" y="4268"/>
                  <a:pt x="0" y="18288"/>
                </a:cubicBezTo>
                <a:cubicBezTo>
                  <a:pt x="766" y="10800"/>
                  <a:pt x="-457" y="81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1B0842-8E2E-C73C-859C-F4C716960D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54296" y="2441448"/>
            <a:ext cx="6894576" cy="3483864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1600" dirty="0" err="1"/>
              <a:t>Beställa</a:t>
            </a:r>
            <a:r>
              <a:rPr lang="en-US" sz="1600" dirty="0"/>
              <a:t> t-shirts, </a:t>
            </a:r>
            <a:r>
              <a:rPr lang="en-US" sz="1600" dirty="0" err="1"/>
              <a:t>benskydd</a:t>
            </a:r>
            <a:r>
              <a:rPr lang="en-US" sz="1600" dirty="0"/>
              <a:t> och </a:t>
            </a:r>
            <a:r>
              <a:rPr lang="en-US" sz="1600" dirty="0" err="1"/>
              <a:t>sockar</a:t>
            </a:r>
            <a:r>
              <a:rPr lang="en-US" sz="1600" dirty="0"/>
              <a:t> – </a:t>
            </a:r>
            <a:r>
              <a:rPr lang="en-US" sz="1600" dirty="0" err="1"/>
              <a:t>beställningen</a:t>
            </a:r>
            <a:r>
              <a:rPr lang="en-US" sz="1600" dirty="0"/>
              <a:t> </a:t>
            </a:r>
            <a:r>
              <a:rPr lang="en-US" sz="1600" dirty="0" err="1"/>
              <a:t>skickas</a:t>
            </a:r>
            <a:r>
              <a:rPr lang="en-US" sz="1600" dirty="0"/>
              <a:t> till </a:t>
            </a:r>
            <a:r>
              <a:rPr lang="en-US" sz="1600" dirty="0" err="1"/>
              <a:t>ordförande</a:t>
            </a:r>
            <a:endParaRPr lang="en-US" sz="1600" dirty="0"/>
          </a:p>
          <a:p>
            <a:r>
              <a:rPr lang="en-US" sz="1600" dirty="0" err="1"/>
              <a:t>Fixa</a:t>
            </a:r>
            <a:r>
              <a:rPr lang="en-US" sz="1600" dirty="0"/>
              <a:t> </a:t>
            </a:r>
            <a:r>
              <a:rPr lang="en-US" sz="1600" dirty="0" err="1"/>
              <a:t>anmälningslistan</a:t>
            </a:r>
            <a:r>
              <a:rPr lang="en-US" sz="1600" dirty="0"/>
              <a:t> - </a:t>
            </a:r>
            <a:r>
              <a:rPr lang="en-US" sz="1600" dirty="0" err="1"/>
              <a:t>googleformulär</a:t>
            </a:r>
            <a:endParaRPr lang="en-US" sz="1600" dirty="0"/>
          </a:p>
          <a:p>
            <a:r>
              <a:rPr lang="en-US" sz="1600" dirty="0" err="1"/>
              <a:t>Få</a:t>
            </a:r>
            <a:r>
              <a:rPr lang="en-US" sz="1600" dirty="0"/>
              <a:t> </a:t>
            </a:r>
            <a:r>
              <a:rPr lang="en-US" sz="1600" dirty="0" err="1"/>
              <a:t>ut</a:t>
            </a:r>
            <a:r>
              <a:rPr lang="en-US" sz="1600" dirty="0"/>
              <a:t> information om </a:t>
            </a:r>
            <a:r>
              <a:rPr lang="en-US" sz="1600" dirty="0" err="1"/>
              <a:t>Bollkul</a:t>
            </a:r>
            <a:r>
              <a:rPr lang="en-US" sz="1600" dirty="0"/>
              <a:t> – laget.se, insta, </a:t>
            </a:r>
            <a:r>
              <a:rPr lang="en-US" sz="1600" dirty="0" err="1"/>
              <a:t>planscher</a:t>
            </a:r>
            <a:endParaRPr lang="en-US" sz="1600" dirty="0"/>
          </a:p>
          <a:p>
            <a:r>
              <a:rPr lang="en-US" sz="1600" dirty="0"/>
              <a:t>P/F 20</a:t>
            </a:r>
          </a:p>
          <a:p>
            <a:pPr lvl="1"/>
            <a:r>
              <a:rPr lang="en-US" sz="1600" dirty="0" err="1"/>
              <a:t>Fixa</a:t>
            </a:r>
            <a:r>
              <a:rPr lang="en-US" sz="1600" dirty="0"/>
              <a:t> </a:t>
            </a:r>
            <a:r>
              <a:rPr lang="en-US" sz="1600" dirty="0" err="1"/>
              <a:t>anmälan</a:t>
            </a:r>
            <a:r>
              <a:rPr lang="en-US" sz="1600" dirty="0"/>
              <a:t> och </a:t>
            </a:r>
            <a:r>
              <a:rPr lang="en-US" sz="1600" dirty="0" err="1"/>
              <a:t>ledare</a:t>
            </a:r>
            <a:endParaRPr lang="en-US" sz="1600" dirty="0"/>
          </a:p>
          <a:p>
            <a:pPr lvl="1"/>
            <a:r>
              <a:rPr lang="en-US" sz="1600" dirty="0"/>
              <a:t>Skapa </a:t>
            </a:r>
            <a:r>
              <a:rPr lang="en-US" sz="1600" dirty="0" err="1"/>
              <a:t>sida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laget.se</a:t>
            </a:r>
          </a:p>
          <a:p>
            <a:pPr lvl="1"/>
            <a:r>
              <a:rPr lang="en-US" sz="1600" dirty="0" err="1"/>
              <a:t>Träffa</a:t>
            </a:r>
            <a:r>
              <a:rPr lang="en-US" sz="1600" dirty="0"/>
              <a:t> de </a:t>
            </a:r>
            <a:r>
              <a:rPr lang="en-US" sz="1600" dirty="0" err="1"/>
              <a:t>nya</a:t>
            </a:r>
            <a:r>
              <a:rPr lang="en-US" sz="1600" dirty="0"/>
              <a:t> </a:t>
            </a:r>
            <a:r>
              <a:rPr lang="en-US" sz="1600" dirty="0" err="1"/>
              <a:t>ledarna</a:t>
            </a:r>
            <a:r>
              <a:rPr lang="en-US" sz="1600" dirty="0"/>
              <a:t> och </a:t>
            </a:r>
            <a:r>
              <a:rPr lang="en-US" sz="1600" dirty="0" err="1"/>
              <a:t>ge</a:t>
            </a:r>
            <a:r>
              <a:rPr lang="en-US" sz="1600" dirty="0"/>
              <a:t> dem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introduktion</a:t>
            </a:r>
            <a:endParaRPr lang="en-US" sz="1600" dirty="0"/>
          </a:p>
          <a:p>
            <a:r>
              <a:rPr lang="en-US" sz="1600" dirty="0"/>
              <a:t>P/F-19 </a:t>
            </a:r>
          </a:p>
          <a:p>
            <a:pPr lvl="1"/>
            <a:r>
              <a:rPr lang="en-US" sz="1600" dirty="0"/>
              <a:t>42 </a:t>
            </a:r>
            <a:r>
              <a:rPr lang="en-US" sz="1600" dirty="0" err="1"/>
              <a:t>spelare</a:t>
            </a:r>
            <a:endParaRPr lang="en-US" sz="1600" dirty="0"/>
          </a:p>
          <a:p>
            <a:pPr lvl="1"/>
            <a:r>
              <a:rPr lang="en-US" sz="1600" dirty="0" err="1"/>
              <a:t>Vidarebefordra</a:t>
            </a:r>
            <a:r>
              <a:rPr lang="en-US" sz="1600" dirty="0"/>
              <a:t> </a:t>
            </a:r>
            <a:r>
              <a:rPr lang="en-US" sz="1600" dirty="0" err="1"/>
              <a:t>nya</a:t>
            </a:r>
            <a:r>
              <a:rPr lang="en-US" sz="1600" dirty="0"/>
              <a:t> </a:t>
            </a:r>
            <a:r>
              <a:rPr lang="en-US" sz="1600" dirty="0" err="1"/>
              <a:t>anmälningar</a:t>
            </a:r>
            <a:r>
              <a:rPr lang="en-US" sz="1600" dirty="0"/>
              <a:t> till </a:t>
            </a:r>
            <a:r>
              <a:rPr lang="en-US" sz="1600" dirty="0" err="1"/>
              <a:t>ledarna</a:t>
            </a:r>
            <a:endParaRPr lang="en-US" sz="1600" dirty="0"/>
          </a:p>
          <a:p>
            <a:pPr lvl="1"/>
            <a:r>
              <a:rPr lang="en-US" sz="1600" dirty="0"/>
              <a:t>Ev ta </a:t>
            </a:r>
            <a:r>
              <a:rPr lang="en-US" sz="1600" dirty="0" err="1"/>
              <a:t>boka</a:t>
            </a:r>
            <a:r>
              <a:rPr lang="en-US" sz="1600" dirty="0"/>
              <a:t> </a:t>
            </a:r>
            <a:r>
              <a:rPr lang="en-US" sz="1600" dirty="0" err="1"/>
              <a:t>en</a:t>
            </a:r>
            <a:r>
              <a:rPr lang="en-US" sz="1600" dirty="0"/>
              <a:t> </a:t>
            </a:r>
            <a:r>
              <a:rPr lang="en-US" sz="1600" dirty="0" err="1"/>
              <a:t>utbildare</a:t>
            </a:r>
            <a:r>
              <a:rPr lang="en-US" sz="1600" dirty="0"/>
              <a:t> </a:t>
            </a:r>
            <a:r>
              <a:rPr lang="en-US" sz="1600" dirty="0" err="1"/>
              <a:t>i</a:t>
            </a:r>
            <a:r>
              <a:rPr lang="en-US" sz="1600" dirty="0"/>
              <a:t> </a:t>
            </a:r>
            <a:r>
              <a:rPr lang="en-US" sz="1600" dirty="0" err="1"/>
              <a:t>Disneyövningar</a:t>
            </a:r>
            <a:endParaRPr lang="en-US" sz="1600" dirty="0"/>
          </a:p>
          <a:p>
            <a:r>
              <a:rPr lang="en-US" sz="1600" dirty="0"/>
              <a:t>P/F -18 (Kanske </a:t>
            </a:r>
            <a:r>
              <a:rPr lang="en-US" sz="1600" dirty="0" err="1"/>
              <a:t>kommer</a:t>
            </a:r>
            <a:r>
              <a:rPr lang="en-US" sz="1600" dirty="0"/>
              <a:t> </a:t>
            </a:r>
            <a:r>
              <a:rPr lang="en-US" sz="1600" dirty="0" err="1"/>
              <a:t>att</a:t>
            </a:r>
            <a:r>
              <a:rPr lang="en-US" sz="1600" dirty="0"/>
              <a:t> dela </a:t>
            </a:r>
            <a:r>
              <a:rPr lang="en-US" sz="1600" dirty="0" err="1"/>
              <a:t>på</a:t>
            </a:r>
            <a:r>
              <a:rPr lang="en-US" sz="1600" dirty="0"/>
              <a:t> sig)</a:t>
            </a:r>
          </a:p>
          <a:p>
            <a:pPr lvl="1"/>
            <a:r>
              <a:rPr lang="en-US" sz="1600" dirty="0"/>
              <a:t>66 </a:t>
            </a:r>
            <a:r>
              <a:rPr lang="en-US" sz="1600" dirty="0" err="1"/>
              <a:t>spelare</a:t>
            </a:r>
            <a:r>
              <a:rPr lang="en-US" sz="1600" dirty="0"/>
              <a:t> (ca </a:t>
            </a:r>
            <a:r>
              <a:rPr lang="en-US" sz="1600" dirty="0" err="1"/>
              <a:t>hälften</a:t>
            </a:r>
            <a:r>
              <a:rPr lang="en-US" sz="1600" dirty="0"/>
              <a:t> </a:t>
            </a:r>
            <a:r>
              <a:rPr lang="en-US" sz="1600" dirty="0" err="1"/>
              <a:t>nya</a:t>
            </a:r>
            <a:r>
              <a:rPr lang="en-US" sz="1600" dirty="0"/>
              <a:t> 2024)</a:t>
            </a:r>
          </a:p>
          <a:p>
            <a:pPr lvl="1"/>
            <a:r>
              <a:rPr lang="en-US" sz="1600" dirty="0" err="1"/>
              <a:t>Vidarebefordra</a:t>
            </a:r>
            <a:r>
              <a:rPr lang="en-US" sz="1600" dirty="0"/>
              <a:t> </a:t>
            </a:r>
            <a:r>
              <a:rPr lang="en-US" sz="1600" dirty="0" err="1"/>
              <a:t>nya</a:t>
            </a:r>
            <a:r>
              <a:rPr lang="en-US" sz="1600" dirty="0"/>
              <a:t> </a:t>
            </a:r>
            <a:r>
              <a:rPr lang="en-US" sz="1600" dirty="0" err="1"/>
              <a:t>anmälningar</a:t>
            </a:r>
            <a:r>
              <a:rPr lang="en-US" sz="1600" dirty="0"/>
              <a:t> till </a:t>
            </a:r>
            <a:r>
              <a:rPr lang="en-US" sz="1600" dirty="0" err="1"/>
              <a:t>ledarna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80207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2848</TotalTime>
  <Words>1385</Words>
  <Application>Microsoft Office PowerPoint</Application>
  <PresentationFormat>Bredbild</PresentationFormat>
  <Paragraphs>241</Paragraphs>
  <Slides>26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Office-tema</vt:lpstr>
      <vt:lpstr>Evenemangsgruppen </vt:lpstr>
      <vt:lpstr>Punkter</vt:lpstr>
      <vt:lpstr>Arnäsdagen</vt:lpstr>
      <vt:lpstr>Arnäsdagen - checklista</vt:lpstr>
      <vt:lpstr>Fördelning av arbetsuppgifter</vt:lpstr>
      <vt:lpstr>Ekonomi Arnäsdagen</vt:lpstr>
      <vt:lpstr>Synpunkter sen förra Arnäsdagen</vt:lpstr>
      <vt:lpstr>Ansvariga Arnäsdagen</vt:lpstr>
      <vt:lpstr>Bollkul 2025</vt:lpstr>
      <vt:lpstr>Förberedelser bollkul</vt:lpstr>
      <vt:lpstr>Ingen kanslist</vt:lpstr>
      <vt:lpstr>Ansvariga bollkul</vt:lpstr>
      <vt:lpstr>Fotbollsskolan den 24-27 juni</vt:lpstr>
      <vt:lpstr>Fotbollsskolan</vt:lpstr>
      <vt:lpstr>Fotbollsskolan – Strax innan start</vt:lpstr>
      <vt:lpstr>Bra att tänka på!</vt:lpstr>
      <vt:lpstr>Under fotbollsskolan</vt:lpstr>
      <vt:lpstr>Ekonomi Fotbollsskolan</vt:lpstr>
      <vt:lpstr>Ingen kanslist</vt:lpstr>
      <vt:lpstr>Ingen kanslist</vt:lpstr>
      <vt:lpstr>Ingen kanslist</vt:lpstr>
      <vt:lpstr>Ansvariga</vt:lpstr>
      <vt:lpstr>Övrigt</vt:lpstr>
      <vt:lpstr>Tiger Winter Classic</vt:lpstr>
      <vt:lpstr>Övrigt</vt:lpstr>
      <vt:lpstr>Tack!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Arnäs evenemangsgrupp</dc:title>
  <dc:creator>Carlstedt Frida    Enheten för statistik och datainsamling</dc:creator>
  <cp:lastModifiedBy>Carlstedt Frida    Enheten för statistik och datainsamling</cp:lastModifiedBy>
  <cp:revision>64</cp:revision>
  <dcterms:created xsi:type="dcterms:W3CDTF">2024-03-11T06:25:24Z</dcterms:created>
  <dcterms:modified xsi:type="dcterms:W3CDTF">2024-12-04T18:33:14Z</dcterms:modified>
</cp:coreProperties>
</file>