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82" r:id="rId4"/>
    <p:sldId id="292" r:id="rId5"/>
    <p:sldId id="283" r:id="rId6"/>
    <p:sldId id="300" r:id="rId7"/>
    <p:sldId id="286" r:id="rId8"/>
    <p:sldId id="298" r:id="rId9"/>
    <p:sldId id="274" r:id="rId10"/>
    <p:sldId id="275" r:id="rId11"/>
    <p:sldId id="293" r:id="rId12"/>
    <p:sldId id="299" r:id="rId13"/>
    <p:sldId id="276" r:id="rId14"/>
    <p:sldId id="294" r:id="rId15"/>
    <p:sldId id="261" r:id="rId16"/>
    <p:sldId id="265" r:id="rId17"/>
    <p:sldId id="262" r:id="rId18"/>
    <p:sldId id="268" r:id="rId19"/>
    <p:sldId id="263" r:id="rId20"/>
    <p:sldId id="289" r:id="rId21"/>
    <p:sldId id="290" r:id="rId22"/>
    <p:sldId id="297" r:id="rId23"/>
    <p:sldId id="287" r:id="rId24"/>
    <p:sldId id="288" r:id="rId25"/>
    <p:sldId id="301" r:id="rId26"/>
    <p:sldId id="278" r:id="rId2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B4782-1998-CB2D-7154-18CE5749A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FB1578-0239-A027-EF1C-F02A9C013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AB3D0E-0073-330C-E819-87EC5348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07D9FB-FFDC-E1EB-6108-3277E993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DE6C8C-0550-EB2F-D363-79D9CC4A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12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8FF890-F5E4-64F0-5848-92062391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15C18E2-BD44-EEEE-91DC-96F35915F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CA8796-C3B4-D684-ECD7-E2FA4669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5855B7-D4D2-C076-9A2A-E894FC92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7516EB-C351-AB8F-0350-64D83AED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96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B0D098-83F9-1DEB-689E-0EF024CBF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0C45407-CF41-D7D0-4124-21B3237A7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4C6636-425B-969A-C2E7-F61C404A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20845-354A-BDB6-5CFF-D0BB245E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C47C6F-E656-3FED-6605-F23E120D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559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86446-E7FC-0063-788A-50E2F7DF8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04E47-054E-69D2-7023-B45E32F96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A1095C-2937-F45F-E6C3-A4ADDA08F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34E236-2309-E8E5-9A00-E6B4F30A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03CD0B-448A-892A-ECBE-D1B49B13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75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7EC61D-AA90-6F23-4995-1F8B1DAB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94A628-816D-CC8F-806D-C9A0A447D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9C2996-84ED-E315-3973-BB1EC0F7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D6B0B3-2717-429E-1562-7E6FE5CF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43681C-26CE-171E-8AC3-1A214AF4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35DFAD-442C-6166-5C7B-F0B36A3B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806A70-1082-A75B-4A1A-5E654DF0A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A7B4708-FB82-367A-5364-088256284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1F8FC2-C524-B12D-052B-22A56676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754AB1F-6AE6-3703-5B44-35766311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996B17-4FC0-5058-C2CF-05EA6604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97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489D3D-CAE5-9B0B-A450-FE90AF85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D502FB-12A6-F75C-9DA2-CE026A4D9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522AEF0-56E4-CE6E-AB4D-C570B90E5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5F2AF37-0A2C-1B68-769C-9D5F51D83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BFAE2D2-BFDB-19C9-ACAE-FBDE2E3E6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9D4E5F8-0D9A-CA90-1EC8-6ECD8924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E77838E-B057-6452-C30F-898C3CE1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94AECF8-D368-E244-1B91-9E914085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E7DE2C-687A-D4B2-F619-DFB18D555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D6536FA-34C3-5B38-17BD-EFDE4F7C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BB11CA-5BC5-FD76-EDF5-D90DC248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65091E-DEA6-BBAB-4704-F2B806D3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3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B1C039E-5948-2170-AC37-B728F49F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3246E63-F9D6-8743-0699-79508574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20F7BE6-D1B7-3BA3-7A8D-8674531F8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268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91B84F-303A-0988-9869-62FCF235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E74688-3797-5325-1037-CFB00DAC3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79E1E9-DD03-CC7C-01F9-93C85BBA6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87A4E6-7D1E-A3B9-226A-83539331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82B8A9-E915-B499-7F78-30F4A7A5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3261CF-B914-E728-C953-BEE771B8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609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E08D35-D08B-AD60-E555-FD57731D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FC720E-C632-3F8A-8048-4CB8F2CF1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0DDA10-7C1E-7750-D80F-E0F6E78A9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5C0815-116E-3AB0-48EE-7A4495B7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37AE7F-DF3F-2EF1-9010-3E788979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53EE63-789D-54E9-C873-DCCBD5EF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1DC537-FBF7-5C68-AE91-EB82A597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4EAD8D4-BFA9-D907-786E-C6D3A792F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F430A1-F1AD-774B-C59C-DD1A334E8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B3CD-35F0-4E86-85A3-FF21B2BB4AF0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E101F1-E1BC-C54A-5131-D663E37B6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9535E1-719B-AE61-B96A-9C73BD572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69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03C18A-998B-4308-CB3C-B668D71AE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sv-SE" sz="4400" dirty="0"/>
              <a:t>Evenemangsgruppen</a:t>
            </a:r>
            <a:br>
              <a:rPr lang="sv-SE" sz="4400" dirty="0"/>
            </a:br>
            <a:endParaRPr lang="sv-SE" sz="4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060E52-C32F-1494-111D-A297CE2B9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sv-SE" dirty="0">
                <a:solidFill>
                  <a:srgbClr val="FFFFFF"/>
                </a:solidFill>
              </a:rPr>
              <a:t>2024-12-04</a:t>
            </a:r>
          </a:p>
        </p:txBody>
      </p:sp>
      <p:pic>
        <p:nvPicPr>
          <p:cNvPr id="5" name="Bildobjekt 4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F2FB717F-0DA6-CA5F-B513-BCE2B460C8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68114D6-F94C-7502-89D0-C1DC8BAA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Förberedelser bollkul</a:t>
            </a:r>
          </a:p>
        </p:txBody>
      </p:sp>
      <p:pic>
        <p:nvPicPr>
          <p:cNvPr id="5" name="Platshållare för innehåll 5">
            <a:extLst>
              <a:ext uri="{FF2B5EF4-FFF2-40B4-BE49-F238E27FC236}">
                <a16:creationId xmlns:a16="http://schemas.microsoft.com/office/drawing/2014/main" id="{303D9F0E-9E53-8B56-BAD7-67B310DF66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6" r="18710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8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D2CD53-AD9B-CEAF-F4FE-76B44EABC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Möte med de nya ledarna</a:t>
            </a:r>
          </a:p>
          <a:p>
            <a:r>
              <a:rPr lang="en-US" sz="2000"/>
              <a:t>Bollar pumpadas innan första träningen</a:t>
            </a:r>
          </a:p>
          <a:p>
            <a:r>
              <a:rPr lang="en-US" sz="2000"/>
              <a:t>Två väskor med koner, västar, och liten plåsterväska</a:t>
            </a:r>
          </a:p>
          <a:p>
            <a:r>
              <a:rPr lang="en-US" sz="2000"/>
              <a:t>Bollpåsar med bollar</a:t>
            </a:r>
          </a:p>
          <a:p>
            <a:r>
              <a:rPr lang="en-US" sz="2000"/>
              <a:t>Dela ut t-shirts, benskydd och sockar</a:t>
            </a:r>
          </a:p>
          <a:p>
            <a:pPr lvl="1"/>
            <a:r>
              <a:rPr lang="en-US" sz="2000"/>
              <a:t>Start ca kl 9.30</a:t>
            </a:r>
          </a:p>
          <a:p>
            <a:pPr lvl="1"/>
            <a:r>
              <a:rPr lang="en-US" sz="2000"/>
              <a:t>Deltagarlista</a:t>
            </a:r>
          </a:p>
          <a:p>
            <a:pPr lvl="1"/>
            <a:r>
              <a:rPr lang="en-US" sz="2000"/>
              <a:t>Sakerna finns i samlingslokalen (tagg för att komma in)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0999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979195-2D69-7119-C189-E8997755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Ingen kanslist</a:t>
            </a:r>
          </a:p>
        </p:txBody>
      </p:sp>
      <p:pic>
        <p:nvPicPr>
          <p:cNvPr id="5" name="Platshållare för innehåll 5">
            <a:extLst>
              <a:ext uri="{FF2B5EF4-FFF2-40B4-BE49-F238E27FC236}">
                <a16:creationId xmlns:a16="http://schemas.microsoft.com/office/drawing/2014/main" id="{91534D4A-5B2C-A024-79A6-7DFAF1B925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6" r="18710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6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D9B0EE-5B63-6ECF-082D-9A07B44FE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1900"/>
              <a:t>Inköp av material till Bollkul.</a:t>
            </a:r>
          </a:p>
          <a:p>
            <a:pPr lvl="1"/>
            <a:r>
              <a:rPr lang="en-US" sz="1900"/>
              <a:t>Köpa in och löpande se till att tröja, benskydd och strumpor finns för att delas ut</a:t>
            </a:r>
          </a:p>
          <a:p>
            <a:pPr lvl="0"/>
            <a:r>
              <a:rPr lang="en-US" sz="1900"/>
              <a:t>Ansvarig för att dela ut material till Bollkuls deltagare (efter första dagen)</a:t>
            </a:r>
          </a:p>
          <a:p>
            <a:pPr lvl="0"/>
            <a:r>
              <a:rPr lang="en-US" sz="1900"/>
              <a:t>Inköp av medaljer att ge ut på säsongsavslutningen till Bollkul</a:t>
            </a:r>
          </a:p>
          <a:p>
            <a:pPr lvl="0"/>
            <a:r>
              <a:rPr lang="en-US" sz="1900"/>
              <a:t>Svara på frågor kring fakturor </a:t>
            </a:r>
          </a:p>
          <a:p>
            <a:pPr lvl="1"/>
            <a:r>
              <a:rPr lang="en-US" sz="1900"/>
              <a:t>Speciellt de som är med I bollkul</a:t>
            </a:r>
          </a:p>
          <a:p>
            <a:r>
              <a:rPr lang="en-US" sz="1900"/>
              <a:t>Rensa och uppdatera dokument på usb (Bollkul)</a:t>
            </a:r>
          </a:p>
          <a:p>
            <a:r>
              <a:rPr lang="en-US" sz="1900"/>
              <a:t>Lägga in uppdaterad information om Bollkul (pfd)</a:t>
            </a:r>
          </a:p>
        </p:txBody>
      </p:sp>
    </p:spTree>
    <p:extLst>
      <p:ext uri="{BB962C8B-B14F-4D97-AF65-F5344CB8AC3E}">
        <p14:creationId xmlns:p14="http://schemas.microsoft.com/office/powerpoint/2010/main" val="284508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979195-2D69-7119-C189-E8997755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Ansvariga</a:t>
            </a:r>
            <a:r>
              <a:rPr lang="en-US" sz="5400" dirty="0"/>
              <a:t> </a:t>
            </a:r>
            <a:r>
              <a:rPr lang="en-US" sz="5400" dirty="0" err="1"/>
              <a:t>bollkul</a:t>
            </a:r>
            <a:endParaRPr lang="en-US" sz="5400" dirty="0"/>
          </a:p>
        </p:txBody>
      </p:sp>
      <p:pic>
        <p:nvPicPr>
          <p:cNvPr id="5" name="Platshållare för innehåll 5">
            <a:extLst>
              <a:ext uri="{FF2B5EF4-FFF2-40B4-BE49-F238E27FC236}">
                <a16:creationId xmlns:a16="http://schemas.microsoft.com/office/drawing/2014/main" id="{91534D4A-5B2C-A024-79A6-7DFAF1B925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6" r="18710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D9B0EE-5B63-6ECF-082D-9A07B44FE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2000" dirty="0"/>
              <a:t>Susanne T</a:t>
            </a:r>
          </a:p>
          <a:p>
            <a:pPr lvl="0"/>
            <a:r>
              <a:rPr lang="en-US" sz="2000" dirty="0"/>
              <a:t>Sara M</a:t>
            </a:r>
          </a:p>
          <a:p>
            <a:pPr lvl="0"/>
            <a:r>
              <a:rPr lang="en-US" sz="2000" dirty="0" err="1"/>
              <a:t>Kornelia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24624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gul, grafisk design, skärmbild&#10;&#10;Automatiskt genererad beskrivning">
            <a:extLst>
              <a:ext uri="{FF2B5EF4-FFF2-40B4-BE49-F238E27FC236}">
                <a16:creationId xmlns:a16="http://schemas.microsoft.com/office/drawing/2014/main" id="{6EC38EF3-FAAF-D041-87B6-349E384A08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12192000" cy="2114936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3C52442-9A0E-7E5A-BBB5-99AE8A9E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3926840" cy="1325563"/>
          </a:xfrm>
        </p:spPr>
        <p:txBody>
          <a:bodyPr/>
          <a:lstStyle/>
          <a:p>
            <a:r>
              <a:rPr lang="sv-SE" dirty="0"/>
              <a:t>Fotbollsskolan den 24-27 juni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6AAA7D-B89B-FF64-B114-CB4AEBF7A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63640" y="2232025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Status på anmälningarna:</a:t>
            </a:r>
          </a:p>
          <a:p>
            <a:pPr lvl="1"/>
            <a:r>
              <a:rPr lang="sv-SE" dirty="0"/>
              <a:t>179 spelare</a:t>
            </a:r>
          </a:p>
          <a:p>
            <a:pPr lvl="1"/>
            <a:r>
              <a:rPr lang="sv-SE" dirty="0"/>
              <a:t>17 ungdomsledare</a:t>
            </a:r>
          </a:p>
          <a:p>
            <a:r>
              <a:rPr lang="sv-SE" dirty="0"/>
              <a:t>Föräldrar på plats:</a:t>
            </a:r>
          </a:p>
          <a:p>
            <a:pPr lvl="1"/>
            <a:r>
              <a:rPr lang="sv-SE" dirty="0"/>
              <a:t>F12</a:t>
            </a:r>
          </a:p>
          <a:p>
            <a:pPr lvl="1"/>
            <a:r>
              <a:rPr lang="sv-SE" dirty="0"/>
              <a:t>F13 </a:t>
            </a:r>
          </a:p>
          <a:p>
            <a:pPr lvl="1"/>
            <a:r>
              <a:rPr lang="sv-SE" dirty="0"/>
              <a:t>P13  </a:t>
            </a:r>
          </a:p>
          <a:p>
            <a:pPr lvl="1"/>
            <a:r>
              <a:rPr lang="sv-SE" dirty="0"/>
              <a:t>P12</a:t>
            </a:r>
          </a:p>
          <a:p>
            <a:r>
              <a:rPr lang="sv-SE" dirty="0"/>
              <a:t>Genomgång med SISU den 8 maj</a:t>
            </a:r>
          </a:p>
          <a:p>
            <a:r>
              <a:rPr lang="sv-SE" dirty="0"/>
              <a:t>Föräldragenomgång den 19 maj kl. 18.00</a:t>
            </a:r>
          </a:p>
          <a:p>
            <a:r>
              <a:rPr lang="sv-SE" dirty="0"/>
              <a:t>Ledarutbildning för ungdomsledarna den 19 juni med ÅFF</a:t>
            </a:r>
          </a:p>
        </p:txBody>
      </p:sp>
    </p:spTree>
    <p:extLst>
      <p:ext uri="{BB962C8B-B14F-4D97-AF65-F5344CB8AC3E}">
        <p14:creationId xmlns:p14="http://schemas.microsoft.com/office/powerpoint/2010/main" val="1358397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AF372-0752-81D2-2A74-182CF2D52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69435-2A2A-9158-0FC6-F98788AE72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Kort checklista</a:t>
            </a:r>
          </a:p>
          <a:p>
            <a:pPr lvl="1"/>
            <a:r>
              <a:rPr lang="sv-SE" dirty="0"/>
              <a:t>Bestäm vilka åldrar som ska vara med och vilka tider</a:t>
            </a:r>
          </a:p>
          <a:p>
            <a:pPr lvl="2"/>
            <a:r>
              <a:rPr lang="sv-SE" dirty="0"/>
              <a:t>Vad ska de få till fika</a:t>
            </a:r>
          </a:p>
          <a:p>
            <a:pPr lvl="2"/>
            <a:r>
              <a:rPr lang="sv-SE" dirty="0"/>
              <a:t>Kolla med RF-SISU om bidrag</a:t>
            </a:r>
          </a:p>
          <a:p>
            <a:pPr lvl="2"/>
            <a:r>
              <a:rPr lang="sv-SE" dirty="0"/>
              <a:t>Räkna på kostnaderna</a:t>
            </a:r>
          </a:p>
          <a:p>
            <a:pPr lvl="3"/>
            <a:r>
              <a:rPr lang="sv-SE" dirty="0"/>
              <a:t>Träffa gärna RF-SISU för genomgång med bidragen</a:t>
            </a:r>
          </a:p>
          <a:p>
            <a:pPr lvl="1"/>
            <a:r>
              <a:rPr lang="sv-SE" dirty="0"/>
              <a:t>Boka datum</a:t>
            </a:r>
          </a:p>
          <a:p>
            <a:pPr lvl="1"/>
            <a:r>
              <a:rPr lang="sv-SE" dirty="0"/>
              <a:t>Förankra med styrelsen</a:t>
            </a:r>
          </a:p>
          <a:p>
            <a:pPr lvl="1"/>
            <a:r>
              <a:rPr lang="sv-SE" dirty="0"/>
              <a:t>Informera Sport77 om när vi ska ha fotbollsskolan, bestäm deadline för beställningen</a:t>
            </a:r>
          </a:p>
          <a:p>
            <a:pPr lvl="1"/>
            <a:r>
              <a:rPr lang="sv-SE" dirty="0"/>
              <a:t>Skicka ut info och anmälningsformulär</a:t>
            </a:r>
          </a:p>
          <a:p>
            <a:pPr lvl="1"/>
            <a:r>
              <a:rPr lang="sv-SE" dirty="0"/>
              <a:t>Skicka ut info till lagen som kan vara ledare och fixa en anmälningsformulär till dem</a:t>
            </a:r>
          </a:p>
          <a:p>
            <a:pPr lvl="1"/>
            <a:r>
              <a:rPr lang="sv-SE" dirty="0"/>
              <a:t>Skicka ut info till lagen som ska ha föräldrar på plats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9DB86F-090B-A1EF-2D72-6A8978F8D7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Genomgång med föräldrarna som ska vara på plats</a:t>
            </a:r>
          </a:p>
          <a:p>
            <a:r>
              <a:rPr lang="sv-SE" dirty="0"/>
              <a:t>Beställ fika från </a:t>
            </a:r>
            <a:r>
              <a:rPr lang="sv-SE" dirty="0" err="1"/>
              <a:t>coop</a:t>
            </a:r>
            <a:endParaRPr lang="sv-SE" dirty="0"/>
          </a:p>
          <a:p>
            <a:r>
              <a:rPr lang="sv-SE" dirty="0"/>
              <a:t>Beställ från Sport77</a:t>
            </a:r>
          </a:p>
          <a:p>
            <a:r>
              <a:rPr lang="sv-SE" dirty="0"/>
              <a:t>Sätt ihop schema och bemanningen av ungdomsledare</a:t>
            </a:r>
          </a:p>
          <a:p>
            <a:r>
              <a:rPr lang="sv-SE" dirty="0"/>
              <a:t>Informera skolan om fotbollsskolan</a:t>
            </a:r>
          </a:p>
        </p:txBody>
      </p:sp>
      <p:pic>
        <p:nvPicPr>
          <p:cNvPr id="5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E8D8AB41-A57F-48CF-E58B-2E7D2533A8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9" r="12063"/>
          <a:stretch/>
        </p:blipFill>
        <p:spPr>
          <a:xfrm>
            <a:off x="9989821" y="4066503"/>
            <a:ext cx="2202180" cy="2791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0678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F331B8B-74A6-ED93-422E-3DA21A9E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Fotbollsskolan – Strax innan start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CA8341-1EA4-4103-83B8-DB852F41C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/>
              <a:t>Schemat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/>
              <a:t>Läggs</a:t>
            </a:r>
            <a:r>
              <a:rPr lang="en-US" sz="2000" dirty="0"/>
              <a:t> </a:t>
            </a:r>
            <a:r>
              <a:rPr lang="en-US" sz="2000"/>
              <a:t>ut</a:t>
            </a:r>
            <a:r>
              <a:rPr lang="en-US" sz="2000" dirty="0"/>
              <a:t> </a:t>
            </a:r>
            <a:r>
              <a:rPr lang="en-US" sz="2000"/>
              <a:t>på</a:t>
            </a:r>
            <a:r>
              <a:rPr lang="en-US" sz="2000" dirty="0"/>
              <a:t> laget.se? </a:t>
            </a:r>
            <a:r>
              <a:rPr lang="en-US" sz="2000"/>
              <a:t>Mejl</a:t>
            </a:r>
            <a:r>
              <a:rPr lang="en-US" sz="2000" dirty="0"/>
              <a:t> </a:t>
            </a:r>
            <a:r>
              <a:rPr lang="en-US" sz="2000"/>
              <a:t>istället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/>
              <a:t>Fixa</a:t>
            </a:r>
            <a:r>
              <a:rPr lang="en-US" sz="2000" dirty="0"/>
              <a:t> </a:t>
            </a:r>
            <a:r>
              <a:rPr lang="en-US" sz="2000"/>
              <a:t>skyltar</a:t>
            </a:r>
            <a:r>
              <a:rPr lang="en-US" sz="2000" dirty="0"/>
              <a:t> till </a:t>
            </a:r>
            <a:r>
              <a:rPr lang="en-US" sz="2000"/>
              <a:t>omklädningsrummen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/>
              <a:t>Flaggor</a:t>
            </a:r>
            <a:r>
              <a:rPr lang="en-US" sz="2000" dirty="0"/>
              <a:t>/</a:t>
            </a:r>
            <a:r>
              <a:rPr lang="en-US" sz="2000"/>
              <a:t>länder</a:t>
            </a:r>
            <a:r>
              <a:rPr lang="en-US" sz="2000" dirty="0"/>
              <a:t> </a:t>
            </a:r>
            <a:r>
              <a:rPr lang="en-US" sz="2000"/>
              <a:t>samt</a:t>
            </a:r>
            <a:r>
              <a:rPr lang="en-US" sz="2000" dirty="0"/>
              <a:t> </a:t>
            </a:r>
            <a:r>
              <a:rPr lang="en-US" sz="2000"/>
              <a:t>spelarnas</a:t>
            </a:r>
            <a:r>
              <a:rPr lang="en-US" sz="2000" dirty="0"/>
              <a:t> och </a:t>
            </a:r>
            <a:r>
              <a:rPr lang="en-US" sz="2000"/>
              <a:t>ledarnas</a:t>
            </a:r>
            <a:r>
              <a:rPr lang="en-US" sz="2000" dirty="0"/>
              <a:t> </a:t>
            </a:r>
            <a:r>
              <a:rPr lang="en-US" sz="2000"/>
              <a:t>namn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/>
              <a:t>Pumpa</a:t>
            </a:r>
            <a:r>
              <a:rPr lang="en-US" sz="2000" dirty="0"/>
              <a:t> </a:t>
            </a:r>
            <a:r>
              <a:rPr lang="en-US" sz="2000"/>
              <a:t>bollarna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/>
              <a:t>Viktigt</a:t>
            </a:r>
            <a:r>
              <a:rPr lang="en-US" sz="2000" dirty="0"/>
              <a:t> </a:t>
            </a:r>
            <a:r>
              <a:rPr lang="en-US" sz="2000"/>
              <a:t>att</a:t>
            </a:r>
            <a:r>
              <a:rPr lang="en-US" sz="2000" dirty="0"/>
              <a:t> </a:t>
            </a:r>
            <a:r>
              <a:rPr lang="en-US" sz="2000"/>
              <a:t>göra</a:t>
            </a:r>
            <a:r>
              <a:rPr lang="en-US" sz="2000" dirty="0"/>
              <a:t> det </a:t>
            </a:r>
            <a:r>
              <a:rPr lang="en-US" sz="2000"/>
              <a:t>i</a:t>
            </a:r>
            <a:r>
              <a:rPr lang="en-US" sz="2000" dirty="0"/>
              <a:t> </a:t>
            </a:r>
            <a:r>
              <a:rPr lang="en-US" sz="2000"/>
              <a:t>omgångar</a:t>
            </a:r>
            <a:r>
              <a:rPr lang="en-US" sz="2000" dirty="0"/>
              <a:t>, de </a:t>
            </a:r>
            <a:r>
              <a:rPr lang="en-US" sz="2000"/>
              <a:t>spricker</a:t>
            </a:r>
            <a:r>
              <a:rPr lang="en-US" sz="2000" dirty="0"/>
              <a:t> </a:t>
            </a:r>
            <a:r>
              <a:rPr lang="en-US" sz="2000"/>
              <a:t>annars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Se till </a:t>
            </a:r>
            <a:r>
              <a:rPr lang="en-US" sz="2000"/>
              <a:t>att</a:t>
            </a:r>
            <a:r>
              <a:rPr lang="en-US" sz="2000" dirty="0"/>
              <a:t> </a:t>
            </a:r>
            <a:r>
              <a:rPr lang="en-US" sz="2000"/>
              <a:t>få</a:t>
            </a:r>
            <a:r>
              <a:rPr lang="en-US" sz="2000" dirty="0"/>
              <a:t> LOK-stöd för </a:t>
            </a:r>
            <a:r>
              <a:rPr lang="en-US" sz="2000"/>
              <a:t>alla</a:t>
            </a:r>
            <a:r>
              <a:rPr lang="en-US" sz="2000" dirty="0"/>
              <a:t> </a:t>
            </a:r>
            <a:r>
              <a:rPr lang="en-US" sz="2000"/>
              <a:t>deltagare</a:t>
            </a:r>
            <a:r>
              <a:rPr lang="en-US" sz="2000" dirty="0"/>
              <a:t> – </a:t>
            </a:r>
            <a:r>
              <a:rPr lang="en-US" sz="2000"/>
              <a:t>Kansliet</a:t>
            </a:r>
            <a:r>
              <a:rPr lang="en-US" sz="2000" dirty="0"/>
              <a:t>, </a:t>
            </a:r>
            <a:r>
              <a:rPr lang="en-US" sz="2000"/>
              <a:t>hur</a:t>
            </a:r>
            <a:r>
              <a:rPr lang="en-US" sz="2000" dirty="0"/>
              <a:t> </a:t>
            </a:r>
            <a:r>
              <a:rPr lang="en-US" sz="2000"/>
              <a:t>gör</a:t>
            </a:r>
            <a:r>
              <a:rPr lang="en-US" sz="2000" dirty="0"/>
              <a:t> vi det?</a:t>
            </a:r>
          </a:p>
          <a:p>
            <a:endParaRPr lang="en-US" sz="2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90A6923F-8155-6AAC-9877-FB587E29FB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1" r="4" b="37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60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1293395-8892-44E7-17B1-569E5721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Bra att tänka på!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B906D0-96B5-5F85-B914-67E7CB907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7456"/>
            <a:ext cx="5097780" cy="37957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700"/>
              <a:t>Delat upp allt på laget.se under Evenemangsgruppen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Ungdomsledarna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Häfte med uppgifter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700"/>
              <a:t>Materiel att använda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Västar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Koner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Bollar – pumpar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Mål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Hinder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700"/>
              <a:t>Vart ska föräldrarna meddela om barnet blir sjuk?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700"/>
              <a:t>Kansliet tar frånvaromeddelanden</a:t>
            </a: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700"/>
              <a:t>Vattenkrig, vart får man hålla hus?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7F20C0A-F806-FB22-1138-F4A568995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177456"/>
            <a:ext cx="5097780" cy="3795748"/>
          </a:xfrm>
        </p:spPr>
        <p:txBody>
          <a:bodyPr>
            <a:normAutofit/>
          </a:bodyPr>
          <a:lstStyle/>
          <a:p>
            <a:pPr marL="342900" marR="0">
              <a:spcBef>
                <a:spcPts val="0"/>
              </a:spcBef>
              <a:spcAft>
                <a:spcPts val="600"/>
              </a:spcAft>
            </a:pPr>
            <a:r>
              <a:rPr lang="sv-SE" sz="2400"/>
              <a:t>Gå igenom listan på t-shirt så alla får rätt storlek på morgonen, föräldrarnas hjälper ungdomarna</a:t>
            </a:r>
          </a:p>
          <a:p>
            <a:pPr marL="342900" marR="0">
              <a:spcBef>
                <a:spcPts val="0"/>
              </a:spcBef>
              <a:spcAft>
                <a:spcPts val="600"/>
              </a:spcAft>
            </a:pPr>
            <a:r>
              <a:rPr lang="sv-SE" sz="2400"/>
              <a:t>Förtydliga mobiletik</a:t>
            </a:r>
          </a:p>
        </p:txBody>
      </p:sp>
    </p:spTree>
    <p:extLst>
      <p:ext uri="{BB962C8B-B14F-4D97-AF65-F5344CB8AC3E}">
        <p14:creationId xmlns:p14="http://schemas.microsoft.com/office/powerpoint/2010/main" val="40362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7A047C8-6F39-FA84-F5AB-3E755968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Under 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558784-28F5-A15B-90C0-FB755CCF0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7456"/>
            <a:ext cx="5097780" cy="3795748"/>
          </a:xfrm>
        </p:spPr>
        <p:txBody>
          <a:bodyPr>
            <a:normAutofit/>
          </a:bodyPr>
          <a:lstStyle/>
          <a:p>
            <a:r>
              <a:rPr lang="sv-SE" sz="2400"/>
              <a:t>Se till att:</a:t>
            </a:r>
          </a:p>
          <a:p>
            <a:pPr lvl="1"/>
            <a:r>
              <a:rPr lang="sv-SE"/>
              <a:t>Finnas på plats och hjälpa ungdomsledarna vid behov</a:t>
            </a:r>
          </a:p>
          <a:p>
            <a:pPr lvl="1"/>
            <a:r>
              <a:rPr lang="sv-SE"/>
              <a:t>Hjälpa till att dela ut mellanmål</a:t>
            </a:r>
          </a:p>
          <a:p>
            <a:pPr lvl="1"/>
            <a:r>
              <a:rPr lang="sv-SE"/>
              <a:t>Gör någon illa sig så hjälper ni till med plåster eller annat</a:t>
            </a:r>
          </a:p>
          <a:p>
            <a:pPr lvl="1"/>
            <a:r>
              <a:rPr lang="sv-SE"/>
              <a:t>Lista på telefonnummer till föräldrarna</a:t>
            </a:r>
          </a:p>
          <a:p>
            <a:pPr lvl="1"/>
            <a:r>
              <a:rPr lang="sv-SE"/>
              <a:t>Lämna aldrig de minsta barnen själva</a:t>
            </a:r>
          </a:p>
          <a:p>
            <a:endParaRPr lang="sv-SE" sz="240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7DF76B-FC91-F93F-5CA0-9FC2CDDB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177456"/>
            <a:ext cx="5097780" cy="3795748"/>
          </a:xfrm>
        </p:spPr>
        <p:txBody>
          <a:bodyPr>
            <a:normAutofit/>
          </a:bodyPr>
          <a:lstStyle/>
          <a:p>
            <a:r>
              <a:rPr lang="sv-SE" sz="2000"/>
              <a:t>Material:</a:t>
            </a:r>
          </a:p>
          <a:p>
            <a:pPr lvl="1"/>
            <a:r>
              <a:rPr lang="sv-SE" sz="2000"/>
              <a:t>Alla barn ska få en t-shirt och vattenflaska första dagen</a:t>
            </a:r>
          </a:p>
          <a:p>
            <a:pPr lvl="1"/>
            <a:r>
              <a:rPr lang="sv-SE" sz="2000"/>
              <a:t>När fotbollsskolan är slut får alla var sin fotboll</a:t>
            </a:r>
          </a:p>
          <a:p>
            <a:endParaRPr lang="sv-SE" sz="2000"/>
          </a:p>
          <a:p>
            <a:r>
              <a:rPr lang="sv-SE" sz="2000"/>
              <a:t>Samlas in efter varje förmiddag och eftermiddag:</a:t>
            </a:r>
          </a:p>
          <a:p>
            <a:pPr lvl="1"/>
            <a:r>
              <a:rPr lang="sv-SE" sz="2000"/>
              <a:t>Västar</a:t>
            </a:r>
          </a:p>
          <a:p>
            <a:pPr lvl="1"/>
            <a:r>
              <a:rPr lang="sv-SE" sz="2000"/>
              <a:t>Bollar</a:t>
            </a:r>
          </a:p>
          <a:p>
            <a:pPr lvl="1"/>
            <a:r>
              <a:rPr lang="sv-SE" sz="2000"/>
              <a:t>Koner</a:t>
            </a:r>
          </a:p>
          <a:p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1867494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745AEFA-5ED6-AB3D-9A6E-FAF4B9985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Ekonomi 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9173F1-58B5-119A-DE2B-ECAE58110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7456"/>
            <a:ext cx="5097780" cy="379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/>
              <a:t>Intäkter</a:t>
            </a:r>
          </a:p>
          <a:p>
            <a:r>
              <a:rPr lang="sv-SE" sz="2000"/>
              <a:t>179 * 500 = 89 500 kr</a:t>
            </a:r>
          </a:p>
          <a:p>
            <a:r>
              <a:rPr lang="sv-SE" sz="2000"/>
              <a:t>Trygghetsaktivitet (ÅFF) =</a:t>
            </a:r>
            <a:br>
              <a:rPr lang="sv-SE" sz="2000"/>
            </a:br>
            <a:r>
              <a:rPr lang="sv-SE" sz="2000"/>
              <a:t>10 000 Kr</a:t>
            </a:r>
          </a:p>
          <a:p>
            <a:r>
              <a:rPr lang="sv-SE" sz="2000"/>
              <a:t>Aktiva föreläsningar = XX*100 = Ca 25 000</a:t>
            </a:r>
          </a:p>
          <a:p>
            <a:r>
              <a:rPr lang="sv-SE" sz="2000"/>
              <a:t>LOK-stöd = (7 *4)* 179 = 5000 kr (dock osäker hur vi gör detta)</a:t>
            </a:r>
          </a:p>
          <a:p>
            <a:endParaRPr lang="sv-SE" sz="2000"/>
          </a:p>
          <a:p>
            <a:r>
              <a:rPr lang="sv-SE" sz="2000"/>
              <a:t>Summa: Ca 124 500 kr, exkl LOK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1B3090-11A8-38A4-21A0-43C7D1196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177456"/>
            <a:ext cx="5097780" cy="379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Utgifter</a:t>
            </a:r>
          </a:p>
          <a:p>
            <a:r>
              <a:rPr lang="sv-SE" sz="2400" dirty="0"/>
              <a:t>Lön: 46 150 kr</a:t>
            </a:r>
          </a:p>
          <a:p>
            <a:r>
              <a:rPr lang="sv-SE" sz="2400" dirty="0"/>
              <a:t>T-shirt, boll, vattenflaska och T-shirt, shorts = ca 25 000 kr</a:t>
            </a:r>
          </a:p>
          <a:p>
            <a:r>
              <a:rPr lang="sv-SE" sz="2400" dirty="0"/>
              <a:t>Coop – mellanmål</a:t>
            </a:r>
          </a:p>
          <a:p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Netto: ca 24 500 kr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42477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4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AADD8E-61AF-9A6E-6CBC-4C4A210B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Ingen kanslist</a:t>
            </a:r>
          </a:p>
        </p:txBody>
      </p:sp>
      <p:grpSp>
        <p:nvGrpSpPr>
          <p:cNvPr id="62" name="Group 5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63" name="Rectangle 5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5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5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5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5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latshållare för innehåll 5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DFAC2909-4C92-9AA2-06FE-C5F3B72CC9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1" r="4" b="37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BDCDB06-8473-ADC3-46CF-8A4A066D3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340" y="2118001"/>
            <a:ext cx="5181600" cy="4351338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Inköp</a:t>
            </a:r>
            <a:r>
              <a:rPr lang="en-US" dirty="0"/>
              <a:t> av material till </a:t>
            </a:r>
            <a:r>
              <a:rPr lang="en-US" dirty="0" err="1"/>
              <a:t>Fotbollsskolan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Som </a:t>
            </a:r>
            <a:r>
              <a:rPr lang="en-US" dirty="0" err="1"/>
              <a:t>kläder</a:t>
            </a:r>
            <a:r>
              <a:rPr lang="en-US" dirty="0"/>
              <a:t>, </a:t>
            </a:r>
            <a:r>
              <a:rPr lang="en-US" dirty="0" err="1"/>
              <a:t>bollar</a:t>
            </a:r>
            <a:r>
              <a:rPr lang="en-US" dirty="0"/>
              <a:t>, </a:t>
            </a:r>
            <a:r>
              <a:rPr lang="en-US" dirty="0" err="1"/>
              <a:t>vattenflaskor</a:t>
            </a:r>
            <a:r>
              <a:rPr lang="en-US" dirty="0"/>
              <a:t>, </a:t>
            </a:r>
            <a:r>
              <a:rPr lang="en-US" dirty="0" err="1"/>
              <a:t>tuschpennor</a:t>
            </a:r>
            <a:r>
              <a:rPr lang="en-US" dirty="0"/>
              <a:t>, </a:t>
            </a:r>
            <a:r>
              <a:rPr lang="en-US" dirty="0" err="1"/>
              <a:t>tejp</a:t>
            </a:r>
            <a:r>
              <a:rPr lang="en-US" dirty="0"/>
              <a:t>, </a:t>
            </a:r>
            <a:r>
              <a:rPr lang="en-US" dirty="0" err="1"/>
              <a:t>soppåsar</a:t>
            </a:r>
            <a:endParaRPr lang="en-US" dirty="0"/>
          </a:p>
          <a:p>
            <a:pPr lvl="0"/>
            <a:r>
              <a:rPr lang="en-US" dirty="0" err="1"/>
              <a:t>Svara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frågor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inkommer</a:t>
            </a:r>
            <a:r>
              <a:rPr lang="en-US" dirty="0"/>
              <a:t> via </a:t>
            </a:r>
            <a:r>
              <a:rPr lang="en-US" dirty="0" err="1"/>
              <a:t>besök</a:t>
            </a:r>
            <a:r>
              <a:rPr lang="en-US" dirty="0"/>
              <a:t>, </a:t>
            </a:r>
            <a:r>
              <a:rPr lang="en-US" dirty="0" err="1"/>
              <a:t>telefonsamtal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mail om material till </a:t>
            </a:r>
            <a:r>
              <a:rPr lang="en-US" dirty="0" err="1"/>
              <a:t>fotbollsskolan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 </a:t>
            </a:r>
            <a:r>
              <a:rPr lang="en-US" dirty="0" err="1"/>
              <a:t>byta</a:t>
            </a:r>
            <a:r>
              <a:rPr lang="en-US" dirty="0"/>
              <a:t> </a:t>
            </a:r>
            <a:r>
              <a:rPr lang="en-US" dirty="0" err="1"/>
              <a:t>storlekar</a:t>
            </a:r>
            <a:r>
              <a:rPr lang="en-US" dirty="0"/>
              <a:t>, </a:t>
            </a:r>
            <a:r>
              <a:rPr lang="en-US" dirty="0" err="1"/>
              <a:t>paketpris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material </a:t>
            </a:r>
            <a:r>
              <a:rPr lang="en-US" dirty="0" err="1"/>
              <a:t>osv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4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0561CFC-A931-2185-EEC2-C7C993F0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sv-SE" sz="5400"/>
              <a:t>Punkter</a:t>
            </a:r>
          </a:p>
        </p:txBody>
      </p:sp>
      <p:pic>
        <p:nvPicPr>
          <p:cNvPr id="5" name="Bildobjekt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5D794C-BA59-3E51-4D82-31EA1540EA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A8C9A1-7996-12B7-EC1B-7ADEA908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sv-SE" sz="2200" dirty="0"/>
              <a:t>Målet med mötet är att fördela arbetsuppgifter för: </a:t>
            </a:r>
          </a:p>
          <a:p>
            <a:pPr lvl="1"/>
            <a:r>
              <a:rPr lang="sv-SE" sz="1800" dirty="0"/>
              <a:t>Arnäsdagen</a:t>
            </a:r>
          </a:p>
          <a:p>
            <a:pPr lvl="1"/>
            <a:r>
              <a:rPr lang="sv-SE" sz="1800" dirty="0" err="1"/>
              <a:t>Bollkul</a:t>
            </a:r>
            <a:endParaRPr lang="sv-SE" sz="1800" dirty="0"/>
          </a:p>
          <a:p>
            <a:pPr lvl="1"/>
            <a:r>
              <a:rPr lang="sv-SE" sz="1800" dirty="0"/>
              <a:t>Fotbollsskolan</a:t>
            </a:r>
          </a:p>
          <a:p>
            <a:pPr lvl="1"/>
            <a:r>
              <a:rPr lang="sv-SE" sz="1800" dirty="0"/>
              <a:t>Övrigt under året</a:t>
            </a:r>
          </a:p>
          <a:p>
            <a:pPr lvl="2"/>
            <a:r>
              <a:rPr lang="sv-SE" sz="1800" dirty="0"/>
              <a:t>Tiger Winter Classic</a:t>
            </a:r>
          </a:p>
          <a:p>
            <a:pPr lvl="2"/>
            <a:r>
              <a:rPr lang="sv-SE" sz="1800" dirty="0"/>
              <a:t>Föreningsloppis</a:t>
            </a:r>
          </a:p>
        </p:txBody>
      </p:sp>
    </p:spTree>
    <p:extLst>
      <p:ext uri="{BB962C8B-B14F-4D97-AF65-F5344CB8AC3E}">
        <p14:creationId xmlns:p14="http://schemas.microsoft.com/office/powerpoint/2010/main" val="2848989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0710A4D-AEA5-F56E-35E7-C371BD48A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Ingen kanslist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E4A7F587-0B03-88FB-E58F-D9479440E369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Skapa innehåll på sociala medier samt våran hemsida</a:t>
            </a:r>
          </a:p>
          <a:p>
            <a:r>
              <a:rPr lang="en-US" sz="1400"/>
              <a:t>Rensa gamla datorn på dokument och bilder.</a:t>
            </a:r>
          </a:p>
          <a:p>
            <a:r>
              <a:rPr lang="en-US" sz="1400"/>
              <a:t>Se till att avgiften betalas in för Fotbollsskolan samt registrera det.</a:t>
            </a:r>
          </a:p>
          <a:p>
            <a:r>
              <a:rPr lang="en-US" sz="1400"/>
              <a:t>Skicka ut påminnelser om att avgiften ska betalas på Fotbollsskolan</a:t>
            </a:r>
          </a:p>
          <a:p>
            <a:r>
              <a:rPr lang="en-US" sz="1400"/>
              <a:t>Betala ut ersättning/lön till ledarna (Fotbollsskolan)</a:t>
            </a:r>
          </a:p>
          <a:p>
            <a:r>
              <a:rPr lang="en-US" sz="1400"/>
              <a:t>Skicka in stöd för Fotbollsskolan, “tryggidrott”.</a:t>
            </a:r>
          </a:p>
          <a:p>
            <a:pPr lvl="1"/>
            <a:r>
              <a:rPr lang="en-US" sz="1400"/>
              <a:t>Skapa ledarnas schema samt informera ledarna om sina arbetspass. (Fotbollsskolan)</a:t>
            </a:r>
          </a:p>
          <a:p>
            <a:r>
              <a:rPr lang="en-US" sz="1400"/>
              <a:t>Skriva ut samt sätta in material till ledarna i deras pärmar (Fotbollsskolan)</a:t>
            </a:r>
          </a:p>
          <a:p>
            <a:r>
              <a:rPr lang="en-US" sz="1400"/>
              <a:t>Ta emot sjukanmälningar och informera det vidare (Fotbollsskolan)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26DD82B2-3BC3-D24E-B90E-7782677002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1" r="4" b="37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35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79612E-FD5F-A9D2-0461-3741D07A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Ingen kanslist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6C1B25-CA28-5731-08D6-CF688FC0C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 err="1"/>
              <a:t>Rensa</a:t>
            </a:r>
            <a:r>
              <a:rPr lang="en-US" sz="1700" dirty="0"/>
              <a:t> </a:t>
            </a:r>
            <a:r>
              <a:rPr lang="en-US" sz="1700" dirty="0" err="1"/>
              <a:t>befintlig</a:t>
            </a:r>
            <a:r>
              <a:rPr lang="en-US" sz="1700" dirty="0"/>
              <a:t> info </a:t>
            </a:r>
            <a:r>
              <a:rPr lang="en-US" sz="1700" dirty="0" err="1"/>
              <a:t>som</a:t>
            </a:r>
            <a:r>
              <a:rPr lang="en-US" sz="1700" dirty="0"/>
              <a:t> </a:t>
            </a:r>
            <a:r>
              <a:rPr lang="en-US" sz="1700" dirty="0" err="1"/>
              <a:t>finns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laget.se</a:t>
            </a:r>
          </a:p>
          <a:p>
            <a:r>
              <a:rPr lang="en-US" sz="1700" dirty="0" err="1"/>
              <a:t>Gäller</a:t>
            </a:r>
            <a:r>
              <a:rPr lang="en-US" sz="1700" dirty="0"/>
              <a:t> </a:t>
            </a:r>
            <a:r>
              <a:rPr lang="en-US" sz="1700" dirty="0" err="1"/>
              <a:t>hela</a:t>
            </a:r>
            <a:r>
              <a:rPr lang="en-US" sz="1700" dirty="0"/>
              <a:t> </a:t>
            </a:r>
            <a:r>
              <a:rPr lang="en-US" sz="1700" dirty="0" err="1"/>
              <a:t>Arnäs</a:t>
            </a:r>
            <a:r>
              <a:rPr lang="en-US" sz="1700" dirty="0"/>
              <a:t> IF. </a:t>
            </a:r>
            <a:r>
              <a:rPr lang="en-US" sz="1700" dirty="0" err="1"/>
              <a:t>Förstasida</a:t>
            </a:r>
            <a:r>
              <a:rPr lang="en-US" sz="1700" dirty="0"/>
              <a:t>, </a:t>
            </a:r>
            <a:r>
              <a:rPr lang="en-US" sz="1700" dirty="0" err="1"/>
              <a:t>Bollkul</a:t>
            </a:r>
            <a:r>
              <a:rPr lang="en-US" sz="1700" dirty="0"/>
              <a:t>, </a:t>
            </a:r>
            <a:r>
              <a:rPr lang="en-US" sz="1700" dirty="0" err="1"/>
              <a:t>Fotbollskolan</a:t>
            </a:r>
            <a:r>
              <a:rPr lang="en-US" sz="1700" dirty="0"/>
              <a:t> </a:t>
            </a:r>
            <a:r>
              <a:rPr lang="en-US" sz="1700" dirty="0" err="1"/>
              <a:t>osv</a:t>
            </a:r>
            <a:r>
              <a:rPr lang="en-US" sz="1700" dirty="0"/>
              <a:t>.</a:t>
            </a:r>
          </a:p>
          <a:p>
            <a:r>
              <a:rPr lang="en-US" sz="1700" dirty="0" err="1"/>
              <a:t>Lägga</a:t>
            </a:r>
            <a:r>
              <a:rPr lang="en-US" sz="1700" dirty="0"/>
              <a:t> in </a:t>
            </a:r>
            <a:r>
              <a:rPr lang="en-US" sz="1700" dirty="0" err="1"/>
              <a:t>uppdaterad</a:t>
            </a:r>
            <a:r>
              <a:rPr lang="en-US" sz="1700" dirty="0"/>
              <a:t> information om </a:t>
            </a:r>
            <a:r>
              <a:rPr lang="en-US" sz="1700" dirty="0" err="1"/>
              <a:t>Fotbollsskolan</a:t>
            </a:r>
            <a:endParaRPr lang="en-US" sz="1700" dirty="0"/>
          </a:p>
          <a:p>
            <a:r>
              <a:rPr lang="en-US" sz="1700" dirty="0"/>
              <a:t>- </a:t>
            </a:r>
            <a:r>
              <a:rPr lang="en-US" sz="1700" dirty="0" err="1"/>
              <a:t>Lägga</a:t>
            </a:r>
            <a:r>
              <a:rPr lang="en-US" sz="1700" dirty="0"/>
              <a:t> till </a:t>
            </a:r>
            <a:r>
              <a:rPr lang="en-US" sz="1700" dirty="0" err="1"/>
              <a:t>Fotbollsskolans</a:t>
            </a:r>
            <a:r>
              <a:rPr lang="en-US" sz="1700" dirty="0"/>
              <a:t> </a:t>
            </a:r>
            <a:r>
              <a:rPr lang="en-US" sz="1700" dirty="0" err="1"/>
              <a:t>olika</a:t>
            </a:r>
            <a:r>
              <a:rPr lang="en-US" sz="1700" dirty="0"/>
              <a:t> lag </a:t>
            </a:r>
            <a:r>
              <a:rPr lang="en-US" sz="1700" dirty="0" err="1"/>
              <a:t>i</a:t>
            </a:r>
            <a:r>
              <a:rPr lang="en-US" sz="1700" dirty="0"/>
              <a:t> “</a:t>
            </a:r>
            <a:r>
              <a:rPr lang="en-US" sz="1700" dirty="0" err="1"/>
              <a:t>rullgardinen</a:t>
            </a:r>
            <a:r>
              <a:rPr lang="en-US" sz="1700" dirty="0"/>
              <a:t>”</a:t>
            </a:r>
          </a:p>
          <a:p>
            <a:r>
              <a:rPr lang="en-US" sz="1700" dirty="0"/>
              <a:t>- </a:t>
            </a:r>
            <a:r>
              <a:rPr lang="en-US" sz="1700" dirty="0" err="1"/>
              <a:t>Registrera</a:t>
            </a:r>
            <a:r>
              <a:rPr lang="en-US" sz="1700" dirty="0"/>
              <a:t> </a:t>
            </a:r>
            <a:r>
              <a:rPr lang="en-US" sz="1700" dirty="0" err="1"/>
              <a:t>samt</a:t>
            </a:r>
            <a:r>
              <a:rPr lang="en-US" sz="1700" dirty="0"/>
              <a:t> </a:t>
            </a:r>
            <a:r>
              <a:rPr lang="en-US" sz="1700" dirty="0" err="1"/>
              <a:t>samla</a:t>
            </a:r>
            <a:r>
              <a:rPr lang="en-US" sz="1700" dirty="0"/>
              <a:t> in </a:t>
            </a:r>
            <a:r>
              <a:rPr lang="en-US" sz="1700" dirty="0" err="1"/>
              <a:t>belastningsregister</a:t>
            </a:r>
            <a:endParaRPr lang="en-US" sz="17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37BB633B-B2A1-87C4-BA37-1A6A11C620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1" r="4" b="37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05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79612E-FD5F-A9D2-0461-3741D07A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Ansvariga</a:t>
            </a:r>
            <a:endParaRPr lang="en-US" sz="4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6C1B25-CA28-5731-08D6-CF688FC0C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Magnus G</a:t>
            </a:r>
          </a:p>
          <a:p>
            <a:r>
              <a:rPr lang="en-US" sz="2000"/>
              <a:t>Johan G</a:t>
            </a:r>
          </a:p>
          <a:p>
            <a:endParaRPr lang="en-US" sz="20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37BB633B-B2A1-87C4-BA37-1A6A11C620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1" r="4" b="37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22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57EDA6-9477-5133-B83E-29152738E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Övrigt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DFD53B-AFC8-7EC2-8264-8A5F51870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sz="2000" dirty="0" err="1"/>
              <a:t>Föreningsloppis</a:t>
            </a:r>
            <a:endParaRPr lang="en-US" sz="2000" dirty="0"/>
          </a:p>
          <a:p>
            <a:pPr lvl="1"/>
            <a:r>
              <a:rPr lang="en-US" sz="1600" dirty="0" err="1"/>
              <a:t>Föreningskläder</a:t>
            </a:r>
            <a:endParaRPr lang="en-US" sz="1600" dirty="0"/>
          </a:p>
          <a:p>
            <a:pPr lvl="1"/>
            <a:r>
              <a:rPr lang="en-US" sz="1600" dirty="0" err="1"/>
              <a:t>Fotbollsskor</a:t>
            </a:r>
            <a:endParaRPr lang="en-US" sz="1600" dirty="0"/>
          </a:p>
          <a:p>
            <a:pPr lvl="1"/>
            <a:r>
              <a:rPr lang="en-US" sz="1600" dirty="0" err="1"/>
              <a:t>Äldre</a:t>
            </a:r>
            <a:r>
              <a:rPr lang="en-US" sz="1600" dirty="0"/>
              <a:t> </a:t>
            </a:r>
            <a:r>
              <a:rPr lang="en-US" sz="1600" dirty="0" err="1"/>
              <a:t>bollar</a:t>
            </a:r>
            <a:r>
              <a:rPr lang="en-US" sz="1600" dirty="0"/>
              <a:t>?</a:t>
            </a:r>
          </a:p>
          <a:p>
            <a:pPr marL="0"/>
            <a:r>
              <a:rPr lang="en-US" sz="2000" dirty="0" err="1"/>
              <a:t>Förslag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under </a:t>
            </a:r>
            <a:r>
              <a:rPr lang="en-US" sz="2000" dirty="0" err="1"/>
              <a:t>dagen</a:t>
            </a:r>
            <a:r>
              <a:rPr lang="en-US" sz="2000" dirty="0"/>
              <a:t>:</a:t>
            </a:r>
          </a:p>
          <a:p>
            <a:r>
              <a:rPr lang="en-US" sz="2000" dirty="0"/>
              <a:t>Fika</a:t>
            </a:r>
          </a:p>
          <a:p>
            <a:r>
              <a:rPr lang="en-US" sz="2000" dirty="0" err="1"/>
              <a:t>Kaffe</a:t>
            </a:r>
            <a:endParaRPr lang="en-US" sz="2000" dirty="0"/>
          </a:p>
          <a:p>
            <a:r>
              <a:rPr lang="en-US" sz="2000" dirty="0"/>
              <a:t>Saft/</a:t>
            </a:r>
            <a:r>
              <a:rPr lang="en-US" sz="2000" dirty="0" err="1"/>
              <a:t>Dricka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392F07DF-DAF6-934C-A46E-3060B3E2FE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308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03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3EA503-913F-2D16-5BFA-0306054D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Tiger Winter Classic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CCD80F-5611-DDBD-F31D-CED761A787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Jörgen brukar styra upp detta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82C6736-B011-F55D-4068-E00E7E9DCE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4662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7EDA6-9477-5133-B83E-29152738E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DFD53B-AFC8-7EC2-8264-8A5F51870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Förslag</a:t>
            </a:r>
            <a:r>
              <a:rPr lang="en-US" sz="2000" dirty="0"/>
              <a:t> till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aktiviteter</a:t>
            </a:r>
            <a:r>
              <a:rPr lang="en-US" sz="2000" dirty="0"/>
              <a:t>:</a:t>
            </a:r>
          </a:p>
          <a:p>
            <a:pPr marL="0"/>
            <a:r>
              <a:rPr lang="en-US" sz="2000" dirty="0" err="1"/>
              <a:t>Fotbollsbiljard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sommaren</a:t>
            </a:r>
            <a:endParaRPr lang="en-US" sz="2000" dirty="0"/>
          </a:p>
          <a:p>
            <a:pPr marL="0"/>
            <a:r>
              <a:rPr lang="en-US" sz="2000" dirty="0" err="1"/>
              <a:t>Sponsring</a:t>
            </a:r>
            <a:r>
              <a:rPr lang="en-US" sz="2000" dirty="0"/>
              <a:t> till </a:t>
            </a:r>
            <a:r>
              <a:rPr lang="en-US" sz="2000" dirty="0" err="1"/>
              <a:t>maskot</a:t>
            </a:r>
            <a:endParaRPr lang="en-US" sz="2000" dirty="0"/>
          </a:p>
          <a:p>
            <a:pPr marL="0"/>
            <a:r>
              <a:rPr lang="en-US" sz="2000" dirty="0" err="1"/>
              <a:t>Sponsring</a:t>
            </a:r>
            <a:r>
              <a:rPr lang="en-US" sz="2000" dirty="0"/>
              <a:t> till </a:t>
            </a:r>
            <a:r>
              <a:rPr lang="en-US" sz="2000" dirty="0" err="1"/>
              <a:t>fler</a:t>
            </a:r>
            <a:r>
              <a:rPr lang="en-US" sz="2000" dirty="0"/>
              <a:t> 3 mot 3 </a:t>
            </a:r>
            <a:r>
              <a:rPr lang="en-US" sz="2000" dirty="0" err="1"/>
              <a:t>rinkar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pic>
        <p:nvPicPr>
          <p:cNvPr id="6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392F07DF-DAF6-934C-A46E-3060B3E2FE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308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60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EDC467-731E-F05A-1E9B-FD97669E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sv-SE" sz="4800" dirty="0">
                <a:solidFill>
                  <a:srgbClr val="FFFFFF"/>
                </a:solidFill>
              </a:rPr>
              <a:t>Tack!</a:t>
            </a:r>
            <a:endParaRPr lang="sv-SE" sz="4800">
              <a:solidFill>
                <a:srgbClr val="FFFFFF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D51724A-DA58-126F-CC23-CDDCD6848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rgbClr val="FFFFFF"/>
                </a:solidFill>
              </a:rPr>
              <a:t>Nästa möte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5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D06CB5-8634-0560-8BC6-37653CFCF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Arnäsdagen</a:t>
            </a:r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0959A7-4C77-EF2F-40CB-41312A5293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5D191F-339F-F625-9F2D-350E0D877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Checklista</a:t>
            </a:r>
          </a:p>
          <a:p>
            <a:r>
              <a:rPr lang="en-US" sz="2200"/>
              <a:t>Engagera lagen</a:t>
            </a:r>
          </a:p>
          <a:p>
            <a:r>
              <a:rPr lang="en-US" sz="2200"/>
              <a:t>Fördela arbetsuppgifter mellan lagen</a:t>
            </a:r>
          </a:p>
          <a:p>
            <a:r>
              <a:rPr lang="en-US" sz="2200"/>
              <a:t>QR-koder</a:t>
            </a:r>
          </a:p>
          <a:p>
            <a:r>
              <a:rPr lang="en-US" sz="2200"/>
              <a:t>Dela på intäkterna</a:t>
            </a:r>
          </a:p>
        </p:txBody>
      </p:sp>
    </p:spTree>
    <p:extLst>
      <p:ext uri="{BB962C8B-B14F-4D97-AF65-F5344CB8AC3E}">
        <p14:creationId xmlns:p14="http://schemas.microsoft.com/office/powerpoint/2010/main" val="379462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D06CB5-8634-0560-8BC6-37653CFCF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Arnäsdagen - checklista</a:t>
            </a:r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0959A7-4C77-EF2F-40CB-41312A5293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5D191F-339F-F625-9F2D-350E0D877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 err="1"/>
              <a:t>Skicka</a:t>
            </a:r>
            <a:r>
              <a:rPr lang="en-US" sz="2200" dirty="0"/>
              <a:t> </a:t>
            </a:r>
            <a:r>
              <a:rPr lang="en-US" sz="2200" dirty="0" err="1"/>
              <a:t>ut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förfrågan</a:t>
            </a:r>
            <a:r>
              <a:rPr lang="en-US" sz="2200" dirty="0"/>
              <a:t> till </a:t>
            </a:r>
            <a:r>
              <a:rPr lang="en-US" sz="2200" dirty="0" err="1"/>
              <a:t>lagen</a:t>
            </a:r>
            <a:r>
              <a:rPr lang="en-US" sz="2200" dirty="0"/>
              <a:t> </a:t>
            </a:r>
            <a:r>
              <a:rPr lang="en-US" sz="2200" dirty="0" err="1"/>
              <a:t>vilka</a:t>
            </a:r>
            <a:r>
              <a:rPr lang="en-US" sz="2200" dirty="0"/>
              <a:t> </a:t>
            </a:r>
            <a:r>
              <a:rPr lang="en-US" sz="2200" dirty="0" err="1"/>
              <a:t>som</a:t>
            </a:r>
            <a:r>
              <a:rPr lang="en-US" sz="2200" dirty="0"/>
              <a:t> </a:t>
            </a:r>
            <a:r>
              <a:rPr lang="en-US" sz="2200" dirty="0" err="1"/>
              <a:t>vill</a:t>
            </a:r>
            <a:r>
              <a:rPr lang="en-US" sz="2200" dirty="0"/>
              <a:t> </a:t>
            </a:r>
            <a:r>
              <a:rPr lang="en-US" sz="2200" dirty="0" err="1"/>
              <a:t>vara</a:t>
            </a:r>
            <a:r>
              <a:rPr lang="en-US" sz="2200" dirty="0"/>
              <a:t> med och </a:t>
            </a:r>
            <a:r>
              <a:rPr lang="en-US" sz="2200" dirty="0" err="1"/>
              <a:t>ordna</a:t>
            </a:r>
            <a:r>
              <a:rPr lang="en-US" sz="2200" dirty="0"/>
              <a:t> </a:t>
            </a:r>
            <a:r>
              <a:rPr lang="en-US" sz="2200" dirty="0" err="1"/>
              <a:t>inför</a:t>
            </a:r>
            <a:r>
              <a:rPr lang="en-US" sz="2200" dirty="0"/>
              <a:t> </a:t>
            </a:r>
            <a:r>
              <a:rPr lang="en-US" sz="2200" dirty="0" err="1"/>
              <a:t>Arnäsdagen</a:t>
            </a:r>
            <a:r>
              <a:rPr lang="en-US" sz="2200" dirty="0"/>
              <a:t>, </a:t>
            </a:r>
            <a:r>
              <a:rPr lang="en-US" sz="2200" dirty="0" err="1"/>
              <a:t>första</a:t>
            </a:r>
            <a:r>
              <a:rPr lang="en-US" sz="2200" dirty="0"/>
              <a:t> </a:t>
            </a:r>
            <a:r>
              <a:rPr lang="en-US" sz="2200" dirty="0" err="1"/>
              <a:t>lördagen</a:t>
            </a:r>
            <a:r>
              <a:rPr lang="en-US" sz="2200" dirty="0"/>
              <a:t> in </a:t>
            </a:r>
            <a:r>
              <a:rPr lang="en-US" sz="2200" dirty="0" err="1"/>
              <a:t>juni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Skicka</a:t>
            </a:r>
            <a:r>
              <a:rPr lang="en-US" sz="2200" dirty="0"/>
              <a:t> </a:t>
            </a:r>
            <a:r>
              <a:rPr lang="en-US" sz="2200" dirty="0" err="1"/>
              <a:t>ut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kallelse</a:t>
            </a:r>
            <a:r>
              <a:rPr lang="en-US" sz="2200" dirty="0"/>
              <a:t> till </a:t>
            </a:r>
            <a:r>
              <a:rPr lang="en-US" sz="2200" dirty="0" err="1"/>
              <a:t>planeringsmöte</a:t>
            </a:r>
            <a:endParaRPr lang="en-US" sz="2200" dirty="0"/>
          </a:p>
          <a:p>
            <a:r>
              <a:rPr lang="en-US" sz="2200" dirty="0" err="1"/>
              <a:t>Beställa</a:t>
            </a:r>
            <a:r>
              <a:rPr lang="en-US" sz="2200" dirty="0"/>
              <a:t> </a:t>
            </a:r>
            <a:r>
              <a:rPr lang="en-US" sz="2200" dirty="0" err="1"/>
              <a:t>varor</a:t>
            </a:r>
            <a:r>
              <a:rPr lang="en-US" sz="2200" dirty="0"/>
              <a:t> </a:t>
            </a:r>
            <a:r>
              <a:rPr lang="en-US" sz="2200" dirty="0" err="1"/>
              <a:t>från</a:t>
            </a:r>
            <a:r>
              <a:rPr lang="en-US" sz="2200" dirty="0"/>
              <a:t> coop</a:t>
            </a:r>
          </a:p>
          <a:p>
            <a:pPr lvl="1"/>
            <a:r>
              <a:rPr lang="en-US" sz="2200" dirty="0" err="1"/>
              <a:t>Gör</a:t>
            </a:r>
            <a:r>
              <a:rPr lang="en-US" sz="2200" dirty="0"/>
              <a:t> </a:t>
            </a:r>
            <a:r>
              <a:rPr lang="en-US" sz="2200" dirty="0" err="1"/>
              <a:t>upp</a:t>
            </a:r>
            <a:r>
              <a:rPr lang="en-US" sz="2200" dirty="0"/>
              <a:t> </a:t>
            </a:r>
            <a:r>
              <a:rPr lang="en-US" sz="2200" dirty="0" err="1"/>
              <a:t>vad</a:t>
            </a:r>
            <a:r>
              <a:rPr lang="en-US" sz="2200" dirty="0"/>
              <a:t> </a:t>
            </a:r>
            <a:r>
              <a:rPr lang="en-US" sz="2200" dirty="0" err="1"/>
              <a:t>som</a:t>
            </a:r>
            <a:r>
              <a:rPr lang="en-US" sz="2200" dirty="0"/>
              <a:t> </a:t>
            </a:r>
            <a:r>
              <a:rPr lang="en-US" sz="2200" dirty="0" err="1"/>
              <a:t>gäller</a:t>
            </a:r>
            <a:r>
              <a:rPr lang="en-US" sz="2200" dirty="0"/>
              <a:t>, </a:t>
            </a:r>
            <a:r>
              <a:rPr lang="en-US" sz="2200" dirty="0" err="1"/>
              <a:t>vilka</a:t>
            </a:r>
            <a:r>
              <a:rPr lang="en-US" sz="2200" dirty="0"/>
              <a:t> </a:t>
            </a:r>
            <a:r>
              <a:rPr lang="en-US" sz="2200" dirty="0" err="1"/>
              <a:t>varor</a:t>
            </a:r>
            <a:r>
              <a:rPr lang="en-US" sz="2200" dirty="0"/>
              <a:t> </a:t>
            </a:r>
            <a:r>
              <a:rPr lang="en-US" sz="2200" dirty="0" err="1"/>
              <a:t>får</a:t>
            </a:r>
            <a:r>
              <a:rPr lang="en-US" sz="2200" dirty="0"/>
              <a:t> vi </a:t>
            </a:r>
            <a:r>
              <a:rPr lang="en-US" sz="2200" dirty="0" err="1"/>
              <a:t>lämna</a:t>
            </a:r>
            <a:r>
              <a:rPr lang="en-US" sz="2200" dirty="0"/>
              <a:t> </a:t>
            </a:r>
            <a:r>
              <a:rPr lang="en-US" sz="2200" dirty="0" err="1"/>
              <a:t>tillbaka</a:t>
            </a:r>
            <a:endParaRPr lang="en-US" sz="2200" dirty="0"/>
          </a:p>
          <a:p>
            <a:r>
              <a:rPr lang="en-US" sz="2200" dirty="0" err="1"/>
              <a:t>Skriv</a:t>
            </a:r>
            <a:r>
              <a:rPr lang="en-US" sz="2200" dirty="0"/>
              <a:t> </a:t>
            </a:r>
            <a:r>
              <a:rPr lang="en-US" sz="2200" dirty="0" err="1"/>
              <a:t>ut</a:t>
            </a:r>
            <a:r>
              <a:rPr lang="en-US" sz="2200" dirty="0"/>
              <a:t> QR-</a:t>
            </a:r>
            <a:r>
              <a:rPr lang="en-US" sz="2200" dirty="0" err="1"/>
              <a:t>koder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6061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4F86AE-0101-B65F-A0C5-8D4587A9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Fördelning av arbetsuppgifter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2A7519-2B0D-3A27-8BB8-6F48722008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Informera boende närmast arenan om Arnäsdagen</a:t>
            </a:r>
          </a:p>
          <a:p>
            <a:r>
              <a:rPr lang="sv-SE" dirty="0"/>
              <a:t>P13 – U5 </a:t>
            </a:r>
            <a:r>
              <a:rPr lang="sv-SE" dirty="0" err="1"/>
              <a:t>Speedshootning</a:t>
            </a:r>
            <a:r>
              <a:rPr lang="sv-SE" dirty="0"/>
              <a:t>, (10 kr)</a:t>
            </a:r>
          </a:p>
          <a:p>
            <a:pPr lvl="1"/>
            <a:r>
              <a:rPr lang="sv-SE" dirty="0"/>
              <a:t>Kaffeförsäljning</a:t>
            </a:r>
          </a:p>
          <a:p>
            <a:r>
              <a:rPr lang="sv-SE" dirty="0"/>
              <a:t>P16 Lotterihjul, (15 kr)</a:t>
            </a:r>
          </a:p>
          <a:p>
            <a:pPr lvl="1"/>
            <a:r>
              <a:rPr lang="sv-SE" dirty="0"/>
              <a:t>Sponsring godis (Magnus)</a:t>
            </a:r>
          </a:p>
          <a:p>
            <a:r>
              <a:rPr lang="sv-SE" dirty="0"/>
              <a:t>F15 – minigolfbanor, </a:t>
            </a:r>
            <a:r>
              <a:rPr lang="sv-SE" dirty="0" err="1"/>
              <a:t>highscoretavla</a:t>
            </a:r>
            <a:r>
              <a:rPr lang="sv-SE" dirty="0"/>
              <a:t> och 50/50 lotteri (20 kr)</a:t>
            </a:r>
          </a:p>
          <a:p>
            <a:r>
              <a:rPr lang="sv-SE" dirty="0"/>
              <a:t>Damlaget – K11 Kiosk</a:t>
            </a:r>
          </a:p>
          <a:p>
            <a:r>
              <a:rPr lang="sv-SE" dirty="0"/>
              <a:t>F13 – U7 Kiosk</a:t>
            </a:r>
          </a:p>
          <a:p>
            <a:r>
              <a:rPr lang="sv-SE" dirty="0"/>
              <a:t>F14 – A11 Kiosk, speaker</a:t>
            </a:r>
          </a:p>
          <a:p>
            <a:r>
              <a:rPr lang="sv-SE" dirty="0"/>
              <a:t>P14 – Hamburgare</a:t>
            </a:r>
          </a:p>
          <a:p>
            <a:r>
              <a:rPr lang="sv-SE" dirty="0"/>
              <a:t>F16 – Ponnyridning (20 kr)</a:t>
            </a:r>
          </a:p>
          <a:p>
            <a:r>
              <a:rPr lang="sv-SE" dirty="0"/>
              <a:t>P15 – Hoppborg (20 kr/5 min) (kaffeförsäljning)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976DC4-89B6-3AF3-4A71-B79898C54C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sv-SE" dirty="0"/>
              <a:t>Kiosk</a:t>
            </a:r>
          </a:p>
          <a:p>
            <a:pPr lvl="2"/>
            <a:r>
              <a:rPr lang="sv-SE" dirty="0"/>
              <a:t>Kaffe</a:t>
            </a:r>
          </a:p>
          <a:p>
            <a:pPr lvl="2"/>
            <a:r>
              <a:rPr lang="sv-SE" dirty="0"/>
              <a:t>Kakor</a:t>
            </a:r>
          </a:p>
          <a:p>
            <a:pPr lvl="2"/>
            <a:r>
              <a:rPr lang="sv-SE" dirty="0"/>
              <a:t>Festis</a:t>
            </a:r>
          </a:p>
          <a:p>
            <a:pPr lvl="2"/>
            <a:r>
              <a:rPr lang="sv-SE" dirty="0"/>
              <a:t>Hamburgare</a:t>
            </a:r>
          </a:p>
          <a:p>
            <a:pPr lvl="2"/>
            <a:r>
              <a:rPr lang="sv-SE" dirty="0" err="1"/>
              <a:t>Vegoburgare</a:t>
            </a:r>
            <a:endParaRPr lang="sv-SE" dirty="0"/>
          </a:p>
          <a:p>
            <a:pPr lvl="2"/>
            <a:r>
              <a:rPr lang="sv-SE" dirty="0"/>
              <a:t>Glutenfria kakor (</a:t>
            </a:r>
            <a:r>
              <a:rPr lang="sv-SE" dirty="0" err="1"/>
              <a:t>köpeskakor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Candy corner – godisregn? (Jeanette)</a:t>
            </a:r>
          </a:p>
          <a:p>
            <a:pPr lvl="1"/>
            <a:r>
              <a:rPr lang="sv-SE" dirty="0"/>
              <a:t>Coop – utdelning av frukt? (Frida)</a:t>
            </a:r>
          </a:p>
          <a:p>
            <a:pPr lvl="1"/>
            <a:r>
              <a:rPr lang="sv-SE" dirty="0"/>
              <a:t>Sport77 - kläder</a:t>
            </a:r>
          </a:p>
          <a:p>
            <a:pPr lvl="1"/>
            <a:r>
              <a:rPr lang="sv-SE" dirty="0"/>
              <a:t>Sponsring fån All </a:t>
            </a:r>
            <a:r>
              <a:rPr lang="sv-SE" dirty="0" err="1"/>
              <a:t>office</a:t>
            </a:r>
            <a:r>
              <a:rPr lang="sv-SE" dirty="0"/>
              <a:t> (Raymond)</a:t>
            </a:r>
          </a:p>
          <a:p>
            <a:pPr lvl="2"/>
            <a:r>
              <a:rPr lang="sv-SE" dirty="0"/>
              <a:t>Muggar</a:t>
            </a:r>
          </a:p>
          <a:p>
            <a:pPr lvl="1"/>
            <a:r>
              <a:rPr lang="sv-SE" dirty="0"/>
              <a:t>Tiger – kolla med Thore</a:t>
            </a:r>
          </a:p>
          <a:p>
            <a:pPr lvl="1"/>
            <a:r>
              <a:rPr lang="sv-SE" dirty="0"/>
              <a:t>Ta med pumptermosar! Märk dem med namn</a:t>
            </a:r>
          </a:p>
          <a:p>
            <a:pPr lvl="1"/>
            <a:r>
              <a:rPr lang="sv-SE" dirty="0" err="1"/>
              <a:t>Repotage</a:t>
            </a:r>
            <a:r>
              <a:rPr lang="sv-SE" dirty="0"/>
              <a:t> i 7an</a:t>
            </a:r>
          </a:p>
          <a:p>
            <a:pPr lvl="1"/>
            <a:r>
              <a:rPr lang="sv-SE" dirty="0"/>
              <a:t>Högtalare, musik och talare</a:t>
            </a:r>
          </a:p>
          <a:p>
            <a:pPr lvl="1"/>
            <a:r>
              <a:rPr lang="sv-SE" dirty="0"/>
              <a:t>Vem stänger efter Arnäsdagen?</a:t>
            </a:r>
          </a:p>
          <a:p>
            <a:pPr lvl="1"/>
            <a:r>
              <a:rPr lang="sv-SE" dirty="0"/>
              <a:t>Lämna tillbaka osålda varor till Coop (hamburgare och bröd måste ha varit frysta hela tiden)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B8330FA1-C53D-E1F5-0685-E5340C1109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7" r="4832"/>
          <a:stretch/>
        </p:blipFill>
        <p:spPr>
          <a:xfrm>
            <a:off x="10519149" y="1"/>
            <a:ext cx="1679676" cy="188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7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D7908D1-2649-39BA-C136-2F784665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Ekonomi </a:t>
            </a:r>
            <a:r>
              <a:rPr lang="en-US" sz="5400" dirty="0" err="1"/>
              <a:t>Arnäsdagen</a:t>
            </a:r>
            <a:endParaRPr lang="en-US" sz="5400" dirty="0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AB11729D-F501-C195-3F6B-B376B92039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8E997EB8-1B83-07F5-80A3-74A171571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 err="1"/>
              <a:t>Intäkter</a:t>
            </a:r>
            <a:r>
              <a:rPr lang="en-US" sz="2200" dirty="0"/>
              <a:t> 48 456 </a:t>
            </a:r>
            <a:r>
              <a:rPr lang="en-US" sz="2200" dirty="0" err="1"/>
              <a:t>kr</a:t>
            </a:r>
            <a:endParaRPr lang="en-US" sz="2200" dirty="0"/>
          </a:p>
          <a:p>
            <a:r>
              <a:rPr lang="en-US" sz="2200" dirty="0" err="1"/>
              <a:t>Utgifter</a:t>
            </a:r>
            <a:r>
              <a:rPr lang="en-US" sz="2200" dirty="0"/>
              <a:t> 17 210 </a:t>
            </a:r>
            <a:r>
              <a:rPr lang="en-US" sz="2200" dirty="0" err="1"/>
              <a:t>kr</a:t>
            </a:r>
            <a:endParaRPr lang="en-US" sz="2200" dirty="0"/>
          </a:p>
          <a:p>
            <a:r>
              <a:rPr lang="en-US" sz="2200" dirty="0" err="1"/>
              <a:t>Netto</a:t>
            </a:r>
            <a:r>
              <a:rPr lang="en-US" sz="2200" dirty="0"/>
              <a:t> 31 247 </a:t>
            </a:r>
            <a:r>
              <a:rPr lang="en-US" sz="2200" dirty="0" err="1"/>
              <a:t>kr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 err="1"/>
              <a:t>Delat</a:t>
            </a:r>
            <a:r>
              <a:rPr lang="en-US" sz="2200" dirty="0"/>
              <a:t> med de 9 </a:t>
            </a:r>
            <a:r>
              <a:rPr lang="en-US" sz="2200" dirty="0" err="1"/>
              <a:t>arragnerade</a:t>
            </a:r>
            <a:r>
              <a:rPr lang="en-US" sz="2200" dirty="0"/>
              <a:t> </a:t>
            </a:r>
            <a:r>
              <a:rPr lang="en-US" sz="2200" dirty="0" err="1"/>
              <a:t>lagen</a:t>
            </a:r>
            <a:r>
              <a:rPr lang="en-US" sz="2200"/>
              <a:t> ger det </a:t>
            </a:r>
            <a:r>
              <a:rPr lang="en-US" sz="2200" dirty="0"/>
              <a:t>3 472 </a:t>
            </a:r>
            <a:r>
              <a:rPr lang="en-US" sz="2200" dirty="0" err="1"/>
              <a:t>kr</a:t>
            </a:r>
            <a:r>
              <a:rPr lang="en-US" sz="2200" dirty="0"/>
              <a:t>/lag</a:t>
            </a:r>
          </a:p>
        </p:txBody>
      </p:sp>
    </p:spTree>
    <p:extLst>
      <p:ext uri="{BB962C8B-B14F-4D97-AF65-F5344CB8AC3E}">
        <p14:creationId xmlns:p14="http://schemas.microsoft.com/office/powerpoint/2010/main" val="318214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D7908D1-2649-39BA-C136-2F784665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Synpunkter sen förra Arnäsdagen</a:t>
            </a:r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AB11729D-F501-C195-3F6B-B376B92039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7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98717-DE14-953E-DF1C-9647D2503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base"/>
            <a:r>
              <a:rPr lang="en-US" sz="1200" b="0" i="0">
                <a:effectLst/>
              </a:rPr>
              <a:t>Hej och tack för en rolig dag!</a:t>
            </a:r>
            <a:br>
              <a:rPr lang="en-US" sz="1200" b="0" i="0">
                <a:effectLst/>
              </a:rPr>
            </a:br>
            <a:r>
              <a:rPr lang="en-US" sz="1200" b="0" i="0">
                <a:effectLst/>
              </a:rPr>
              <a:t>Finns det möjlighet att sammanställa anteckningar från dagen, vad som gick bra och vad som kunde göras bättre till nästa år? Kanske lämna anteckningarna till Kansliet eller i en mapp för "Arnäsdagen" som kan lämnas på kansliet så blir det lättare att planera kommande år.</a:t>
            </a:r>
          </a:p>
          <a:p>
            <a:pPr marL="0" fontAlgn="base"/>
            <a:r>
              <a:rPr lang="en-US" sz="1200" b="0" i="0">
                <a:effectLst/>
              </a:rPr>
              <a:t>Några förslag till kommande år</a:t>
            </a:r>
          </a:p>
          <a:p>
            <a:pPr fontAlgn="base"/>
            <a:r>
              <a:rPr lang="en-US" sz="1200" b="0" i="0">
                <a:effectLst/>
              </a:rPr>
              <a:t>Ta fram skyltar med "pilar" som pekar var ponnyridning, kiosker m.m. är. </a:t>
            </a:r>
          </a:p>
          <a:p>
            <a:pPr fontAlgn="base"/>
            <a:r>
              <a:rPr lang="en-US" sz="1200" b="0" i="0">
                <a:effectLst/>
              </a:rPr>
              <a:t>En större version av kartan, typ 1x2 m stor? Om den gjordes som magnet-tavla skulle den gå att återanvända till fler tillställningar.</a:t>
            </a:r>
          </a:p>
          <a:p>
            <a:pPr fontAlgn="base"/>
            <a:r>
              <a:rPr lang="en-US" sz="1200" b="0" i="0">
                <a:effectLst/>
              </a:rPr>
              <a:t>Förberett ett allmänt utskick till motståndarlagen med information om Arnäsdagen och att alla är välkomna att delta i aktiviteterna som pågick på Arnäsdagen. Maila kartan tidigare till alla lagledare för möjligheten att meddela motståndarlagen om vad som händer på Arnäsdagen.</a:t>
            </a:r>
          </a:p>
          <a:p>
            <a:pPr fontAlgn="base"/>
            <a:r>
              <a:rPr lang="en-US" sz="1200" b="0" i="0">
                <a:effectLst/>
              </a:rPr>
              <a:t>Se över antalet matchvärdsvästar/flaggor/domarutrustning. Många saknade utrustning.</a:t>
            </a:r>
          </a:p>
          <a:p>
            <a:pPr fontAlgn="base"/>
            <a:r>
              <a:rPr lang="en-US" sz="1200" b="0" i="0">
                <a:effectLst/>
              </a:rPr>
              <a:t>Långsiktigt - se över solskydd/skugga för spelarna på planerna (gärna U5)</a:t>
            </a:r>
          </a:p>
          <a:p>
            <a:pPr fontAlgn="base"/>
            <a:r>
              <a:rPr lang="en-US" sz="1200" b="0" i="0">
                <a:effectLst/>
              </a:rPr>
              <a:t>Toppen med flera kiosker igång med fika och många aktiviteter. Minigolfen var superfin och ponnyridningen var poppis!</a:t>
            </a:r>
          </a:p>
        </p:txBody>
      </p:sp>
    </p:spTree>
    <p:extLst>
      <p:ext uri="{BB962C8B-B14F-4D97-AF65-F5344CB8AC3E}">
        <p14:creationId xmlns:p14="http://schemas.microsoft.com/office/powerpoint/2010/main" val="182831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D06CB5-8634-0560-8BC6-37653CFCF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Ansvariga</a:t>
            </a:r>
            <a:r>
              <a:rPr lang="en-US" sz="5400" dirty="0"/>
              <a:t> </a:t>
            </a:r>
            <a:r>
              <a:rPr lang="en-US" sz="5400"/>
              <a:t>Arnäsdagen</a:t>
            </a:r>
            <a:endParaRPr lang="en-US" sz="5400" dirty="0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0959A7-4C77-EF2F-40CB-41312A5293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r="1539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5D191F-339F-F625-9F2D-350E0D877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Nya </a:t>
            </a:r>
            <a:r>
              <a:rPr lang="en-US" sz="2200" dirty="0" err="1"/>
              <a:t>evenemangsansvarig</a:t>
            </a:r>
            <a:endParaRPr lang="en-US" sz="2200" dirty="0"/>
          </a:p>
          <a:p>
            <a:r>
              <a:rPr lang="en-US" sz="2200" dirty="0"/>
              <a:t>Susanne G</a:t>
            </a:r>
          </a:p>
          <a:p>
            <a:r>
              <a:rPr lang="en-US" sz="2200" dirty="0"/>
              <a:t>(Camilla)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3560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816DBFF-5E36-5795-2BEE-EC73C6B00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Bollkul 2025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56E209D7-30C4-AEA8-D6D3-F7347B210F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6" r="18710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7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1B0842-8E2E-C73C-859C-F4C716960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4296" y="2441448"/>
            <a:ext cx="6894576" cy="3483864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dirty="0" err="1"/>
              <a:t>Beställa</a:t>
            </a:r>
            <a:r>
              <a:rPr lang="en-US" sz="1600" dirty="0"/>
              <a:t> t-shirts, </a:t>
            </a:r>
            <a:r>
              <a:rPr lang="en-US" sz="1600" dirty="0" err="1"/>
              <a:t>benskydd</a:t>
            </a:r>
            <a:r>
              <a:rPr lang="en-US" sz="1600" dirty="0"/>
              <a:t> och </a:t>
            </a:r>
            <a:r>
              <a:rPr lang="en-US" sz="1600" dirty="0" err="1"/>
              <a:t>sockar</a:t>
            </a:r>
            <a:r>
              <a:rPr lang="en-US" sz="1600" dirty="0"/>
              <a:t> – </a:t>
            </a:r>
            <a:r>
              <a:rPr lang="en-US" sz="1600" dirty="0" err="1"/>
              <a:t>beställningen</a:t>
            </a:r>
            <a:r>
              <a:rPr lang="en-US" sz="1600" dirty="0"/>
              <a:t> </a:t>
            </a:r>
            <a:r>
              <a:rPr lang="en-US" sz="1600" dirty="0" err="1"/>
              <a:t>skickas</a:t>
            </a:r>
            <a:r>
              <a:rPr lang="en-US" sz="1600" dirty="0"/>
              <a:t> till </a:t>
            </a:r>
            <a:r>
              <a:rPr lang="en-US" sz="1600" dirty="0" err="1"/>
              <a:t>ordförande</a:t>
            </a:r>
            <a:endParaRPr lang="en-US" sz="1600" dirty="0"/>
          </a:p>
          <a:p>
            <a:r>
              <a:rPr lang="en-US" sz="1600" dirty="0" err="1"/>
              <a:t>Fixa</a:t>
            </a:r>
            <a:r>
              <a:rPr lang="en-US" sz="1600" dirty="0"/>
              <a:t> </a:t>
            </a:r>
            <a:r>
              <a:rPr lang="en-US" sz="1600" dirty="0" err="1"/>
              <a:t>anmälningslistan</a:t>
            </a:r>
            <a:r>
              <a:rPr lang="en-US" sz="1600" dirty="0"/>
              <a:t> - </a:t>
            </a:r>
            <a:r>
              <a:rPr lang="en-US" sz="1600" dirty="0" err="1"/>
              <a:t>googleformulär</a:t>
            </a:r>
            <a:endParaRPr lang="en-US" sz="1600" dirty="0"/>
          </a:p>
          <a:p>
            <a:r>
              <a:rPr lang="en-US" sz="1600" dirty="0" err="1"/>
              <a:t>Få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information om </a:t>
            </a:r>
            <a:r>
              <a:rPr lang="en-US" sz="1600" dirty="0" err="1"/>
              <a:t>Bollkul</a:t>
            </a:r>
            <a:r>
              <a:rPr lang="en-US" sz="1600" dirty="0"/>
              <a:t> – laget.se, insta, </a:t>
            </a:r>
            <a:r>
              <a:rPr lang="en-US" sz="1600" dirty="0" err="1"/>
              <a:t>planscher</a:t>
            </a:r>
            <a:endParaRPr lang="en-US" sz="1600" dirty="0"/>
          </a:p>
          <a:p>
            <a:r>
              <a:rPr lang="en-US" sz="1600" dirty="0"/>
              <a:t>P/F 20</a:t>
            </a:r>
          </a:p>
          <a:p>
            <a:pPr lvl="1"/>
            <a:r>
              <a:rPr lang="en-US" sz="1600" dirty="0" err="1"/>
              <a:t>Fixa</a:t>
            </a:r>
            <a:r>
              <a:rPr lang="en-US" sz="1600" dirty="0"/>
              <a:t> </a:t>
            </a:r>
            <a:r>
              <a:rPr lang="en-US" sz="1600" dirty="0" err="1"/>
              <a:t>anmälan</a:t>
            </a:r>
            <a:r>
              <a:rPr lang="en-US" sz="1600" dirty="0"/>
              <a:t> och </a:t>
            </a:r>
            <a:r>
              <a:rPr lang="en-US" sz="1600" dirty="0" err="1"/>
              <a:t>ledare</a:t>
            </a:r>
            <a:endParaRPr lang="en-US" sz="1600" dirty="0"/>
          </a:p>
          <a:p>
            <a:pPr lvl="1"/>
            <a:r>
              <a:rPr lang="en-US" sz="1600" dirty="0"/>
              <a:t>Skapa </a:t>
            </a:r>
            <a:r>
              <a:rPr lang="en-US" sz="1600" dirty="0" err="1"/>
              <a:t>sida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laget.se</a:t>
            </a:r>
          </a:p>
          <a:p>
            <a:pPr lvl="1"/>
            <a:r>
              <a:rPr lang="en-US" sz="1600" dirty="0" err="1"/>
              <a:t>Träffa</a:t>
            </a:r>
            <a:r>
              <a:rPr lang="en-US" sz="1600" dirty="0"/>
              <a:t> de </a:t>
            </a:r>
            <a:r>
              <a:rPr lang="en-US" sz="1600" dirty="0" err="1"/>
              <a:t>nya</a:t>
            </a:r>
            <a:r>
              <a:rPr lang="en-US" sz="1600" dirty="0"/>
              <a:t> </a:t>
            </a:r>
            <a:r>
              <a:rPr lang="en-US" sz="1600" dirty="0" err="1"/>
              <a:t>ledarna</a:t>
            </a:r>
            <a:r>
              <a:rPr lang="en-US" sz="1600" dirty="0"/>
              <a:t> och </a:t>
            </a:r>
            <a:r>
              <a:rPr lang="en-US" sz="1600" dirty="0" err="1"/>
              <a:t>ge</a:t>
            </a:r>
            <a:r>
              <a:rPr lang="en-US" sz="1600" dirty="0"/>
              <a:t> dem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introduktion</a:t>
            </a:r>
            <a:endParaRPr lang="en-US" sz="1600" dirty="0"/>
          </a:p>
          <a:p>
            <a:r>
              <a:rPr lang="en-US" sz="1600" dirty="0"/>
              <a:t>P/F-19 </a:t>
            </a:r>
          </a:p>
          <a:p>
            <a:pPr lvl="1"/>
            <a:r>
              <a:rPr lang="en-US" sz="1600" dirty="0"/>
              <a:t>42 </a:t>
            </a:r>
            <a:r>
              <a:rPr lang="en-US" sz="1600" dirty="0" err="1"/>
              <a:t>spelare</a:t>
            </a:r>
            <a:endParaRPr lang="en-US" sz="1600" dirty="0"/>
          </a:p>
          <a:p>
            <a:pPr lvl="1"/>
            <a:r>
              <a:rPr lang="en-US" sz="1600" dirty="0" err="1"/>
              <a:t>Vidarebefordra</a:t>
            </a:r>
            <a:r>
              <a:rPr lang="en-US" sz="1600" dirty="0"/>
              <a:t> </a:t>
            </a:r>
            <a:r>
              <a:rPr lang="en-US" sz="1600" dirty="0" err="1"/>
              <a:t>nya</a:t>
            </a:r>
            <a:r>
              <a:rPr lang="en-US" sz="1600" dirty="0"/>
              <a:t> </a:t>
            </a:r>
            <a:r>
              <a:rPr lang="en-US" sz="1600" dirty="0" err="1"/>
              <a:t>anmälningar</a:t>
            </a:r>
            <a:r>
              <a:rPr lang="en-US" sz="1600" dirty="0"/>
              <a:t> till </a:t>
            </a:r>
            <a:r>
              <a:rPr lang="en-US" sz="1600" dirty="0" err="1"/>
              <a:t>ledarna</a:t>
            </a:r>
            <a:endParaRPr lang="en-US" sz="1600" dirty="0"/>
          </a:p>
          <a:p>
            <a:pPr lvl="1"/>
            <a:r>
              <a:rPr lang="en-US" sz="1600" dirty="0"/>
              <a:t>Ev ta </a:t>
            </a:r>
            <a:r>
              <a:rPr lang="en-US" sz="1600" dirty="0" err="1"/>
              <a:t>boka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utbildare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Disneyövningar</a:t>
            </a:r>
            <a:endParaRPr lang="en-US" sz="1600" dirty="0"/>
          </a:p>
          <a:p>
            <a:r>
              <a:rPr lang="en-US" sz="1600" dirty="0"/>
              <a:t>P/F -18 (Kanske </a:t>
            </a:r>
            <a:r>
              <a:rPr lang="en-US" sz="1600" dirty="0" err="1"/>
              <a:t>kommer</a:t>
            </a:r>
            <a:r>
              <a:rPr lang="en-US" sz="1600" dirty="0"/>
              <a:t> </a:t>
            </a:r>
            <a:r>
              <a:rPr lang="en-US" sz="1600" dirty="0" err="1"/>
              <a:t>att</a:t>
            </a:r>
            <a:r>
              <a:rPr lang="en-US" sz="1600" dirty="0"/>
              <a:t> dela </a:t>
            </a:r>
            <a:r>
              <a:rPr lang="en-US" sz="1600" dirty="0" err="1"/>
              <a:t>på</a:t>
            </a:r>
            <a:r>
              <a:rPr lang="en-US" sz="1600" dirty="0"/>
              <a:t> sig)</a:t>
            </a:r>
          </a:p>
          <a:p>
            <a:pPr lvl="1"/>
            <a:r>
              <a:rPr lang="en-US" sz="1600" dirty="0"/>
              <a:t>66 </a:t>
            </a:r>
            <a:r>
              <a:rPr lang="en-US" sz="1600" dirty="0" err="1"/>
              <a:t>spelare</a:t>
            </a:r>
            <a:r>
              <a:rPr lang="en-US" sz="1600" dirty="0"/>
              <a:t> (ca </a:t>
            </a:r>
            <a:r>
              <a:rPr lang="en-US" sz="1600" dirty="0" err="1"/>
              <a:t>hälften</a:t>
            </a:r>
            <a:r>
              <a:rPr lang="en-US" sz="1600" dirty="0"/>
              <a:t> </a:t>
            </a:r>
            <a:r>
              <a:rPr lang="en-US" sz="1600" dirty="0" err="1"/>
              <a:t>nya</a:t>
            </a:r>
            <a:r>
              <a:rPr lang="en-US" sz="1600" dirty="0"/>
              <a:t> 2024)</a:t>
            </a:r>
          </a:p>
          <a:p>
            <a:pPr lvl="1"/>
            <a:r>
              <a:rPr lang="en-US" sz="1600" dirty="0" err="1"/>
              <a:t>Vidarebefordra</a:t>
            </a:r>
            <a:r>
              <a:rPr lang="en-US" sz="1600" dirty="0"/>
              <a:t> </a:t>
            </a:r>
            <a:r>
              <a:rPr lang="en-US" sz="1600" dirty="0" err="1"/>
              <a:t>nya</a:t>
            </a:r>
            <a:r>
              <a:rPr lang="en-US" sz="1600" dirty="0"/>
              <a:t> </a:t>
            </a:r>
            <a:r>
              <a:rPr lang="en-US" sz="1600" dirty="0" err="1"/>
              <a:t>anmälningar</a:t>
            </a:r>
            <a:r>
              <a:rPr lang="en-US" sz="1600" dirty="0"/>
              <a:t> till </a:t>
            </a:r>
            <a:r>
              <a:rPr lang="en-US" sz="1600" dirty="0" err="1"/>
              <a:t>ledarna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020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1385</Words>
  <Application>Microsoft Office PowerPoint</Application>
  <PresentationFormat>Bredbild</PresentationFormat>
  <Paragraphs>241</Paragraphs>
  <Slides>26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Office-tema</vt:lpstr>
      <vt:lpstr>Evenemangsgruppen </vt:lpstr>
      <vt:lpstr>Punkter</vt:lpstr>
      <vt:lpstr>Arnäsdagen</vt:lpstr>
      <vt:lpstr>Arnäsdagen - checklista</vt:lpstr>
      <vt:lpstr>Fördelning av arbetsuppgifter</vt:lpstr>
      <vt:lpstr>Ekonomi Arnäsdagen</vt:lpstr>
      <vt:lpstr>Synpunkter sen förra Arnäsdagen</vt:lpstr>
      <vt:lpstr>Ansvariga Arnäsdagen</vt:lpstr>
      <vt:lpstr>Bollkul 2025</vt:lpstr>
      <vt:lpstr>Förberedelser bollkul</vt:lpstr>
      <vt:lpstr>Ingen kanslist</vt:lpstr>
      <vt:lpstr>Ansvariga bollkul</vt:lpstr>
      <vt:lpstr>Fotbollsskolan den 24-27 juni</vt:lpstr>
      <vt:lpstr>Fotbollsskolan</vt:lpstr>
      <vt:lpstr>Fotbollsskolan – Strax innan start</vt:lpstr>
      <vt:lpstr>Bra att tänka på!</vt:lpstr>
      <vt:lpstr>Under fotbollsskolan</vt:lpstr>
      <vt:lpstr>Ekonomi Fotbollsskolan</vt:lpstr>
      <vt:lpstr>Ingen kanslist</vt:lpstr>
      <vt:lpstr>Ingen kanslist</vt:lpstr>
      <vt:lpstr>Ingen kanslist</vt:lpstr>
      <vt:lpstr>Ansvariga</vt:lpstr>
      <vt:lpstr>Övrigt</vt:lpstr>
      <vt:lpstr>Tiger Winter Classic</vt:lpstr>
      <vt:lpstr>Övrigt</vt:lpstr>
      <vt:lpstr>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Arnäs evenemangsgrupp</dc:title>
  <dc:creator>Carlstedt Frida    Enheten för statistik och datainsamling</dc:creator>
  <cp:lastModifiedBy>Carlstedt Frida    Enheten för statistik och datainsamling</cp:lastModifiedBy>
  <cp:revision>64</cp:revision>
  <dcterms:created xsi:type="dcterms:W3CDTF">2024-03-11T06:25:24Z</dcterms:created>
  <dcterms:modified xsi:type="dcterms:W3CDTF">2024-12-04T18:33:14Z</dcterms:modified>
</cp:coreProperties>
</file>