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82" r:id="rId4"/>
    <p:sldId id="283" r:id="rId5"/>
    <p:sldId id="284" r:id="rId6"/>
    <p:sldId id="286" r:id="rId7"/>
    <p:sldId id="274" r:id="rId8"/>
    <p:sldId id="275" r:id="rId9"/>
    <p:sldId id="276" r:id="rId10"/>
    <p:sldId id="277" r:id="rId11"/>
    <p:sldId id="261" r:id="rId12"/>
    <p:sldId id="265" r:id="rId13"/>
    <p:sldId id="262" r:id="rId14"/>
    <p:sldId id="268" r:id="rId15"/>
    <p:sldId id="263" r:id="rId16"/>
    <p:sldId id="287" r:id="rId17"/>
    <p:sldId id="278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345" autoAdjust="0"/>
  </p:normalViewPr>
  <p:slideViewPr>
    <p:cSldViewPr snapToGrid="0">
      <p:cViewPr varScale="1">
        <p:scale>
          <a:sx n="56" d="100"/>
          <a:sy n="56" d="100"/>
        </p:scale>
        <p:origin x="10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B4782-1998-CB2D-7154-18CE5749A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4FB1578-0239-A027-EF1C-F02A9C013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AB3D0E-0073-330C-E819-87EC5348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07D9FB-FFDC-E1EB-6108-3277E993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DE6C8C-0550-EB2F-D363-79D9CC4A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12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8FF890-F5E4-64F0-5848-92062391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15C18E2-BD44-EEEE-91DC-96F35915F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CA8796-C3B4-D684-ECD7-E2FA4669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5855B7-D4D2-C076-9A2A-E894FC92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7516EB-C351-AB8F-0350-64D83AED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96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B0D098-83F9-1DEB-689E-0EF024CBF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0C45407-CF41-D7D0-4124-21B3237A7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4C6636-425B-969A-C2E7-F61C404A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20845-354A-BDB6-5CFF-D0BB245E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C47C6F-E656-3FED-6605-F23E120D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559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86446-E7FC-0063-788A-50E2F7DF8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004E47-054E-69D2-7023-B45E32F96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A1095C-2937-F45F-E6C3-A4ADDA08F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34E236-2309-E8E5-9A00-E6B4F30A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03CD0B-448A-892A-ECBE-D1B49B13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75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7EC61D-AA90-6F23-4995-1F8B1DAB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94A628-816D-CC8F-806D-C9A0A447D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9C2996-84ED-E315-3973-BB1EC0F7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D6B0B3-2717-429E-1562-7E6FE5CF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43681C-26CE-171E-8AC3-1A214AF4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35DFAD-442C-6166-5C7B-F0B36A3B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806A70-1082-A75B-4A1A-5E654DF0A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A7B4708-FB82-367A-5364-088256284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1F8FC2-C524-B12D-052B-22A56676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754AB1F-6AE6-3703-5B44-35766311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996B17-4FC0-5058-C2CF-05EA6604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97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489D3D-CAE5-9B0B-A450-FE90AF85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D502FB-12A6-F75C-9DA2-CE026A4D9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522AEF0-56E4-CE6E-AB4D-C570B90E5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5F2AF37-0A2C-1B68-769C-9D5F51D83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BFAE2D2-BFDB-19C9-ACAE-FBDE2E3E6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9D4E5F8-0D9A-CA90-1EC8-6ECD8924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E77838E-B057-6452-C30F-898C3CE1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94AECF8-D368-E244-1B91-9E914085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E7DE2C-687A-D4B2-F619-DFB18D555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D6536FA-34C3-5B38-17BD-EFDE4F7C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BB11CA-5BC5-FD76-EDF5-D90DC248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65091E-DEA6-BBAB-4704-F2B806D3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3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B1C039E-5948-2170-AC37-B728F49F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3246E63-F9D6-8743-0699-79508574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20F7BE6-D1B7-3BA3-7A8D-8674531F8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268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91B84F-303A-0988-9869-62FCF235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E74688-3797-5325-1037-CFB00DAC3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79E1E9-DD03-CC7C-01F9-93C85BBA6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87A4E6-7D1E-A3B9-226A-83539331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82B8A9-E915-B499-7F78-30F4A7A5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3261CF-B914-E728-C953-BEE771B8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609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E08D35-D08B-AD60-E555-FD57731D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FC720E-C632-3F8A-8048-4CB8F2CF1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0DDA10-7C1E-7750-D80F-E0F6E78A9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5C0815-116E-3AB0-48EE-7A4495B7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37AE7F-DF3F-2EF1-9010-3E788979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53EE63-789D-54E9-C873-DCCBD5EF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1DC537-FBF7-5C68-AE91-EB82A597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4EAD8D4-BFA9-D907-786E-C6D3A792F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F430A1-F1AD-774B-C59C-DD1A334E8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B3CD-35F0-4E86-85A3-FF21B2BB4AF0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E101F1-E1BC-C54A-5131-D663E37B6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9535E1-719B-AE61-B96A-9C73BD572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B400-7CA9-4CC6-B9AA-C55D391BD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69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03C18A-998B-4308-CB3C-B668D71AE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sv-SE" sz="4400" dirty="0"/>
              <a:t>Evenemangsgruppen</a:t>
            </a:r>
            <a:br>
              <a:rPr lang="sv-SE" sz="4400" dirty="0"/>
            </a:br>
            <a:endParaRPr lang="sv-SE" sz="4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060E52-C32F-1494-111D-A297CE2B9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sv-SE" dirty="0">
                <a:solidFill>
                  <a:srgbClr val="FFFFFF"/>
                </a:solidFill>
              </a:rPr>
              <a:t>2024-08-13</a:t>
            </a:r>
          </a:p>
        </p:txBody>
      </p:sp>
      <p:pic>
        <p:nvPicPr>
          <p:cNvPr id="5" name="Bildobjekt 4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F2FB717F-0DA6-CA5F-B513-BCE2B460C8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1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C377CE-0714-9FE5-6DCD-359E314C4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Inför 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988F00-AB3E-A50C-96F2-3372C40C7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000" dirty="0"/>
              <a:t>Fika </a:t>
            </a:r>
            <a:r>
              <a:rPr lang="en-US" sz="2000" dirty="0" err="1"/>
              <a:t>från</a:t>
            </a:r>
            <a:r>
              <a:rPr lang="en-US" sz="2000" dirty="0"/>
              <a:t> Coop</a:t>
            </a:r>
          </a:p>
          <a:p>
            <a:r>
              <a:rPr lang="en-US" sz="2000" dirty="0" err="1"/>
              <a:t>Beställa</a:t>
            </a:r>
            <a:r>
              <a:rPr lang="en-US" sz="2000" dirty="0"/>
              <a:t> </a:t>
            </a:r>
            <a:r>
              <a:rPr lang="en-US" sz="2000" dirty="0" err="1"/>
              <a:t>kläder</a:t>
            </a:r>
            <a:r>
              <a:rPr lang="en-US" sz="2000" dirty="0"/>
              <a:t>, </a:t>
            </a:r>
            <a:r>
              <a:rPr lang="en-US" sz="2000" dirty="0" err="1"/>
              <a:t>vattenflaska</a:t>
            </a:r>
            <a:r>
              <a:rPr lang="en-US" sz="2000" dirty="0"/>
              <a:t> och </a:t>
            </a:r>
            <a:r>
              <a:rPr lang="en-US" sz="2000" dirty="0" err="1"/>
              <a:t>bollar</a:t>
            </a:r>
            <a:endParaRPr lang="en-US" sz="2000" dirty="0"/>
          </a:p>
          <a:p>
            <a:pPr lvl="1"/>
            <a:r>
              <a:rPr lang="en-US" sz="1600" dirty="0"/>
              <a:t> </a:t>
            </a:r>
            <a:r>
              <a:rPr lang="en-US" sz="1600" dirty="0" err="1"/>
              <a:t>senast</a:t>
            </a:r>
            <a:r>
              <a:rPr lang="en-US" sz="1600" dirty="0"/>
              <a:t> den 20 </a:t>
            </a:r>
            <a:r>
              <a:rPr lang="en-US" sz="1600" dirty="0" err="1"/>
              <a:t>maj</a:t>
            </a:r>
            <a:r>
              <a:rPr lang="en-US" sz="1600" dirty="0"/>
              <a:t> (</a:t>
            </a:r>
            <a:r>
              <a:rPr lang="en-US" sz="1600" dirty="0" err="1"/>
              <a:t>absolut</a:t>
            </a:r>
            <a:r>
              <a:rPr lang="en-US" sz="1600" dirty="0"/>
              <a:t> </a:t>
            </a:r>
            <a:r>
              <a:rPr lang="en-US" sz="1600" dirty="0" err="1"/>
              <a:t>senast</a:t>
            </a:r>
            <a:r>
              <a:rPr lang="en-US" sz="1600" dirty="0"/>
              <a:t> den 24 </a:t>
            </a:r>
            <a:r>
              <a:rPr lang="en-US" sz="1600" dirty="0" err="1"/>
              <a:t>maj</a:t>
            </a:r>
            <a:r>
              <a:rPr lang="en-US" sz="1600" dirty="0"/>
              <a:t>)</a:t>
            </a:r>
          </a:p>
          <a:p>
            <a:r>
              <a:rPr lang="sv-SE" sz="2000" dirty="0"/>
              <a:t>Ingen Arnästigern</a:t>
            </a:r>
          </a:p>
          <a:p>
            <a:r>
              <a:rPr lang="sv-SE" sz="2000" dirty="0"/>
              <a:t>Meddela skolan ang. fotbollsskolan</a:t>
            </a:r>
          </a:p>
          <a:p>
            <a:r>
              <a:rPr lang="sv-SE" sz="2000" dirty="0"/>
              <a:t>Boka in gästföreläsare</a:t>
            </a:r>
          </a:p>
          <a:p>
            <a:pPr lvl="1"/>
            <a:r>
              <a:rPr lang="sv-SE" sz="1600" dirty="0"/>
              <a:t>Kyrkan – Kunde inte medverka</a:t>
            </a:r>
          </a:p>
          <a:p>
            <a:pPr lvl="1"/>
            <a:r>
              <a:rPr lang="sv-SE" sz="1600" dirty="0"/>
              <a:t>Räddningstjänsten</a:t>
            </a:r>
          </a:p>
          <a:p>
            <a:pPr lvl="1"/>
            <a:r>
              <a:rPr lang="sv-SE" sz="1600" dirty="0"/>
              <a:t>Polisen</a:t>
            </a:r>
          </a:p>
          <a:p>
            <a:pPr lvl="1"/>
            <a:r>
              <a:rPr lang="sv-SE" sz="1600" dirty="0"/>
              <a:t>Själevads spelare/FV – ställde inte frågan</a:t>
            </a:r>
          </a:p>
          <a:p>
            <a:pPr lvl="1"/>
            <a:r>
              <a:rPr lang="sv-SE" sz="1600" dirty="0"/>
              <a:t>SISU – Var på plats, mest för ledarna.</a:t>
            </a:r>
          </a:p>
          <a:p>
            <a:endParaRPr lang="en-US" sz="2000" dirty="0"/>
          </a:p>
        </p:txBody>
      </p:sp>
      <p:pic>
        <p:nvPicPr>
          <p:cNvPr id="7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306F4EF9-188B-524F-FF14-583DBE1373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0" r="803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9341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6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90A6923F-8155-6AAC-9877-FB587E29FB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9" r="12063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F331B8B-74A6-ED93-422E-3DA21A9E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Fotbollsskolan – Strax innan start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CA8341-1EA4-4103-83B8-DB852F41C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5317" y="2743200"/>
            <a:ext cx="5247340" cy="34968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Schemat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err="1"/>
              <a:t>Läggs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laget.se? </a:t>
            </a:r>
            <a:r>
              <a:rPr lang="en-US" sz="2000" dirty="0" err="1"/>
              <a:t>Mejl</a:t>
            </a:r>
            <a:r>
              <a:rPr lang="en-US" sz="2000" dirty="0"/>
              <a:t> </a:t>
            </a:r>
            <a:r>
              <a:rPr lang="en-US" sz="2000" dirty="0" err="1"/>
              <a:t>istället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Fixa</a:t>
            </a:r>
            <a:r>
              <a:rPr lang="en-US" sz="2000" dirty="0"/>
              <a:t> </a:t>
            </a:r>
            <a:r>
              <a:rPr lang="en-US" sz="2000" dirty="0" err="1"/>
              <a:t>skyltar</a:t>
            </a:r>
            <a:r>
              <a:rPr lang="en-US" sz="2000" dirty="0"/>
              <a:t> till </a:t>
            </a:r>
            <a:r>
              <a:rPr lang="en-US" sz="2000" dirty="0" err="1"/>
              <a:t>omklädningsrummen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err="1"/>
              <a:t>Flaggor</a:t>
            </a:r>
            <a:r>
              <a:rPr lang="en-US" sz="2000" dirty="0"/>
              <a:t>/</a:t>
            </a:r>
            <a:r>
              <a:rPr lang="en-US" sz="2000" dirty="0" err="1"/>
              <a:t>länder</a:t>
            </a:r>
            <a:r>
              <a:rPr lang="en-US" sz="2000" dirty="0"/>
              <a:t> </a:t>
            </a:r>
            <a:r>
              <a:rPr lang="en-US" sz="2000" dirty="0" err="1"/>
              <a:t>samt</a:t>
            </a:r>
            <a:r>
              <a:rPr lang="en-US" sz="2000" dirty="0"/>
              <a:t> </a:t>
            </a:r>
            <a:r>
              <a:rPr lang="en-US" sz="2000" dirty="0" err="1"/>
              <a:t>spelarnas</a:t>
            </a:r>
            <a:r>
              <a:rPr lang="en-US" sz="2000" dirty="0"/>
              <a:t> och </a:t>
            </a:r>
            <a:r>
              <a:rPr lang="en-US" sz="2000" dirty="0" err="1"/>
              <a:t>ledarnas</a:t>
            </a:r>
            <a:r>
              <a:rPr lang="en-US" sz="2000" dirty="0"/>
              <a:t> </a:t>
            </a:r>
            <a:r>
              <a:rPr lang="en-US" sz="2000" dirty="0" err="1"/>
              <a:t>namn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/>
              <a:t>Pumpa</a:t>
            </a:r>
            <a:r>
              <a:rPr lang="en-US" sz="2000" dirty="0"/>
              <a:t> </a:t>
            </a:r>
            <a:r>
              <a:rPr lang="en-US" sz="2000" dirty="0" err="1"/>
              <a:t>bollarna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err="1"/>
              <a:t>Viktigt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göra</a:t>
            </a:r>
            <a:r>
              <a:rPr lang="en-US" sz="2000" dirty="0"/>
              <a:t> det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omgångar</a:t>
            </a:r>
            <a:r>
              <a:rPr lang="en-US" sz="2000" dirty="0"/>
              <a:t>, de </a:t>
            </a:r>
            <a:r>
              <a:rPr lang="en-US" sz="2000" dirty="0" err="1"/>
              <a:t>spricker</a:t>
            </a:r>
            <a:r>
              <a:rPr lang="en-US" sz="2000" dirty="0"/>
              <a:t> </a:t>
            </a:r>
            <a:r>
              <a:rPr lang="en-US" sz="2000" dirty="0" err="1"/>
              <a:t>annars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Se till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få</a:t>
            </a:r>
            <a:r>
              <a:rPr lang="en-US" sz="2000" dirty="0"/>
              <a:t> LOK-stöd för </a:t>
            </a:r>
            <a:r>
              <a:rPr lang="en-US" sz="2000" dirty="0" err="1"/>
              <a:t>alla</a:t>
            </a:r>
            <a:r>
              <a:rPr lang="en-US" sz="2000" dirty="0"/>
              <a:t> </a:t>
            </a:r>
            <a:r>
              <a:rPr lang="en-US" sz="2000" dirty="0" err="1"/>
              <a:t>deltagare</a:t>
            </a:r>
            <a:r>
              <a:rPr lang="en-US" sz="2000" dirty="0"/>
              <a:t> – </a:t>
            </a:r>
            <a:r>
              <a:rPr lang="en-US" sz="2000" dirty="0" err="1"/>
              <a:t>Kansliet</a:t>
            </a:r>
            <a:r>
              <a:rPr lang="en-US" sz="2000" dirty="0"/>
              <a:t>, </a:t>
            </a:r>
            <a:r>
              <a:rPr lang="en-US" sz="2000" dirty="0" err="1"/>
              <a:t>hur</a:t>
            </a:r>
            <a:r>
              <a:rPr lang="en-US" sz="2000" dirty="0"/>
              <a:t> </a:t>
            </a:r>
            <a:r>
              <a:rPr lang="en-US" sz="2000" dirty="0" err="1"/>
              <a:t>gör</a:t>
            </a:r>
            <a:r>
              <a:rPr lang="en-US" sz="2000" dirty="0"/>
              <a:t> vi det?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0360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1293395-8892-44E7-17B1-569E5721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Bra att tänka på!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B906D0-96B5-5F85-B914-67E7CB907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dirty="0"/>
              <a:t>Delat upp allt på laget.se under Evenemangsgruppen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Ungdomsledarna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sv-SE" sz="2000" dirty="0"/>
              <a:t>Häfte med uppgifter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dirty="0"/>
              <a:t>Materiel att använda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Västar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Koner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Bollar – pumpar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Mål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Hinder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dirty="0"/>
              <a:t>Vart ska föräldrarna meddela om barnet blir sjuk?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v-SE" sz="2400" dirty="0"/>
              <a:t>Kansliet tar frånvaromeddelanden</a:t>
            </a: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v-SE" sz="2400" dirty="0"/>
              <a:t>Vattenkrig, vart får man hålla hus?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7F20C0A-F806-FB22-1138-F4A568995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600"/>
              </a:spcAft>
            </a:pPr>
            <a:r>
              <a:rPr lang="sv-SE" sz="2000" dirty="0"/>
              <a:t>Gå igenom listan på t-shirt så alla får rätt storlek på morgonen, föräldrarnas hjälper ungdomarna</a:t>
            </a:r>
          </a:p>
          <a:p>
            <a:pPr marL="342900" marR="0">
              <a:spcBef>
                <a:spcPts val="0"/>
              </a:spcBef>
              <a:spcAft>
                <a:spcPts val="600"/>
              </a:spcAft>
            </a:pPr>
            <a:r>
              <a:rPr lang="sv-SE" sz="2000" dirty="0"/>
              <a:t>Förtydliga mobiletik</a:t>
            </a:r>
          </a:p>
        </p:txBody>
      </p:sp>
    </p:spTree>
    <p:extLst>
      <p:ext uri="{BB962C8B-B14F-4D97-AF65-F5344CB8AC3E}">
        <p14:creationId xmlns:p14="http://schemas.microsoft.com/office/powerpoint/2010/main" val="40362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7A047C8-6F39-FA84-F5AB-3E755968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Under fotbollsskolan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558784-28F5-A15B-90C0-FB755CCF0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r>
              <a:rPr lang="sv-SE" sz="2400">
                <a:solidFill>
                  <a:srgbClr val="FFFFFF"/>
                </a:solidFill>
              </a:rPr>
              <a:t>Se till att:</a:t>
            </a:r>
          </a:p>
          <a:p>
            <a:pPr lvl="1"/>
            <a:r>
              <a:rPr lang="sv-SE">
                <a:solidFill>
                  <a:srgbClr val="FFFFFF"/>
                </a:solidFill>
              </a:rPr>
              <a:t>Finnas på plats och hjälpa ungdomsledarna vid behov</a:t>
            </a:r>
          </a:p>
          <a:p>
            <a:pPr lvl="1"/>
            <a:r>
              <a:rPr lang="sv-SE">
                <a:solidFill>
                  <a:srgbClr val="FFFFFF"/>
                </a:solidFill>
              </a:rPr>
              <a:t>Hjälpa till att dela ut mellanmål</a:t>
            </a:r>
          </a:p>
          <a:p>
            <a:pPr lvl="1"/>
            <a:r>
              <a:rPr lang="sv-SE">
                <a:solidFill>
                  <a:srgbClr val="FFFFFF"/>
                </a:solidFill>
              </a:rPr>
              <a:t>Gör någon illa sig så hjälper ni till med plåster eller annat</a:t>
            </a:r>
          </a:p>
          <a:p>
            <a:pPr lvl="1"/>
            <a:r>
              <a:rPr lang="sv-SE">
                <a:solidFill>
                  <a:srgbClr val="FFFFFF"/>
                </a:solidFill>
              </a:rPr>
              <a:t>Lista på telefonnummer till föräldrarna</a:t>
            </a:r>
          </a:p>
          <a:p>
            <a:pPr lvl="1"/>
            <a:r>
              <a:rPr lang="sv-SE">
                <a:solidFill>
                  <a:srgbClr val="FFFFFF"/>
                </a:solidFill>
              </a:rPr>
              <a:t>Lämna aldrig de minsta barnen själva</a:t>
            </a:r>
          </a:p>
          <a:p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7DF76B-FC91-F93F-5CA0-9FC2CDDB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r>
              <a:rPr lang="sv-SE" sz="2000">
                <a:solidFill>
                  <a:srgbClr val="FFFFFF"/>
                </a:solidFill>
              </a:rPr>
              <a:t>Material:</a:t>
            </a:r>
          </a:p>
          <a:p>
            <a:pPr lvl="1"/>
            <a:r>
              <a:rPr lang="sv-SE" sz="2000">
                <a:solidFill>
                  <a:srgbClr val="FFFFFF"/>
                </a:solidFill>
              </a:rPr>
              <a:t>Alla barn ska få en t-shirt och vattenflaska första dagen</a:t>
            </a:r>
          </a:p>
          <a:p>
            <a:pPr lvl="1"/>
            <a:r>
              <a:rPr lang="sv-SE" sz="2000">
                <a:solidFill>
                  <a:srgbClr val="FFFFFF"/>
                </a:solidFill>
              </a:rPr>
              <a:t>När fotbollsskolan är slut får alla var sin fotboll</a:t>
            </a:r>
          </a:p>
          <a:p>
            <a:endParaRPr lang="sv-SE" sz="2000">
              <a:solidFill>
                <a:srgbClr val="FFFFFF"/>
              </a:solidFill>
            </a:endParaRPr>
          </a:p>
          <a:p>
            <a:r>
              <a:rPr lang="sv-SE" sz="2000">
                <a:solidFill>
                  <a:srgbClr val="FFFFFF"/>
                </a:solidFill>
              </a:rPr>
              <a:t>Samlas in efter varje förmiddag och eftermiddag:</a:t>
            </a:r>
          </a:p>
          <a:p>
            <a:pPr lvl="1"/>
            <a:r>
              <a:rPr lang="sv-SE" sz="2000">
                <a:solidFill>
                  <a:srgbClr val="FFFFFF"/>
                </a:solidFill>
              </a:rPr>
              <a:t>Västar</a:t>
            </a:r>
          </a:p>
          <a:p>
            <a:pPr lvl="1"/>
            <a:r>
              <a:rPr lang="sv-SE" sz="2000">
                <a:solidFill>
                  <a:srgbClr val="FFFFFF"/>
                </a:solidFill>
              </a:rPr>
              <a:t>Bollar</a:t>
            </a:r>
          </a:p>
          <a:p>
            <a:pPr lvl="1"/>
            <a:r>
              <a:rPr lang="sv-SE" sz="2000">
                <a:solidFill>
                  <a:srgbClr val="FFFFFF"/>
                </a:solidFill>
              </a:rPr>
              <a:t>Koner</a:t>
            </a:r>
          </a:p>
          <a:p>
            <a:endParaRPr lang="sv-SE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94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745AEFA-5ED6-AB3D-9A6E-FAF4B9985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sv-SE" sz="3000" dirty="0">
                <a:solidFill>
                  <a:srgbClr val="FFFFFF"/>
                </a:solidFill>
              </a:rPr>
              <a:t>Ekonomi 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9173F1-58B5-119A-DE2B-ECAE58110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900" dirty="0"/>
              <a:t>Intäkter</a:t>
            </a:r>
          </a:p>
          <a:p>
            <a:r>
              <a:rPr lang="sv-SE" sz="1900" dirty="0"/>
              <a:t>179 * 500 = 89 500 kr</a:t>
            </a:r>
          </a:p>
          <a:p>
            <a:r>
              <a:rPr lang="sv-SE" sz="1900" dirty="0"/>
              <a:t>Trygghetsaktivitet (ÅFF) =</a:t>
            </a:r>
            <a:br>
              <a:rPr lang="sv-SE" sz="1900" dirty="0"/>
            </a:br>
            <a:r>
              <a:rPr lang="sv-SE" sz="1900" dirty="0"/>
              <a:t>10 000 Kr</a:t>
            </a:r>
          </a:p>
          <a:p>
            <a:r>
              <a:rPr lang="sv-SE" sz="1900" dirty="0"/>
              <a:t>Aktiva föreläsningar = XX*100 = Ca 25 000</a:t>
            </a:r>
          </a:p>
          <a:p>
            <a:r>
              <a:rPr lang="sv-SE" sz="1900" dirty="0"/>
              <a:t>LOK-stöd = (7 *4)* 179 = 5000 kr (dock osäker hur vi gör detta)</a:t>
            </a:r>
          </a:p>
          <a:p>
            <a:endParaRPr lang="sv-SE" sz="1900" dirty="0"/>
          </a:p>
          <a:p>
            <a:r>
              <a:rPr lang="sv-SE" sz="1900" dirty="0"/>
              <a:t>Summa: Ca 124 500 kr, </a:t>
            </a:r>
            <a:r>
              <a:rPr lang="sv-SE" sz="1900" dirty="0" err="1"/>
              <a:t>exkl</a:t>
            </a:r>
            <a:r>
              <a:rPr lang="sv-SE" sz="1900" dirty="0"/>
              <a:t> LOK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1B3090-11A8-38A4-21A0-43C7D1196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Utgifter</a:t>
            </a:r>
          </a:p>
          <a:p>
            <a:r>
              <a:rPr lang="sv-SE" sz="2000" dirty="0"/>
              <a:t>Lön: 46 150 kr</a:t>
            </a:r>
          </a:p>
          <a:p>
            <a:r>
              <a:rPr lang="sv-SE" sz="2000" dirty="0"/>
              <a:t>T-shirt, boll, vattenflaska och T-shirt, shorts = ca 25 000 kr</a:t>
            </a:r>
          </a:p>
          <a:p>
            <a:r>
              <a:rPr lang="sv-SE" sz="2000" dirty="0"/>
              <a:t>Coop - mellanmål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42477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AADD8E-61AF-9A6E-6CBC-4C4A210B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442" y="921715"/>
            <a:ext cx="5163022" cy="26359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Efter fotbollsskolan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A0945D-3748-8096-3A9C-4C7680106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3442" y="4541263"/>
            <a:ext cx="4662957" cy="13950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Utvärdering</a:t>
            </a:r>
          </a:p>
        </p:txBody>
      </p:sp>
      <p:pic>
        <p:nvPicPr>
          <p:cNvPr id="6" name="Platshållare för innehåll 5" descr="En bild som visar logotyp, symbol, emblem, Grafik&#10;&#10;Automatiskt genererad beskrivning">
            <a:extLst>
              <a:ext uri="{FF2B5EF4-FFF2-40B4-BE49-F238E27FC236}">
                <a16:creationId xmlns:a16="http://schemas.microsoft.com/office/drawing/2014/main" id="{DFAC2909-4C92-9AA2-06FE-C5F3B72CC9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40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7EDA6-9477-5133-B83E-29152738E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Läktarfest 1 september (söndag) kl. ??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DFD53B-AFC8-7EC2-8264-8A5F518709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Anledning till fest:</a:t>
            </a:r>
          </a:p>
          <a:p>
            <a:r>
              <a:rPr lang="sv-SE" dirty="0"/>
              <a:t>Arnäs 75 år</a:t>
            </a:r>
          </a:p>
          <a:p>
            <a:r>
              <a:rPr lang="sv-SE" dirty="0"/>
              <a:t>Ny huvudsponsor</a:t>
            </a:r>
          </a:p>
          <a:p>
            <a:r>
              <a:rPr lang="sv-SE" dirty="0"/>
              <a:t>Ny läktare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Att göra:</a:t>
            </a:r>
          </a:p>
          <a:p>
            <a:r>
              <a:rPr lang="sv-SE" dirty="0"/>
              <a:t>Fika</a:t>
            </a:r>
          </a:p>
          <a:p>
            <a:r>
              <a:rPr lang="sv-SE" dirty="0"/>
              <a:t>Kaffe</a:t>
            </a:r>
          </a:p>
          <a:p>
            <a:r>
              <a:rPr lang="sv-SE" dirty="0"/>
              <a:t>Saft/Dricka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6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392F07DF-DAF6-934C-A46E-3060B3E2FE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52"/>
          <a:stretch/>
        </p:blipFill>
        <p:spPr>
          <a:xfrm>
            <a:off x="6586892" y="1825625"/>
            <a:ext cx="4352216" cy="43513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41903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EDC467-731E-F05A-1E9B-FD97669E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sv-SE" sz="4800" dirty="0">
                <a:solidFill>
                  <a:srgbClr val="FFFFFF"/>
                </a:solidFill>
              </a:rPr>
              <a:t>Övrigt?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D51724A-DA58-126F-CC23-CDDCD6848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sv-SE"/>
              <a:t>Nästa möte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235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0561CFC-A931-2185-EEC2-C7C993F0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sv-SE" sz="4000"/>
              <a:t>Punkter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A8C9A1-7996-12B7-EC1B-7ADEA908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sv-SE" sz="1600" dirty="0"/>
              <a:t>Utvärdering Arnäsdagen</a:t>
            </a:r>
          </a:p>
          <a:p>
            <a:r>
              <a:rPr lang="sv-SE" sz="1600" dirty="0"/>
              <a:t>Utvärdering </a:t>
            </a:r>
            <a:r>
              <a:rPr lang="sv-SE" sz="1600" dirty="0" err="1"/>
              <a:t>Bollkul</a:t>
            </a:r>
            <a:endParaRPr lang="sv-SE" sz="1600" dirty="0"/>
          </a:p>
          <a:p>
            <a:r>
              <a:rPr lang="sv-SE" sz="1600" dirty="0"/>
              <a:t>Utvärdering Fotbollsskolan</a:t>
            </a:r>
          </a:p>
          <a:p>
            <a:r>
              <a:rPr lang="sv-SE" sz="1600" dirty="0"/>
              <a:t>Läktarfest 1 september</a:t>
            </a:r>
          </a:p>
          <a:p>
            <a:pPr lvl="1"/>
            <a:r>
              <a:rPr lang="sv-SE" sz="1200" dirty="0"/>
              <a:t>Fika</a:t>
            </a:r>
          </a:p>
        </p:txBody>
      </p:sp>
      <p:pic>
        <p:nvPicPr>
          <p:cNvPr id="5" name="Bildobjekt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5D794C-BA59-3E51-4D82-31EA1540EA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7" r="483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8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D06CB5-8634-0560-8BC6-37653CFCF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Inför Arnäsdagen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5D191F-339F-F625-9F2D-350E0D877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2" y="1560352"/>
            <a:ext cx="4646905" cy="479599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000" dirty="0" err="1"/>
              <a:t>Gemensam</a:t>
            </a:r>
            <a:r>
              <a:rPr lang="en-US" sz="2000" dirty="0"/>
              <a:t> QR-</a:t>
            </a:r>
            <a:r>
              <a:rPr lang="en-US" sz="2000" dirty="0" err="1"/>
              <a:t>kod</a:t>
            </a:r>
            <a:endParaRPr lang="en-US" sz="2000" dirty="0"/>
          </a:p>
          <a:p>
            <a:r>
              <a:rPr lang="en-US" sz="2000" dirty="0"/>
              <a:t>Speaker, </a:t>
            </a:r>
            <a:r>
              <a:rPr lang="en-US" sz="2000" dirty="0" err="1"/>
              <a:t>högtalare</a:t>
            </a:r>
            <a:r>
              <a:rPr lang="en-US" sz="2000" dirty="0"/>
              <a:t>, music</a:t>
            </a:r>
          </a:p>
          <a:p>
            <a:pPr lvl="1"/>
            <a:r>
              <a:rPr lang="en-US" sz="1600" dirty="0"/>
              <a:t>Raymond </a:t>
            </a:r>
            <a:r>
              <a:rPr lang="en-US" sz="1600" dirty="0" err="1"/>
              <a:t>fixar</a:t>
            </a:r>
            <a:r>
              <a:rPr lang="en-US" sz="1600" dirty="0"/>
              <a:t> </a:t>
            </a:r>
            <a:r>
              <a:rPr lang="en-US" sz="1600" dirty="0" err="1"/>
              <a:t>ljudet</a:t>
            </a:r>
            <a:r>
              <a:rPr lang="en-US" sz="1600" dirty="0"/>
              <a:t>, F14 tar </a:t>
            </a:r>
            <a:r>
              <a:rPr lang="en-US" sz="1600" dirty="0" err="1"/>
              <a:t>ansvaret</a:t>
            </a:r>
            <a:r>
              <a:rPr lang="en-US" sz="1600" dirty="0"/>
              <a:t> för speaker</a:t>
            </a:r>
          </a:p>
          <a:p>
            <a:r>
              <a:rPr lang="en-US" sz="2000" dirty="0" err="1"/>
              <a:t>Sätta</a:t>
            </a:r>
            <a:r>
              <a:rPr lang="en-US" sz="2000" dirty="0"/>
              <a:t> </a:t>
            </a:r>
            <a:r>
              <a:rPr lang="en-US" sz="2000" dirty="0" err="1"/>
              <a:t>upp</a:t>
            </a:r>
            <a:r>
              <a:rPr lang="en-US" sz="2000" dirty="0"/>
              <a:t> </a:t>
            </a:r>
            <a:r>
              <a:rPr lang="en-US" sz="2000" dirty="0" err="1"/>
              <a:t>matchschema</a:t>
            </a:r>
            <a:endParaRPr lang="en-US" sz="2000" dirty="0"/>
          </a:p>
          <a:p>
            <a:pPr lvl="1"/>
            <a:r>
              <a:rPr lang="en-US" sz="1600" dirty="0"/>
              <a:t>Magnus </a:t>
            </a:r>
            <a:r>
              <a:rPr lang="en-US" sz="1600" dirty="0" err="1"/>
              <a:t>fixar</a:t>
            </a:r>
            <a:r>
              <a:rPr lang="en-US" sz="1600" dirty="0"/>
              <a:t> det</a:t>
            </a:r>
          </a:p>
          <a:p>
            <a:r>
              <a:rPr lang="en-US" sz="2000" dirty="0" err="1"/>
              <a:t>Annonsering</a:t>
            </a:r>
            <a:r>
              <a:rPr lang="en-US" sz="2000" dirty="0"/>
              <a:t> - FB och Instagram</a:t>
            </a:r>
          </a:p>
          <a:p>
            <a:pPr lvl="1"/>
            <a:r>
              <a:rPr lang="en-US" sz="1600" dirty="0"/>
              <a:t>Magnus </a:t>
            </a:r>
            <a:r>
              <a:rPr lang="en-US" sz="1600" dirty="0" err="1"/>
              <a:t>fixar</a:t>
            </a:r>
            <a:r>
              <a:rPr lang="en-US" sz="1600" dirty="0"/>
              <a:t> det</a:t>
            </a:r>
          </a:p>
          <a:p>
            <a:r>
              <a:rPr lang="en-US" sz="2000" dirty="0" err="1"/>
              <a:t>Alla</a:t>
            </a:r>
            <a:r>
              <a:rPr lang="en-US" sz="2000" dirty="0"/>
              <a:t> lag tar med sig </a:t>
            </a:r>
            <a:r>
              <a:rPr lang="en-US" sz="2000" dirty="0" err="1"/>
              <a:t>två</a:t>
            </a:r>
            <a:r>
              <a:rPr lang="en-US" sz="2000" dirty="0"/>
              <a:t> </a:t>
            </a:r>
            <a:r>
              <a:rPr lang="en-US" sz="2000" dirty="0" err="1"/>
              <a:t>långpannekakor</a:t>
            </a:r>
            <a:r>
              <a:rPr lang="en-US" sz="2000" dirty="0"/>
              <a:t> (</a:t>
            </a:r>
            <a:r>
              <a:rPr lang="en-US" sz="2000" dirty="0" err="1"/>
              <a:t>stora</a:t>
            </a:r>
            <a:r>
              <a:rPr lang="en-US" sz="2000" dirty="0"/>
              <a:t> </a:t>
            </a:r>
            <a:r>
              <a:rPr lang="en-US" sz="2000" dirty="0" err="1"/>
              <a:t>bitar</a:t>
            </a:r>
            <a:r>
              <a:rPr lang="en-US" sz="2000" dirty="0"/>
              <a:t>)</a:t>
            </a:r>
          </a:p>
          <a:p>
            <a:pPr lvl="1"/>
            <a:r>
              <a:rPr lang="en-US" sz="1600" dirty="0" err="1"/>
              <a:t>Ett</a:t>
            </a:r>
            <a:r>
              <a:rPr lang="en-US" sz="1600" dirty="0"/>
              <a:t> lag </a:t>
            </a:r>
            <a:r>
              <a:rPr lang="en-US" sz="1600" dirty="0" err="1"/>
              <a:t>fixar</a:t>
            </a:r>
            <a:r>
              <a:rPr lang="en-US" sz="1600" dirty="0"/>
              <a:t> </a:t>
            </a:r>
            <a:r>
              <a:rPr lang="en-US" sz="1600" dirty="0" err="1"/>
              <a:t>mjölkfria</a:t>
            </a:r>
            <a:r>
              <a:rPr lang="en-US" sz="1600" dirty="0"/>
              <a:t> </a:t>
            </a:r>
            <a:r>
              <a:rPr lang="en-US" sz="1600" dirty="0" err="1"/>
              <a:t>kakor</a:t>
            </a:r>
            <a:r>
              <a:rPr lang="en-US" sz="1600" dirty="0"/>
              <a:t> (F15)</a:t>
            </a:r>
          </a:p>
          <a:p>
            <a:pPr lvl="1"/>
            <a:r>
              <a:rPr lang="en-US" sz="1600" dirty="0"/>
              <a:t>Inga </a:t>
            </a:r>
            <a:r>
              <a:rPr lang="en-US" sz="1600" dirty="0" err="1"/>
              <a:t>nötkakor</a:t>
            </a:r>
            <a:endParaRPr lang="en-US" sz="1600" dirty="0"/>
          </a:p>
          <a:p>
            <a:r>
              <a:rPr lang="en-US" sz="2000" dirty="0"/>
              <a:t>Fix </a:t>
            </a:r>
            <a:r>
              <a:rPr lang="en-US" sz="2000" dirty="0" err="1"/>
              <a:t>dagen</a:t>
            </a:r>
            <a:r>
              <a:rPr lang="en-US" sz="2000" dirty="0"/>
              <a:t> </a:t>
            </a:r>
            <a:r>
              <a:rPr lang="en-US" sz="2000" dirty="0" err="1"/>
              <a:t>innan</a:t>
            </a:r>
            <a:r>
              <a:rPr lang="en-US" sz="2000" dirty="0"/>
              <a:t> </a:t>
            </a:r>
            <a:r>
              <a:rPr lang="en-US" sz="2000" dirty="0" err="1"/>
              <a:t>Arnäsdagen</a:t>
            </a:r>
            <a:r>
              <a:rPr lang="en-US" sz="2000" dirty="0"/>
              <a:t> kl. 17.00</a:t>
            </a:r>
          </a:p>
          <a:p>
            <a:r>
              <a:rPr lang="en-US" sz="2000" dirty="0"/>
              <a:t>Samling kl. 9.00 den 1/6 </a:t>
            </a:r>
          </a:p>
          <a:p>
            <a:pPr lvl="1"/>
            <a:r>
              <a:rPr lang="en-US" sz="1600" dirty="0"/>
              <a:t>För </a:t>
            </a:r>
            <a:r>
              <a:rPr lang="en-US" sz="1600" dirty="0" err="1"/>
              <a:t>avlämning</a:t>
            </a:r>
            <a:r>
              <a:rPr lang="en-US" sz="1600" dirty="0"/>
              <a:t> av </a:t>
            </a:r>
            <a:r>
              <a:rPr lang="en-US" sz="1600" dirty="0" err="1"/>
              <a:t>kakor</a:t>
            </a:r>
            <a:endParaRPr lang="en-US" sz="1600" dirty="0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C70959A7-4C77-EF2F-40CB-41312A5293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7" r="483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2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4F86AE-0101-B65F-A0C5-8D4587A9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Fördelning av arbetsuppgifter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2A7519-2B0D-3A27-8BB8-6F48722008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P13 – U5 </a:t>
            </a:r>
            <a:r>
              <a:rPr lang="sv-SE" dirty="0" err="1"/>
              <a:t>Speedshootning</a:t>
            </a:r>
            <a:r>
              <a:rPr lang="sv-SE" dirty="0"/>
              <a:t>, (10 kr)</a:t>
            </a:r>
          </a:p>
          <a:p>
            <a:pPr lvl="1"/>
            <a:r>
              <a:rPr lang="sv-SE" dirty="0"/>
              <a:t>Kaffeförsäljning</a:t>
            </a:r>
          </a:p>
          <a:p>
            <a:r>
              <a:rPr lang="sv-SE" dirty="0"/>
              <a:t>P16 Lotterihjul, (15 kr)</a:t>
            </a:r>
          </a:p>
          <a:p>
            <a:pPr lvl="1"/>
            <a:r>
              <a:rPr lang="sv-SE" dirty="0"/>
              <a:t>Sponsring godis (Magnus)</a:t>
            </a:r>
          </a:p>
          <a:p>
            <a:r>
              <a:rPr lang="sv-SE" dirty="0"/>
              <a:t>F15 – minigolfbanor, </a:t>
            </a:r>
            <a:r>
              <a:rPr lang="sv-SE" dirty="0" err="1"/>
              <a:t>highscoretavla</a:t>
            </a:r>
            <a:r>
              <a:rPr lang="sv-SE" dirty="0"/>
              <a:t> och 50/50 lotteri (20 kr)</a:t>
            </a:r>
          </a:p>
          <a:p>
            <a:r>
              <a:rPr lang="sv-SE" dirty="0"/>
              <a:t>Damlaget – K11 Kiosk</a:t>
            </a:r>
          </a:p>
          <a:p>
            <a:r>
              <a:rPr lang="sv-SE" dirty="0"/>
              <a:t>F13 – U7 Kiosk</a:t>
            </a:r>
          </a:p>
          <a:p>
            <a:r>
              <a:rPr lang="sv-SE" dirty="0"/>
              <a:t>F14 – A11 Kiosk, speaker</a:t>
            </a:r>
          </a:p>
          <a:p>
            <a:r>
              <a:rPr lang="sv-SE" dirty="0"/>
              <a:t>P14 – Hamburgare</a:t>
            </a:r>
          </a:p>
          <a:p>
            <a:r>
              <a:rPr lang="sv-SE" dirty="0"/>
              <a:t>F16 – Ponnyridning (20 kr)</a:t>
            </a:r>
          </a:p>
          <a:p>
            <a:r>
              <a:rPr lang="sv-SE" dirty="0"/>
              <a:t>P15 – Hoppborg (20 kr/5 min) (kaffeförsäljning)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976DC4-89B6-3AF3-4A71-B79898C54C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sv-SE" dirty="0"/>
              <a:t>Kiosk</a:t>
            </a:r>
          </a:p>
          <a:p>
            <a:pPr lvl="2"/>
            <a:r>
              <a:rPr lang="sv-SE" dirty="0"/>
              <a:t>Kaffe</a:t>
            </a:r>
          </a:p>
          <a:p>
            <a:pPr lvl="2"/>
            <a:r>
              <a:rPr lang="sv-SE" dirty="0"/>
              <a:t>Kakor</a:t>
            </a:r>
          </a:p>
          <a:p>
            <a:pPr lvl="2"/>
            <a:r>
              <a:rPr lang="sv-SE" dirty="0"/>
              <a:t>Festis</a:t>
            </a:r>
          </a:p>
          <a:p>
            <a:pPr lvl="2"/>
            <a:r>
              <a:rPr lang="sv-SE" dirty="0"/>
              <a:t>Hamburgare</a:t>
            </a:r>
          </a:p>
          <a:p>
            <a:pPr lvl="2"/>
            <a:r>
              <a:rPr lang="sv-SE" dirty="0" err="1"/>
              <a:t>Vegoburgare</a:t>
            </a:r>
            <a:endParaRPr lang="sv-SE" dirty="0"/>
          </a:p>
          <a:p>
            <a:pPr lvl="2"/>
            <a:r>
              <a:rPr lang="sv-SE" dirty="0"/>
              <a:t>Glutenfria kakor (</a:t>
            </a:r>
            <a:r>
              <a:rPr lang="sv-SE" dirty="0" err="1"/>
              <a:t>köpeskakor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Candy corner – godisregn? (Jeanette)</a:t>
            </a:r>
          </a:p>
          <a:p>
            <a:pPr lvl="1"/>
            <a:r>
              <a:rPr lang="sv-SE" dirty="0"/>
              <a:t>Coop – utdelning av frukt? (Frida)</a:t>
            </a:r>
          </a:p>
          <a:p>
            <a:pPr lvl="1"/>
            <a:r>
              <a:rPr lang="sv-SE" dirty="0"/>
              <a:t>Sport77 - kläder</a:t>
            </a:r>
          </a:p>
          <a:p>
            <a:pPr lvl="1"/>
            <a:r>
              <a:rPr lang="sv-SE" dirty="0"/>
              <a:t>Sponsring fån All </a:t>
            </a:r>
            <a:r>
              <a:rPr lang="sv-SE" dirty="0" err="1"/>
              <a:t>office</a:t>
            </a:r>
            <a:r>
              <a:rPr lang="sv-SE" dirty="0"/>
              <a:t> (Raymond)</a:t>
            </a:r>
          </a:p>
          <a:p>
            <a:pPr lvl="2"/>
            <a:r>
              <a:rPr lang="sv-SE" dirty="0"/>
              <a:t>Muggar</a:t>
            </a:r>
          </a:p>
          <a:p>
            <a:pPr lvl="1"/>
            <a:r>
              <a:rPr lang="sv-SE" dirty="0"/>
              <a:t>Tiger – kolla med Thore</a:t>
            </a:r>
          </a:p>
          <a:p>
            <a:pPr lvl="1"/>
            <a:r>
              <a:rPr lang="sv-SE" dirty="0"/>
              <a:t>Ta med pumptermosar! Märk dem med namn</a:t>
            </a:r>
          </a:p>
          <a:p>
            <a:pPr lvl="1"/>
            <a:r>
              <a:rPr lang="sv-SE" dirty="0" err="1"/>
              <a:t>Repotage</a:t>
            </a:r>
            <a:r>
              <a:rPr lang="sv-SE" dirty="0"/>
              <a:t> i 7an (Susanne)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B8330FA1-C53D-E1F5-0685-E5340C1109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7" r="4832"/>
          <a:stretch/>
        </p:blipFill>
        <p:spPr>
          <a:xfrm>
            <a:off x="10519149" y="1"/>
            <a:ext cx="1679676" cy="188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7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74476D-4F8F-B61C-64AC-5B04319AB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Stängning av Arnäsdagen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FD4CED-8E3C-DB2F-3B66-DB6E2D7F7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Lämna igen hamburgare mm till coop</a:t>
            </a:r>
          </a:p>
          <a:p>
            <a:pPr lvl="1"/>
            <a:r>
              <a:rPr lang="en-US"/>
              <a:t>Frida fixar</a:t>
            </a:r>
          </a:p>
          <a:p>
            <a:r>
              <a:rPr lang="en-US"/>
              <a:t>Låsning av utrymmen.</a:t>
            </a:r>
          </a:p>
          <a:p>
            <a:pPr lvl="1"/>
            <a:r>
              <a:rPr lang="en-US"/>
              <a:t>Frida fixar</a:t>
            </a:r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6F5C032B-4F08-13E7-FF6C-70E195153A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52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7900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D7908D1-2649-39BA-C136-2F784665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98717-DE14-953E-DF1C-9647D2503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fontAlgn="base"/>
            <a:r>
              <a:rPr lang="en-US" sz="1100" b="0" i="0">
                <a:effectLst/>
              </a:rPr>
              <a:t>Hej och tack för en rolig dag!</a:t>
            </a:r>
            <a:br>
              <a:rPr lang="en-US" sz="1100" b="0" i="0">
                <a:effectLst/>
              </a:rPr>
            </a:br>
            <a:r>
              <a:rPr lang="en-US" sz="1100" b="0" i="0">
                <a:effectLst/>
              </a:rPr>
              <a:t>Finns det möjlighet att sammanställa anteckningar från dagen, vad som gick bra och vad som kunde göras bättre till nästa år? Kanske lämna anteckningarna till Kansliet eller i en mapp för "Arnäsdagen" som kan lämnas på kansliet så blir det lättare att planera kommande år.</a:t>
            </a:r>
          </a:p>
          <a:p>
            <a:pPr marL="0" fontAlgn="base"/>
            <a:r>
              <a:rPr lang="en-US" sz="1100" b="0" i="0">
                <a:effectLst/>
              </a:rPr>
              <a:t>Några förslag till kommande år</a:t>
            </a:r>
          </a:p>
          <a:p>
            <a:pPr fontAlgn="base"/>
            <a:r>
              <a:rPr lang="en-US" sz="1100" b="0" i="0">
                <a:effectLst/>
              </a:rPr>
              <a:t>Ta fram skyltar med "pilar" som pekar var ponnyridning, kiosker m.m. är. </a:t>
            </a:r>
          </a:p>
          <a:p>
            <a:pPr fontAlgn="base"/>
            <a:r>
              <a:rPr lang="en-US" sz="1100" b="0" i="0">
                <a:effectLst/>
              </a:rPr>
              <a:t>En större version av kartan, typ 1x2 m stor? Om den gjordes som magnet-tavla skulle den gå att återanvända till fler tillställningar.</a:t>
            </a:r>
          </a:p>
          <a:p>
            <a:pPr fontAlgn="base"/>
            <a:r>
              <a:rPr lang="en-US" sz="1100" b="0" i="0">
                <a:effectLst/>
              </a:rPr>
              <a:t>Förberett ett allmänt utskick till motståndarlagen med information om Arnäsdagen och att alla är välkomna att delta i aktiviteterna som pågick på Arnäsdagen. Maila kartan tidigare till alla lagledare för möjligheten att meddela motståndarlagen om vad som händer på Arnäsdagen.</a:t>
            </a:r>
          </a:p>
          <a:p>
            <a:pPr fontAlgn="base"/>
            <a:r>
              <a:rPr lang="en-US" sz="1100" b="0" i="0">
                <a:effectLst/>
              </a:rPr>
              <a:t>Se över antalet matchvärdsvästar/flaggor/domarutrustning. Många saknade utrustning.</a:t>
            </a:r>
          </a:p>
          <a:p>
            <a:pPr fontAlgn="base"/>
            <a:r>
              <a:rPr lang="en-US" sz="1100" b="0" i="0">
                <a:effectLst/>
              </a:rPr>
              <a:t>Långsiktigt - se över solskydd/skugga för spelarna på planerna (gärna U5)</a:t>
            </a:r>
          </a:p>
          <a:p>
            <a:pPr fontAlgn="base"/>
            <a:r>
              <a:rPr lang="en-US" sz="1100" b="0" i="0">
                <a:effectLst/>
              </a:rPr>
              <a:t>Toppen med flera kiosker igång med fika och många aktiviteter. Minigolfen var superfin och ponnyridningen var poppis!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latshållare för innehåll 4" descr="En bild som visar symbol, logotyp, Grafik, emblem&#10;&#10;Automatiskt genererad beskrivning">
            <a:extLst>
              <a:ext uri="{FF2B5EF4-FFF2-40B4-BE49-F238E27FC236}">
                <a16:creationId xmlns:a16="http://schemas.microsoft.com/office/drawing/2014/main" id="{AB11729D-F501-C195-3F6B-B376B92039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308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1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816DBFF-5E36-5795-2BEE-EC73C6B00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Bollkul</a:t>
            </a:r>
            <a:r>
              <a:rPr lang="en-US" sz="4000" dirty="0"/>
              <a:t> 2024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1B0842-8E2E-C73C-859C-F4C716960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4923" y="2405894"/>
            <a:ext cx="5315189" cy="3535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P/F-19 </a:t>
            </a:r>
          </a:p>
          <a:p>
            <a:pPr lvl="1"/>
            <a:r>
              <a:rPr lang="en-US" sz="2000" dirty="0"/>
              <a:t>42 </a:t>
            </a:r>
            <a:r>
              <a:rPr lang="en-US" sz="2000" dirty="0" err="1"/>
              <a:t>spelare</a:t>
            </a:r>
            <a:endParaRPr lang="en-US" sz="2000" dirty="0"/>
          </a:p>
          <a:p>
            <a:r>
              <a:rPr lang="en-US" sz="2000" dirty="0"/>
              <a:t>P/F -18</a:t>
            </a:r>
          </a:p>
          <a:p>
            <a:pPr lvl="1"/>
            <a:r>
              <a:rPr lang="en-US" sz="2000" dirty="0"/>
              <a:t>34 + 32 = 66 </a:t>
            </a:r>
            <a:r>
              <a:rPr lang="en-US" sz="2000" dirty="0" err="1"/>
              <a:t>spelare</a:t>
            </a:r>
            <a:r>
              <a:rPr lang="en-US" sz="2000" dirty="0"/>
              <a:t> (ca </a:t>
            </a:r>
            <a:r>
              <a:rPr lang="en-US" sz="2000" dirty="0" err="1"/>
              <a:t>hälften</a:t>
            </a:r>
            <a:r>
              <a:rPr lang="en-US" sz="2000" dirty="0"/>
              <a:t> </a:t>
            </a:r>
            <a:r>
              <a:rPr lang="en-US" sz="2000" dirty="0" err="1"/>
              <a:t>nya</a:t>
            </a:r>
            <a:r>
              <a:rPr lang="en-US" sz="2000" dirty="0"/>
              <a:t>)</a:t>
            </a:r>
          </a:p>
          <a:p>
            <a:r>
              <a:rPr lang="en-US" sz="2000" dirty="0"/>
              <a:t>P-17</a:t>
            </a:r>
          </a:p>
          <a:p>
            <a:pPr lvl="1"/>
            <a:r>
              <a:rPr lang="en-US" sz="2000" dirty="0"/>
              <a:t>31 </a:t>
            </a:r>
            <a:r>
              <a:rPr lang="en-US" sz="2000" dirty="0" err="1"/>
              <a:t>spelare</a:t>
            </a:r>
            <a:r>
              <a:rPr lang="en-US" sz="2000" dirty="0"/>
              <a:t> (6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spelare</a:t>
            </a:r>
            <a:r>
              <a:rPr lang="en-US" sz="2000" dirty="0"/>
              <a:t>)</a:t>
            </a:r>
          </a:p>
          <a:p>
            <a:r>
              <a:rPr lang="en-US" sz="2000" dirty="0"/>
              <a:t>F-17</a:t>
            </a:r>
          </a:p>
          <a:p>
            <a:pPr lvl="1"/>
            <a:r>
              <a:rPr lang="en-US" sz="2000" dirty="0"/>
              <a:t>14 </a:t>
            </a:r>
            <a:r>
              <a:rPr lang="en-US" sz="2000" dirty="0" err="1"/>
              <a:t>spelare</a:t>
            </a:r>
            <a:r>
              <a:rPr lang="en-US" sz="2000" dirty="0"/>
              <a:t> (5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 dirty="0" err="1"/>
              <a:t>spelare</a:t>
            </a:r>
            <a:r>
              <a:rPr lang="en-US" sz="2000" dirty="0"/>
              <a:t>)</a:t>
            </a:r>
          </a:p>
          <a:p>
            <a:r>
              <a:rPr lang="en-US" sz="2000" dirty="0" err="1"/>
              <a:t>Totalt</a:t>
            </a:r>
            <a:r>
              <a:rPr lang="en-US" sz="2000" dirty="0"/>
              <a:t> ca 70 </a:t>
            </a:r>
            <a:r>
              <a:rPr lang="en-US" sz="2000" dirty="0" err="1"/>
              <a:t>nya</a:t>
            </a:r>
            <a:r>
              <a:rPr lang="en-US" sz="2000" dirty="0"/>
              <a:t> </a:t>
            </a:r>
            <a:r>
              <a:rPr lang="en-US" sz="2000"/>
              <a:t>spelare</a:t>
            </a:r>
            <a:endParaRPr lang="en-US" sz="2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56E209D7-30C4-AEA8-D6D3-F7347B210F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3746"/>
          <a:stretch/>
        </p:blipFill>
        <p:spPr>
          <a:xfrm>
            <a:off x="7075967" y="1359678"/>
            <a:ext cx="4170530" cy="41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07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68114D6-F94C-7502-89D0-C1DC8BAA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10672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Förberedelser bollkul</a:t>
            </a:r>
          </a:p>
        </p:txBody>
      </p:sp>
      <p:pic>
        <p:nvPicPr>
          <p:cNvPr id="5" name="Platshållare för innehåll 5">
            <a:extLst>
              <a:ext uri="{FF2B5EF4-FFF2-40B4-BE49-F238E27FC236}">
                <a16:creationId xmlns:a16="http://schemas.microsoft.com/office/drawing/2014/main" id="{303D9F0E-9E53-8B56-BAD7-67B310DF66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754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  <p:grpSp>
        <p:nvGrpSpPr>
          <p:cNvPr id="27" name="Group 11">
            <a:extLst>
              <a:ext uri="{FF2B5EF4-FFF2-40B4-BE49-F238E27FC236}">
                <a16:creationId xmlns:a16="http://schemas.microsoft.com/office/drawing/2014/main" id="{B894EFA8-F425-4D19-A94B-445388B31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8" name="Freeform: Shape 13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D2CD53-AD9B-CEAF-F4FE-76B44EABC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4868" y="1820369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Möte</a:t>
            </a:r>
            <a:r>
              <a:rPr lang="en-US" dirty="0">
                <a:solidFill>
                  <a:schemeClr val="bg1"/>
                </a:solidFill>
              </a:rPr>
              <a:t> med de </a:t>
            </a:r>
            <a:r>
              <a:rPr lang="en-US" dirty="0" err="1">
                <a:solidFill>
                  <a:schemeClr val="bg1"/>
                </a:solidFill>
              </a:rPr>
              <a:t>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ledarna</a:t>
            </a:r>
            <a:r>
              <a:rPr lang="en-US" dirty="0">
                <a:solidFill>
                  <a:schemeClr val="bg1"/>
                </a:solidFill>
              </a:rPr>
              <a:t> den 28/4 kl 18.00</a:t>
            </a:r>
          </a:p>
          <a:p>
            <a:r>
              <a:rPr lang="en-US" dirty="0" err="1">
                <a:solidFill>
                  <a:schemeClr val="bg1"/>
                </a:solidFill>
              </a:rPr>
              <a:t>Bollar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pumpades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En </a:t>
            </a:r>
            <a:r>
              <a:rPr lang="en-US" dirty="0" err="1">
                <a:solidFill>
                  <a:schemeClr val="bg1"/>
                </a:solidFill>
              </a:rPr>
              <a:t>väska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saknas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Susanne T och Elina </a:t>
            </a:r>
            <a:r>
              <a:rPr lang="en-US" dirty="0" err="1">
                <a:solidFill>
                  <a:schemeClr val="bg1"/>
                </a:solidFill>
              </a:rPr>
              <a:t>delade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t-shirt, </a:t>
            </a:r>
            <a:r>
              <a:rPr lang="en-US" dirty="0" err="1">
                <a:solidFill>
                  <a:schemeClr val="bg1"/>
                </a:solidFill>
              </a:rPr>
              <a:t>benskydd</a:t>
            </a:r>
            <a:r>
              <a:rPr lang="en-US" dirty="0">
                <a:solidFill>
                  <a:schemeClr val="bg1"/>
                </a:solidFill>
              </a:rPr>
              <a:t> och </a:t>
            </a:r>
            <a:r>
              <a:rPr lang="en-US" dirty="0" err="1">
                <a:solidFill>
                  <a:schemeClr val="bg1"/>
                </a:solidFill>
              </a:rPr>
              <a:t>sockar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Start ca kl 9.30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Deltagarlista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Sakerna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finns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samlingslokalen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tagg</a:t>
            </a:r>
            <a:r>
              <a:rPr lang="en-US" dirty="0">
                <a:solidFill>
                  <a:schemeClr val="bg1"/>
                </a:solidFill>
              </a:rPr>
              <a:t> för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komma</a:t>
            </a:r>
            <a:r>
              <a:rPr lang="en-US" dirty="0">
                <a:solidFill>
                  <a:schemeClr val="bg1"/>
                </a:solidFill>
              </a:rPr>
              <a:t> in)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9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17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19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999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text, gul, grafisk design, skärmbild&#10;&#10;Automatiskt genererad beskrivning">
            <a:extLst>
              <a:ext uri="{FF2B5EF4-FFF2-40B4-BE49-F238E27FC236}">
                <a16:creationId xmlns:a16="http://schemas.microsoft.com/office/drawing/2014/main" id="{6EC38EF3-FAAF-D041-87B6-349E384A08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12192000" cy="2114936"/>
          </a:xfr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3C52442-9A0E-7E5A-BBB5-99AE8A9E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3926840" cy="1325563"/>
          </a:xfrm>
        </p:spPr>
        <p:txBody>
          <a:bodyPr/>
          <a:lstStyle/>
          <a:p>
            <a:r>
              <a:rPr lang="sv-SE" dirty="0"/>
              <a:t>Fotbollsskolan den 24-27 juni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6AAA7D-B89B-FF64-B114-CB4AEBF7A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63640" y="2232025"/>
            <a:ext cx="5181600" cy="4351338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Status på anmälningarna:</a:t>
            </a:r>
          </a:p>
          <a:p>
            <a:pPr lvl="1"/>
            <a:r>
              <a:rPr lang="sv-SE" dirty="0"/>
              <a:t>179 spelare</a:t>
            </a:r>
          </a:p>
          <a:p>
            <a:pPr lvl="1"/>
            <a:r>
              <a:rPr lang="sv-SE" dirty="0"/>
              <a:t>17 ungdomsledare</a:t>
            </a:r>
          </a:p>
          <a:p>
            <a:r>
              <a:rPr lang="sv-SE" dirty="0"/>
              <a:t>Föräldrar på plats:</a:t>
            </a:r>
          </a:p>
          <a:p>
            <a:pPr lvl="1"/>
            <a:r>
              <a:rPr lang="sv-SE" dirty="0"/>
              <a:t>F12</a:t>
            </a:r>
          </a:p>
          <a:p>
            <a:pPr lvl="1"/>
            <a:r>
              <a:rPr lang="sv-SE" dirty="0"/>
              <a:t>F13 </a:t>
            </a:r>
          </a:p>
          <a:p>
            <a:pPr lvl="1"/>
            <a:r>
              <a:rPr lang="sv-SE" dirty="0"/>
              <a:t>P13  </a:t>
            </a:r>
          </a:p>
          <a:p>
            <a:pPr lvl="1"/>
            <a:r>
              <a:rPr lang="sv-SE" dirty="0"/>
              <a:t>P12</a:t>
            </a:r>
          </a:p>
          <a:p>
            <a:r>
              <a:rPr lang="sv-SE" dirty="0"/>
              <a:t>Genomgång med SISU den 8 maj</a:t>
            </a:r>
          </a:p>
          <a:p>
            <a:r>
              <a:rPr lang="sv-SE" dirty="0"/>
              <a:t>Föräldragenomgång den 19 maj kl. 18.00</a:t>
            </a:r>
          </a:p>
          <a:p>
            <a:r>
              <a:rPr lang="sv-SE" dirty="0"/>
              <a:t>Ledarutbildning för ungdomsledarna den 19 juni med ÅFF</a:t>
            </a:r>
          </a:p>
        </p:txBody>
      </p:sp>
    </p:spTree>
    <p:extLst>
      <p:ext uri="{BB962C8B-B14F-4D97-AF65-F5344CB8AC3E}">
        <p14:creationId xmlns:p14="http://schemas.microsoft.com/office/powerpoint/2010/main" val="135839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927</Words>
  <Application>Microsoft Office PowerPoint</Application>
  <PresentationFormat>Bredbild</PresentationFormat>
  <Paragraphs>176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Evenemangsgruppen </vt:lpstr>
      <vt:lpstr>Punkter</vt:lpstr>
      <vt:lpstr>Inför Arnäsdagen</vt:lpstr>
      <vt:lpstr>Fördelning av arbetsuppgifter</vt:lpstr>
      <vt:lpstr>Stängning av Arnäsdagen</vt:lpstr>
      <vt:lpstr>PowerPoint-presentation</vt:lpstr>
      <vt:lpstr>Bollkul 2024</vt:lpstr>
      <vt:lpstr>Förberedelser bollkul</vt:lpstr>
      <vt:lpstr>Fotbollsskolan den 24-27 juni</vt:lpstr>
      <vt:lpstr>Inför fotbollsskolan</vt:lpstr>
      <vt:lpstr>Fotbollsskolan – Strax innan start</vt:lpstr>
      <vt:lpstr>Bra att tänka på!</vt:lpstr>
      <vt:lpstr>Under fotbollsskolan</vt:lpstr>
      <vt:lpstr>Ekonomi Fotbollsskolan</vt:lpstr>
      <vt:lpstr>Efter fotbollsskolan</vt:lpstr>
      <vt:lpstr>Läktarfest 1 september (söndag) kl. ??</vt:lpstr>
      <vt:lpstr>Övrigt?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Arnäs evenemangsgrupp</dc:title>
  <dc:creator>Carlstedt Frida    Enheten för statistik och datainsamling</dc:creator>
  <cp:lastModifiedBy>Carlstedt Frida    Enheten för statistik och datainsamling</cp:lastModifiedBy>
  <cp:revision>42</cp:revision>
  <dcterms:created xsi:type="dcterms:W3CDTF">2024-03-11T06:25:24Z</dcterms:created>
  <dcterms:modified xsi:type="dcterms:W3CDTF">2024-09-17T10:50:10Z</dcterms:modified>
</cp:coreProperties>
</file>