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95" r:id="rId3"/>
    <p:sldId id="317" r:id="rId4"/>
    <p:sldId id="323" r:id="rId5"/>
    <p:sldId id="325" r:id="rId6"/>
    <p:sldId id="258" r:id="rId7"/>
    <p:sldId id="327" r:id="rId8"/>
    <p:sldId id="329" r:id="rId9"/>
    <p:sldId id="328" r:id="rId10"/>
    <p:sldId id="310" r:id="rId11"/>
    <p:sldId id="311" r:id="rId12"/>
    <p:sldId id="314" r:id="rId13"/>
  </p:sldIdLst>
  <p:sldSz cx="9144000" cy="6858000" type="screen4x3"/>
  <p:notesSz cx="7099300" cy="1023461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Standardavsnitt" id="{D97C7C02-37ED-4289-BEDA-F963D2019E42}">
          <p14:sldIdLst>
            <p14:sldId id="256"/>
            <p14:sldId id="295"/>
            <p14:sldId id="317"/>
            <p14:sldId id="323"/>
            <p14:sldId id="325"/>
            <p14:sldId id="258"/>
            <p14:sldId id="327"/>
            <p14:sldId id="329"/>
            <p14:sldId id="328"/>
            <p14:sldId id="310"/>
            <p14:sldId id="311"/>
            <p14:sldId id="31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just forma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5F99FAA7-4C53-4C9E-9B91-A4FEA06F91FE}"/>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pPr>
              <a:defRPr/>
            </a:pPr>
            <a:endParaRPr lang="sv-SE"/>
          </a:p>
        </p:txBody>
      </p:sp>
      <p:sp>
        <p:nvSpPr>
          <p:cNvPr id="3" name="Platshållare för datum 2">
            <a:extLst>
              <a:ext uri="{FF2B5EF4-FFF2-40B4-BE49-F238E27FC236}">
                <a16:creationId xmlns:a16="http://schemas.microsoft.com/office/drawing/2014/main" id="{EA5E9610-9FF7-4954-A437-80C60A5C27B8}"/>
              </a:ext>
            </a:extLst>
          </p:cNvPr>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pPr>
              <a:defRPr/>
            </a:pPr>
            <a:fld id="{61B44C7F-E042-4E6A-8354-4B9BD1BC2931}" type="datetimeFigureOut">
              <a:rPr lang="sv-SE"/>
              <a:pPr>
                <a:defRPr/>
              </a:pPr>
              <a:t>2023-06-04</a:t>
            </a:fld>
            <a:endParaRPr lang="sv-SE"/>
          </a:p>
        </p:txBody>
      </p:sp>
      <p:sp>
        <p:nvSpPr>
          <p:cNvPr id="4" name="Platshållare för bildobjekt 3">
            <a:extLst>
              <a:ext uri="{FF2B5EF4-FFF2-40B4-BE49-F238E27FC236}">
                <a16:creationId xmlns:a16="http://schemas.microsoft.com/office/drawing/2014/main" id="{DA6918F2-BBA0-4343-8314-A1050681F6BA}"/>
              </a:ext>
            </a:extLst>
          </p:cNvPr>
          <p:cNvSpPr>
            <a:spLocks noGrp="1" noRot="1" noChangeAspect="1"/>
          </p:cNvSpPr>
          <p:nvPr>
            <p:ph type="sldImg" idx="2"/>
          </p:nvPr>
        </p:nvSpPr>
        <p:spPr>
          <a:xfrm>
            <a:off x="1246188" y="1279525"/>
            <a:ext cx="4606925" cy="34544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a:extLst>
              <a:ext uri="{FF2B5EF4-FFF2-40B4-BE49-F238E27FC236}">
                <a16:creationId xmlns:a16="http://schemas.microsoft.com/office/drawing/2014/main" id="{4BA81C21-D571-4503-BA81-028019A1C078}"/>
              </a:ext>
            </a:extLst>
          </p:cNvPr>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a:extLst>
              <a:ext uri="{FF2B5EF4-FFF2-40B4-BE49-F238E27FC236}">
                <a16:creationId xmlns:a16="http://schemas.microsoft.com/office/drawing/2014/main" id="{D587230A-A98D-42E4-AACE-2BFBFC2B9180}"/>
              </a:ext>
            </a:extLst>
          </p:cNvPr>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pPr>
              <a:defRPr/>
            </a:pPr>
            <a:endParaRPr lang="sv-SE"/>
          </a:p>
        </p:txBody>
      </p:sp>
      <p:sp>
        <p:nvSpPr>
          <p:cNvPr id="7" name="Platshållare för bildnummer 6">
            <a:extLst>
              <a:ext uri="{FF2B5EF4-FFF2-40B4-BE49-F238E27FC236}">
                <a16:creationId xmlns:a16="http://schemas.microsoft.com/office/drawing/2014/main" id="{09DF58C2-E811-4A89-BA85-2A24EDAC709A}"/>
              </a:ext>
            </a:extLst>
          </p:cNvPr>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pPr>
              <a:defRPr/>
            </a:pPr>
            <a:fld id="{60D6AC47-18BA-43A9-809D-6755CB25DE04}" type="slidenum">
              <a:rPr lang="sv-SE"/>
              <a:pPr>
                <a:defRPr/>
              </a:pPr>
              <a:t>‹#›</a:t>
            </a:fld>
            <a:endParaRPr lang="sv-S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v-SE"/>
              <a:t>Klicka här för att ändra format</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en-US" dirty="0"/>
          </a:p>
        </p:txBody>
      </p:sp>
      <p:sp>
        <p:nvSpPr>
          <p:cNvPr id="4" name="Date Placeholder 3">
            <a:extLst>
              <a:ext uri="{FF2B5EF4-FFF2-40B4-BE49-F238E27FC236}">
                <a16:creationId xmlns:a16="http://schemas.microsoft.com/office/drawing/2014/main" id="{B13346B1-4ED3-45BF-89F2-F3B33A6ED0B0}"/>
              </a:ext>
            </a:extLst>
          </p:cNvPr>
          <p:cNvSpPr>
            <a:spLocks noGrp="1"/>
          </p:cNvSpPr>
          <p:nvPr>
            <p:ph type="dt" sz="half" idx="10"/>
          </p:nvPr>
        </p:nvSpPr>
        <p:spPr/>
        <p:txBody>
          <a:bodyPr/>
          <a:lstStyle>
            <a:lvl1pPr>
              <a:defRPr/>
            </a:lvl1pPr>
          </a:lstStyle>
          <a:p>
            <a:pPr>
              <a:defRPr/>
            </a:pPr>
            <a:fld id="{233A5B83-2377-446D-AB7F-E30642C6E302}" type="datetimeFigureOut">
              <a:rPr lang="en-US"/>
              <a:pPr>
                <a:defRPr/>
              </a:pPr>
              <a:t>6/4/2023</a:t>
            </a:fld>
            <a:endParaRPr lang="en-US" dirty="0"/>
          </a:p>
        </p:txBody>
      </p:sp>
      <p:sp>
        <p:nvSpPr>
          <p:cNvPr id="5" name="Footer Placeholder 4">
            <a:extLst>
              <a:ext uri="{FF2B5EF4-FFF2-40B4-BE49-F238E27FC236}">
                <a16:creationId xmlns:a16="http://schemas.microsoft.com/office/drawing/2014/main" id="{8E206A93-4580-4944-B619-0D939FBBD34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F3FDF01-5368-4D8A-89E5-0C9E46AF5F62}"/>
              </a:ext>
            </a:extLst>
          </p:cNvPr>
          <p:cNvSpPr>
            <a:spLocks noGrp="1"/>
          </p:cNvSpPr>
          <p:nvPr>
            <p:ph type="sldNum" sz="quarter" idx="12"/>
          </p:nvPr>
        </p:nvSpPr>
        <p:spPr/>
        <p:txBody>
          <a:bodyPr/>
          <a:lstStyle>
            <a:lvl1pPr>
              <a:defRPr/>
            </a:lvl1pPr>
          </a:lstStyle>
          <a:p>
            <a:pPr>
              <a:defRPr/>
            </a:pPr>
            <a:fld id="{5950D5F8-84CD-47B5-B18F-4D796E291862}" type="slidenum">
              <a:rPr lang="en-US" altLang="sv-SE"/>
              <a:pPr>
                <a:defRPr/>
              </a:pPr>
              <a:t>‹#›</a:t>
            </a:fld>
            <a:endParaRPr lang="en-US" altLang="sv-SE"/>
          </a:p>
        </p:txBody>
      </p:sp>
    </p:spTree>
    <p:extLst>
      <p:ext uri="{BB962C8B-B14F-4D97-AF65-F5344CB8AC3E}">
        <p14:creationId xmlns:p14="http://schemas.microsoft.com/office/powerpoint/2010/main" val="2208204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a:extLst>
              <a:ext uri="{FF2B5EF4-FFF2-40B4-BE49-F238E27FC236}">
                <a16:creationId xmlns:a16="http://schemas.microsoft.com/office/drawing/2014/main" id="{19056C6A-4DB6-4E0E-A5E6-45D402A3CF13}"/>
              </a:ext>
            </a:extLst>
          </p:cNvPr>
          <p:cNvSpPr>
            <a:spLocks noGrp="1"/>
          </p:cNvSpPr>
          <p:nvPr>
            <p:ph type="dt" sz="half" idx="10"/>
          </p:nvPr>
        </p:nvSpPr>
        <p:spPr/>
        <p:txBody>
          <a:bodyPr/>
          <a:lstStyle>
            <a:lvl1pPr>
              <a:defRPr/>
            </a:lvl1pPr>
          </a:lstStyle>
          <a:p>
            <a:pPr>
              <a:defRPr/>
            </a:pPr>
            <a:fld id="{AE6260B6-58C7-4711-B7B7-4A4819F395C4}" type="datetimeFigureOut">
              <a:rPr lang="en-US"/>
              <a:pPr>
                <a:defRPr/>
              </a:pPr>
              <a:t>6/4/2023</a:t>
            </a:fld>
            <a:endParaRPr lang="en-US" dirty="0"/>
          </a:p>
        </p:txBody>
      </p:sp>
      <p:sp>
        <p:nvSpPr>
          <p:cNvPr id="5" name="Footer Placeholder 4">
            <a:extLst>
              <a:ext uri="{FF2B5EF4-FFF2-40B4-BE49-F238E27FC236}">
                <a16:creationId xmlns:a16="http://schemas.microsoft.com/office/drawing/2014/main" id="{4D935C58-3118-4353-A03A-ADB545F16A4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83B92E5-9046-4781-AA0F-96F04B1FC484}"/>
              </a:ext>
            </a:extLst>
          </p:cNvPr>
          <p:cNvSpPr>
            <a:spLocks noGrp="1"/>
          </p:cNvSpPr>
          <p:nvPr>
            <p:ph type="sldNum" sz="quarter" idx="12"/>
          </p:nvPr>
        </p:nvSpPr>
        <p:spPr/>
        <p:txBody>
          <a:bodyPr/>
          <a:lstStyle>
            <a:lvl1pPr>
              <a:defRPr/>
            </a:lvl1pPr>
          </a:lstStyle>
          <a:p>
            <a:pPr>
              <a:defRPr/>
            </a:pPr>
            <a:fld id="{94715BC2-8126-48BE-B0FD-D00464DBA690}" type="slidenum">
              <a:rPr lang="en-US" altLang="sv-SE"/>
              <a:pPr>
                <a:defRPr/>
              </a:pPr>
              <a:t>‹#›</a:t>
            </a:fld>
            <a:endParaRPr lang="en-US" altLang="sv-SE"/>
          </a:p>
        </p:txBody>
      </p:sp>
    </p:spTree>
    <p:extLst>
      <p:ext uri="{BB962C8B-B14F-4D97-AF65-F5344CB8AC3E}">
        <p14:creationId xmlns:p14="http://schemas.microsoft.com/office/powerpoint/2010/main" val="3702091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v-SE"/>
              <a:t>Klicka här för att ändra format</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a:extLst>
              <a:ext uri="{FF2B5EF4-FFF2-40B4-BE49-F238E27FC236}">
                <a16:creationId xmlns:a16="http://schemas.microsoft.com/office/drawing/2014/main" id="{BA3AC000-ECA2-42D3-8FF1-C6CBA8753599}"/>
              </a:ext>
            </a:extLst>
          </p:cNvPr>
          <p:cNvSpPr>
            <a:spLocks noGrp="1"/>
          </p:cNvSpPr>
          <p:nvPr>
            <p:ph type="dt" sz="half" idx="10"/>
          </p:nvPr>
        </p:nvSpPr>
        <p:spPr/>
        <p:txBody>
          <a:bodyPr/>
          <a:lstStyle>
            <a:lvl1pPr>
              <a:defRPr/>
            </a:lvl1pPr>
          </a:lstStyle>
          <a:p>
            <a:pPr>
              <a:defRPr/>
            </a:pPr>
            <a:fld id="{41183FE5-378E-418F-AA92-6BC3074F3EC7}" type="datetimeFigureOut">
              <a:rPr lang="en-US"/>
              <a:pPr>
                <a:defRPr/>
              </a:pPr>
              <a:t>6/4/2023</a:t>
            </a:fld>
            <a:endParaRPr lang="en-US" dirty="0"/>
          </a:p>
        </p:txBody>
      </p:sp>
      <p:sp>
        <p:nvSpPr>
          <p:cNvPr id="5" name="Footer Placeholder 4">
            <a:extLst>
              <a:ext uri="{FF2B5EF4-FFF2-40B4-BE49-F238E27FC236}">
                <a16:creationId xmlns:a16="http://schemas.microsoft.com/office/drawing/2014/main" id="{6005A2EB-2A2C-40AB-9353-E4CBBC65CEA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A08FDBA-6DB4-49A6-8E39-53C0C8C3D986}"/>
              </a:ext>
            </a:extLst>
          </p:cNvPr>
          <p:cNvSpPr>
            <a:spLocks noGrp="1"/>
          </p:cNvSpPr>
          <p:nvPr>
            <p:ph type="sldNum" sz="quarter" idx="12"/>
          </p:nvPr>
        </p:nvSpPr>
        <p:spPr/>
        <p:txBody>
          <a:bodyPr/>
          <a:lstStyle>
            <a:lvl1pPr>
              <a:defRPr/>
            </a:lvl1pPr>
          </a:lstStyle>
          <a:p>
            <a:pPr>
              <a:defRPr/>
            </a:pPr>
            <a:fld id="{8254D019-47CB-4426-A636-83A51BD8512C}" type="slidenum">
              <a:rPr lang="en-US" altLang="sv-SE"/>
              <a:pPr>
                <a:defRPr/>
              </a:pPr>
              <a:t>‹#›</a:t>
            </a:fld>
            <a:endParaRPr lang="en-US" altLang="sv-SE"/>
          </a:p>
        </p:txBody>
      </p:sp>
    </p:spTree>
    <p:extLst>
      <p:ext uri="{BB962C8B-B14F-4D97-AF65-F5344CB8AC3E}">
        <p14:creationId xmlns:p14="http://schemas.microsoft.com/office/powerpoint/2010/main" val="1254600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a:extLst>
              <a:ext uri="{FF2B5EF4-FFF2-40B4-BE49-F238E27FC236}">
                <a16:creationId xmlns:a16="http://schemas.microsoft.com/office/drawing/2014/main" id="{4A0A459F-B34A-4FAF-A56C-D9707BA476E8}"/>
              </a:ext>
            </a:extLst>
          </p:cNvPr>
          <p:cNvSpPr>
            <a:spLocks noGrp="1"/>
          </p:cNvSpPr>
          <p:nvPr>
            <p:ph type="dt" sz="half" idx="10"/>
          </p:nvPr>
        </p:nvSpPr>
        <p:spPr/>
        <p:txBody>
          <a:bodyPr/>
          <a:lstStyle>
            <a:lvl1pPr>
              <a:defRPr/>
            </a:lvl1pPr>
          </a:lstStyle>
          <a:p>
            <a:pPr>
              <a:defRPr/>
            </a:pPr>
            <a:fld id="{0815EAED-4367-4B04-8C80-F839A02C772B}" type="datetimeFigureOut">
              <a:rPr lang="en-US"/>
              <a:pPr>
                <a:defRPr/>
              </a:pPr>
              <a:t>6/4/2023</a:t>
            </a:fld>
            <a:endParaRPr lang="en-US" dirty="0"/>
          </a:p>
        </p:txBody>
      </p:sp>
      <p:sp>
        <p:nvSpPr>
          <p:cNvPr id="5" name="Footer Placeholder 4">
            <a:extLst>
              <a:ext uri="{FF2B5EF4-FFF2-40B4-BE49-F238E27FC236}">
                <a16:creationId xmlns:a16="http://schemas.microsoft.com/office/drawing/2014/main" id="{691DA777-FC91-4BC0-81D6-418A94D3800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C4DAF35-272D-477A-98BE-1CA432633951}"/>
              </a:ext>
            </a:extLst>
          </p:cNvPr>
          <p:cNvSpPr>
            <a:spLocks noGrp="1"/>
          </p:cNvSpPr>
          <p:nvPr>
            <p:ph type="sldNum" sz="quarter" idx="12"/>
          </p:nvPr>
        </p:nvSpPr>
        <p:spPr/>
        <p:txBody>
          <a:bodyPr/>
          <a:lstStyle>
            <a:lvl1pPr>
              <a:defRPr/>
            </a:lvl1pPr>
          </a:lstStyle>
          <a:p>
            <a:pPr>
              <a:defRPr/>
            </a:pPr>
            <a:fld id="{7EAE1242-778F-4385-9D4F-04EBDD364278}" type="slidenum">
              <a:rPr lang="en-US" altLang="sv-SE"/>
              <a:pPr>
                <a:defRPr/>
              </a:pPr>
              <a:t>‹#›</a:t>
            </a:fld>
            <a:endParaRPr lang="en-US" altLang="sv-SE"/>
          </a:p>
        </p:txBody>
      </p:sp>
    </p:spTree>
    <p:extLst>
      <p:ext uri="{BB962C8B-B14F-4D97-AF65-F5344CB8AC3E}">
        <p14:creationId xmlns:p14="http://schemas.microsoft.com/office/powerpoint/2010/main" val="1276104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a:extLst>
              <a:ext uri="{FF2B5EF4-FFF2-40B4-BE49-F238E27FC236}">
                <a16:creationId xmlns:a16="http://schemas.microsoft.com/office/drawing/2014/main" id="{BAD6B411-FD12-4B76-B920-ADCF3135DE64}"/>
              </a:ext>
            </a:extLst>
          </p:cNvPr>
          <p:cNvSpPr>
            <a:spLocks noGrp="1"/>
          </p:cNvSpPr>
          <p:nvPr>
            <p:ph type="dt" sz="half" idx="10"/>
          </p:nvPr>
        </p:nvSpPr>
        <p:spPr/>
        <p:txBody>
          <a:bodyPr/>
          <a:lstStyle>
            <a:lvl1pPr>
              <a:defRPr/>
            </a:lvl1pPr>
          </a:lstStyle>
          <a:p>
            <a:pPr>
              <a:defRPr/>
            </a:pPr>
            <a:fld id="{5B229E6C-D40C-4401-9AB5-75A556EF28A7}" type="datetimeFigureOut">
              <a:rPr lang="en-US"/>
              <a:pPr>
                <a:defRPr/>
              </a:pPr>
              <a:t>6/4/2023</a:t>
            </a:fld>
            <a:endParaRPr lang="en-US" dirty="0"/>
          </a:p>
        </p:txBody>
      </p:sp>
      <p:sp>
        <p:nvSpPr>
          <p:cNvPr id="5" name="Footer Placeholder 4">
            <a:extLst>
              <a:ext uri="{FF2B5EF4-FFF2-40B4-BE49-F238E27FC236}">
                <a16:creationId xmlns:a16="http://schemas.microsoft.com/office/drawing/2014/main" id="{575B3997-FD38-4D1B-8E84-7B918CF7EFB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FB3298B-9882-4A86-ABEA-4B5E914FA4F9}"/>
              </a:ext>
            </a:extLst>
          </p:cNvPr>
          <p:cNvSpPr>
            <a:spLocks noGrp="1"/>
          </p:cNvSpPr>
          <p:nvPr>
            <p:ph type="sldNum" sz="quarter" idx="12"/>
          </p:nvPr>
        </p:nvSpPr>
        <p:spPr/>
        <p:txBody>
          <a:bodyPr/>
          <a:lstStyle>
            <a:lvl1pPr>
              <a:defRPr/>
            </a:lvl1pPr>
          </a:lstStyle>
          <a:p>
            <a:pPr>
              <a:defRPr/>
            </a:pPr>
            <a:fld id="{3E64F4A8-4D12-45E3-9B35-2A8C715021FF}" type="slidenum">
              <a:rPr lang="en-US" altLang="sv-SE"/>
              <a:pPr>
                <a:defRPr/>
              </a:pPr>
              <a:t>‹#›</a:t>
            </a:fld>
            <a:endParaRPr lang="en-US" altLang="sv-SE"/>
          </a:p>
        </p:txBody>
      </p:sp>
    </p:spTree>
    <p:extLst>
      <p:ext uri="{BB962C8B-B14F-4D97-AF65-F5344CB8AC3E}">
        <p14:creationId xmlns:p14="http://schemas.microsoft.com/office/powerpoint/2010/main" val="3384459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Date Placeholder 3">
            <a:extLst>
              <a:ext uri="{FF2B5EF4-FFF2-40B4-BE49-F238E27FC236}">
                <a16:creationId xmlns:a16="http://schemas.microsoft.com/office/drawing/2014/main" id="{D7DEF2B7-D2BE-45A5-9C42-E31F454C6EA9}"/>
              </a:ext>
            </a:extLst>
          </p:cNvPr>
          <p:cNvSpPr>
            <a:spLocks noGrp="1"/>
          </p:cNvSpPr>
          <p:nvPr>
            <p:ph type="dt" sz="half" idx="10"/>
          </p:nvPr>
        </p:nvSpPr>
        <p:spPr/>
        <p:txBody>
          <a:bodyPr/>
          <a:lstStyle>
            <a:lvl1pPr>
              <a:defRPr/>
            </a:lvl1pPr>
          </a:lstStyle>
          <a:p>
            <a:pPr>
              <a:defRPr/>
            </a:pPr>
            <a:fld id="{EF4B8788-E25D-4910-B508-6503CFE163DD}" type="datetimeFigureOut">
              <a:rPr lang="en-US"/>
              <a:pPr>
                <a:defRPr/>
              </a:pPr>
              <a:t>6/4/2023</a:t>
            </a:fld>
            <a:endParaRPr lang="en-US" dirty="0"/>
          </a:p>
        </p:txBody>
      </p:sp>
      <p:sp>
        <p:nvSpPr>
          <p:cNvPr id="6" name="Footer Placeholder 4">
            <a:extLst>
              <a:ext uri="{FF2B5EF4-FFF2-40B4-BE49-F238E27FC236}">
                <a16:creationId xmlns:a16="http://schemas.microsoft.com/office/drawing/2014/main" id="{EF0FFA49-27E0-4878-BC81-B1DDA35B0F8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0D4844F-2DE5-4C61-BA1E-704B81D88F37}"/>
              </a:ext>
            </a:extLst>
          </p:cNvPr>
          <p:cNvSpPr>
            <a:spLocks noGrp="1"/>
          </p:cNvSpPr>
          <p:nvPr>
            <p:ph type="sldNum" sz="quarter" idx="12"/>
          </p:nvPr>
        </p:nvSpPr>
        <p:spPr/>
        <p:txBody>
          <a:bodyPr/>
          <a:lstStyle>
            <a:lvl1pPr>
              <a:defRPr/>
            </a:lvl1pPr>
          </a:lstStyle>
          <a:p>
            <a:pPr>
              <a:defRPr/>
            </a:pPr>
            <a:fld id="{17E6A14B-FE8F-4E85-9478-FFB2AA16C4CB}" type="slidenum">
              <a:rPr lang="en-US" altLang="sv-SE"/>
              <a:pPr>
                <a:defRPr/>
              </a:pPr>
              <a:t>‹#›</a:t>
            </a:fld>
            <a:endParaRPr lang="en-US" altLang="sv-SE"/>
          </a:p>
        </p:txBody>
      </p:sp>
    </p:spTree>
    <p:extLst>
      <p:ext uri="{BB962C8B-B14F-4D97-AF65-F5344CB8AC3E}">
        <p14:creationId xmlns:p14="http://schemas.microsoft.com/office/powerpoint/2010/main" val="183691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Klicka här för att ändra format</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Date Placeholder 3">
            <a:extLst>
              <a:ext uri="{FF2B5EF4-FFF2-40B4-BE49-F238E27FC236}">
                <a16:creationId xmlns:a16="http://schemas.microsoft.com/office/drawing/2014/main" id="{F68DBC51-9228-4C26-945E-B87707DD9ADB}"/>
              </a:ext>
            </a:extLst>
          </p:cNvPr>
          <p:cNvSpPr>
            <a:spLocks noGrp="1"/>
          </p:cNvSpPr>
          <p:nvPr>
            <p:ph type="dt" sz="half" idx="10"/>
          </p:nvPr>
        </p:nvSpPr>
        <p:spPr/>
        <p:txBody>
          <a:bodyPr/>
          <a:lstStyle>
            <a:lvl1pPr>
              <a:defRPr/>
            </a:lvl1pPr>
          </a:lstStyle>
          <a:p>
            <a:pPr>
              <a:defRPr/>
            </a:pPr>
            <a:fld id="{ED9C0531-7B47-4F53-97DC-5E9B39ED42F5}" type="datetimeFigureOut">
              <a:rPr lang="en-US"/>
              <a:pPr>
                <a:defRPr/>
              </a:pPr>
              <a:t>6/4/2023</a:t>
            </a:fld>
            <a:endParaRPr lang="en-US" dirty="0"/>
          </a:p>
        </p:txBody>
      </p:sp>
      <p:sp>
        <p:nvSpPr>
          <p:cNvPr id="8" name="Footer Placeholder 4">
            <a:extLst>
              <a:ext uri="{FF2B5EF4-FFF2-40B4-BE49-F238E27FC236}">
                <a16:creationId xmlns:a16="http://schemas.microsoft.com/office/drawing/2014/main" id="{50BD436A-A99C-41A1-8C15-77033342864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5BD6C22-C6D2-4EBB-98A7-F6E354BDA4B1}"/>
              </a:ext>
            </a:extLst>
          </p:cNvPr>
          <p:cNvSpPr>
            <a:spLocks noGrp="1"/>
          </p:cNvSpPr>
          <p:nvPr>
            <p:ph type="sldNum" sz="quarter" idx="12"/>
          </p:nvPr>
        </p:nvSpPr>
        <p:spPr/>
        <p:txBody>
          <a:bodyPr/>
          <a:lstStyle>
            <a:lvl1pPr>
              <a:defRPr/>
            </a:lvl1pPr>
          </a:lstStyle>
          <a:p>
            <a:pPr>
              <a:defRPr/>
            </a:pPr>
            <a:fld id="{50A57A70-5969-4DEB-9EFD-E97144EA0023}" type="slidenum">
              <a:rPr lang="en-US" altLang="sv-SE"/>
              <a:pPr>
                <a:defRPr/>
              </a:pPr>
              <a:t>‹#›</a:t>
            </a:fld>
            <a:endParaRPr lang="en-US" altLang="sv-SE"/>
          </a:p>
        </p:txBody>
      </p:sp>
    </p:spTree>
    <p:extLst>
      <p:ext uri="{BB962C8B-B14F-4D97-AF65-F5344CB8AC3E}">
        <p14:creationId xmlns:p14="http://schemas.microsoft.com/office/powerpoint/2010/main" val="1348227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Date Placeholder 3">
            <a:extLst>
              <a:ext uri="{FF2B5EF4-FFF2-40B4-BE49-F238E27FC236}">
                <a16:creationId xmlns:a16="http://schemas.microsoft.com/office/drawing/2014/main" id="{2C37DD29-CBA9-4ACB-A083-4DD18D843A71}"/>
              </a:ext>
            </a:extLst>
          </p:cNvPr>
          <p:cNvSpPr>
            <a:spLocks noGrp="1"/>
          </p:cNvSpPr>
          <p:nvPr>
            <p:ph type="dt" sz="half" idx="10"/>
          </p:nvPr>
        </p:nvSpPr>
        <p:spPr/>
        <p:txBody>
          <a:bodyPr/>
          <a:lstStyle>
            <a:lvl1pPr>
              <a:defRPr/>
            </a:lvl1pPr>
          </a:lstStyle>
          <a:p>
            <a:pPr>
              <a:defRPr/>
            </a:pPr>
            <a:fld id="{9B6FB7E4-D829-4259-B7B5-51392E6D1454}" type="datetimeFigureOut">
              <a:rPr lang="en-US"/>
              <a:pPr>
                <a:defRPr/>
              </a:pPr>
              <a:t>6/4/2023</a:t>
            </a:fld>
            <a:endParaRPr lang="en-US" dirty="0"/>
          </a:p>
        </p:txBody>
      </p:sp>
      <p:sp>
        <p:nvSpPr>
          <p:cNvPr id="4" name="Footer Placeholder 4">
            <a:extLst>
              <a:ext uri="{FF2B5EF4-FFF2-40B4-BE49-F238E27FC236}">
                <a16:creationId xmlns:a16="http://schemas.microsoft.com/office/drawing/2014/main" id="{20A52A0B-6FD6-499D-8B22-644E967F948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514BCC8-6978-4852-9D70-D01297B79C69}"/>
              </a:ext>
            </a:extLst>
          </p:cNvPr>
          <p:cNvSpPr>
            <a:spLocks noGrp="1"/>
          </p:cNvSpPr>
          <p:nvPr>
            <p:ph type="sldNum" sz="quarter" idx="12"/>
          </p:nvPr>
        </p:nvSpPr>
        <p:spPr/>
        <p:txBody>
          <a:bodyPr/>
          <a:lstStyle>
            <a:lvl1pPr>
              <a:defRPr/>
            </a:lvl1pPr>
          </a:lstStyle>
          <a:p>
            <a:pPr>
              <a:defRPr/>
            </a:pPr>
            <a:fld id="{32062E57-307A-463A-AC74-7C9C663005E5}" type="slidenum">
              <a:rPr lang="en-US" altLang="sv-SE"/>
              <a:pPr>
                <a:defRPr/>
              </a:pPr>
              <a:t>‹#›</a:t>
            </a:fld>
            <a:endParaRPr lang="en-US" altLang="sv-SE"/>
          </a:p>
        </p:txBody>
      </p:sp>
    </p:spTree>
    <p:extLst>
      <p:ext uri="{BB962C8B-B14F-4D97-AF65-F5344CB8AC3E}">
        <p14:creationId xmlns:p14="http://schemas.microsoft.com/office/powerpoint/2010/main" val="784374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F281E2A-B29C-4A4A-BD9C-781694AA8D30}"/>
              </a:ext>
            </a:extLst>
          </p:cNvPr>
          <p:cNvSpPr>
            <a:spLocks noGrp="1"/>
          </p:cNvSpPr>
          <p:nvPr>
            <p:ph type="dt" sz="half" idx="10"/>
          </p:nvPr>
        </p:nvSpPr>
        <p:spPr/>
        <p:txBody>
          <a:bodyPr/>
          <a:lstStyle>
            <a:lvl1pPr>
              <a:defRPr/>
            </a:lvl1pPr>
          </a:lstStyle>
          <a:p>
            <a:pPr>
              <a:defRPr/>
            </a:pPr>
            <a:fld id="{58D6101F-3945-4021-9B54-9B4C55738306}" type="datetimeFigureOut">
              <a:rPr lang="en-US"/>
              <a:pPr>
                <a:defRPr/>
              </a:pPr>
              <a:t>6/4/2023</a:t>
            </a:fld>
            <a:endParaRPr lang="en-US" dirty="0"/>
          </a:p>
        </p:txBody>
      </p:sp>
      <p:sp>
        <p:nvSpPr>
          <p:cNvPr id="3" name="Footer Placeholder 4">
            <a:extLst>
              <a:ext uri="{FF2B5EF4-FFF2-40B4-BE49-F238E27FC236}">
                <a16:creationId xmlns:a16="http://schemas.microsoft.com/office/drawing/2014/main" id="{75CC2EC9-2A72-4650-ACEE-0732E6B791E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BF69FA2-A23C-46C8-B44F-9D4A36C71194}"/>
              </a:ext>
            </a:extLst>
          </p:cNvPr>
          <p:cNvSpPr>
            <a:spLocks noGrp="1"/>
          </p:cNvSpPr>
          <p:nvPr>
            <p:ph type="sldNum" sz="quarter" idx="12"/>
          </p:nvPr>
        </p:nvSpPr>
        <p:spPr/>
        <p:txBody>
          <a:bodyPr/>
          <a:lstStyle>
            <a:lvl1pPr>
              <a:defRPr/>
            </a:lvl1pPr>
          </a:lstStyle>
          <a:p>
            <a:pPr>
              <a:defRPr/>
            </a:pPr>
            <a:fld id="{6C31B36D-F07C-4AD0-A4C0-D0325E80E50A}" type="slidenum">
              <a:rPr lang="en-US" altLang="sv-SE"/>
              <a:pPr>
                <a:defRPr/>
              </a:pPr>
              <a:t>‹#›</a:t>
            </a:fld>
            <a:endParaRPr lang="en-US" altLang="sv-SE"/>
          </a:p>
        </p:txBody>
      </p:sp>
    </p:spTree>
    <p:extLst>
      <p:ext uri="{BB962C8B-B14F-4D97-AF65-F5344CB8AC3E}">
        <p14:creationId xmlns:p14="http://schemas.microsoft.com/office/powerpoint/2010/main" val="1600812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3">
            <a:extLst>
              <a:ext uri="{FF2B5EF4-FFF2-40B4-BE49-F238E27FC236}">
                <a16:creationId xmlns:a16="http://schemas.microsoft.com/office/drawing/2014/main" id="{A513D986-78E8-4653-B182-9085D85C0FBC}"/>
              </a:ext>
            </a:extLst>
          </p:cNvPr>
          <p:cNvSpPr>
            <a:spLocks noGrp="1"/>
          </p:cNvSpPr>
          <p:nvPr>
            <p:ph type="dt" sz="half" idx="10"/>
          </p:nvPr>
        </p:nvSpPr>
        <p:spPr/>
        <p:txBody>
          <a:bodyPr/>
          <a:lstStyle>
            <a:lvl1pPr>
              <a:defRPr/>
            </a:lvl1pPr>
          </a:lstStyle>
          <a:p>
            <a:pPr>
              <a:defRPr/>
            </a:pPr>
            <a:fld id="{2578D172-A5B2-445C-B17F-398E08CC7069}" type="datetimeFigureOut">
              <a:rPr lang="en-US"/>
              <a:pPr>
                <a:defRPr/>
              </a:pPr>
              <a:t>6/4/2023</a:t>
            </a:fld>
            <a:endParaRPr lang="en-US" dirty="0"/>
          </a:p>
        </p:txBody>
      </p:sp>
      <p:sp>
        <p:nvSpPr>
          <p:cNvPr id="6" name="Footer Placeholder 4">
            <a:extLst>
              <a:ext uri="{FF2B5EF4-FFF2-40B4-BE49-F238E27FC236}">
                <a16:creationId xmlns:a16="http://schemas.microsoft.com/office/drawing/2014/main" id="{5C3877AF-4773-4E18-B5AF-4C4BFF8EC17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AD1EFB6-FC36-4382-B6F2-120FDDE408B8}"/>
              </a:ext>
            </a:extLst>
          </p:cNvPr>
          <p:cNvSpPr>
            <a:spLocks noGrp="1"/>
          </p:cNvSpPr>
          <p:nvPr>
            <p:ph type="sldNum" sz="quarter" idx="12"/>
          </p:nvPr>
        </p:nvSpPr>
        <p:spPr/>
        <p:txBody>
          <a:bodyPr/>
          <a:lstStyle>
            <a:lvl1pPr>
              <a:defRPr/>
            </a:lvl1pPr>
          </a:lstStyle>
          <a:p>
            <a:pPr>
              <a:defRPr/>
            </a:pPr>
            <a:fld id="{FBE7D839-2060-422A-9EE6-D2B01A0740A4}" type="slidenum">
              <a:rPr lang="en-US" altLang="sv-SE"/>
              <a:pPr>
                <a:defRPr/>
              </a:pPr>
              <a:t>‹#›</a:t>
            </a:fld>
            <a:endParaRPr lang="en-US" altLang="sv-SE"/>
          </a:p>
        </p:txBody>
      </p:sp>
    </p:spTree>
    <p:extLst>
      <p:ext uri="{BB962C8B-B14F-4D97-AF65-F5344CB8AC3E}">
        <p14:creationId xmlns:p14="http://schemas.microsoft.com/office/powerpoint/2010/main" val="2197556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3">
            <a:extLst>
              <a:ext uri="{FF2B5EF4-FFF2-40B4-BE49-F238E27FC236}">
                <a16:creationId xmlns:a16="http://schemas.microsoft.com/office/drawing/2014/main" id="{AF34F75F-0D27-4ACF-94C7-5A23AE626BD6}"/>
              </a:ext>
            </a:extLst>
          </p:cNvPr>
          <p:cNvSpPr>
            <a:spLocks noGrp="1"/>
          </p:cNvSpPr>
          <p:nvPr>
            <p:ph type="dt" sz="half" idx="10"/>
          </p:nvPr>
        </p:nvSpPr>
        <p:spPr/>
        <p:txBody>
          <a:bodyPr/>
          <a:lstStyle>
            <a:lvl1pPr>
              <a:defRPr/>
            </a:lvl1pPr>
          </a:lstStyle>
          <a:p>
            <a:pPr>
              <a:defRPr/>
            </a:pPr>
            <a:fld id="{8E3AFE59-35A4-421D-952E-559B186B4E70}" type="datetimeFigureOut">
              <a:rPr lang="en-US"/>
              <a:pPr>
                <a:defRPr/>
              </a:pPr>
              <a:t>6/4/2023</a:t>
            </a:fld>
            <a:endParaRPr lang="en-US" dirty="0"/>
          </a:p>
        </p:txBody>
      </p:sp>
      <p:sp>
        <p:nvSpPr>
          <p:cNvPr id="6" name="Footer Placeholder 4">
            <a:extLst>
              <a:ext uri="{FF2B5EF4-FFF2-40B4-BE49-F238E27FC236}">
                <a16:creationId xmlns:a16="http://schemas.microsoft.com/office/drawing/2014/main" id="{D47E8F5D-FBE9-4010-BBBC-424FA4E4EDA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63447D7-F3BA-4646-8D33-427473091294}"/>
              </a:ext>
            </a:extLst>
          </p:cNvPr>
          <p:cNvSpPr>
            <a:spLocks noGrp="1"/>
          </p:cNvSpPr>
          <p:nvPr>
            <p:ph type="sldNum" sz="quarter" idx="12"/>
          </p:nvPr>
        </p:nvSpPr>
        <p:spPr/>
        <p:txBody>
          <a:bodyPr/>
          <a:lstStyle>
            <a:lvl1pPr>
              <a:defRPr/>
            </a:lvl1pPr>
          </a:lstStyle>
          <a:p>
            <a:pPr>
              <a:defRPr/>
            </a:pPr>
            <a:fld id="{395CCDD6-A769-4786-95D0-23B2333C496E}" type="slidenum">
              <a:rPr lang="en-US" altLang="sv-SE"/>
              <a:pPr>
                <a:defRPr/>
              </a:pPr>
              <a:t>‹#›</a:t>
            </a:fld>
            <a:endParaRPr lang="en-US" altLang="sv-SE"/>
          </a:p>
        </p:txBody>
      </p:sp>
    </p:spTree>
    <p:extLst>
      <p:ext uri="{BB962C8B-B14F-4D97-AF65-F5344CB8AC3E}">
        <p14:creationId xmlns:p14="http://schemas.microsoft.com/office/powerpoint/2010/main" val="3061351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A70380F-447C-41B9-9F06-55608BD5F0F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format</a:t>
            </a:r>
            <a:endParaRPr lang="en-US" altLang="sv-SE"/>
          </a:p>
        </p:txBody>
      </p:sp>
      <p:sp>
        <p:nvSpPr>
          <p:cNvPr id="1027" name="Text Placeholder 2">
            <a:extLst>
              <a:ext uri="{FF2B5EF4-FFF2-40B4-BE49-F238E27FC236}">
                <a16:creationId xmlns:a16="http://schemas.microsoft.com/office/drawing/2014/main" id="{2D5363EB-D020-45C8-AC3F-FB23D2F753E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en-US" altLang="sv-SE"/>
          </a:p>
        </p:txBody>
      </p:sp>
      <p:sp>
        <p:nvSpPr>
          <p:cNvPr id="4" name="Date Placeholder 3">
            <a:extLst>
              <a:ext uri="{FF2B5EF4-FFF2-40B4-BE49-F238E27FC236}">
                <a16:creationId xmlns:a16="http://schemas.microsoft.com/office/drawing/2014/main" id="{8A92B160-8E53-4881-A2D2-2E552995CEE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A99DFA2-D7A4-4686-8BA6-AC9A2CFDD459}" type="datetimeFigureOut">
              <a:rPr lang="en-US"/>
              <a:pPr>
                <a:defRPr/>
              </a:pPr>
              <a:t>6/4/2023</a:t>
            </a:fld>
            <a:endParaRPr lang="en-US" dirty="0"/>
          </a:p>
        </p:txBody>
      </p:sp>
      <p:sp>
        <p:nvSpPr>
          <p:cNvPr id="5" name="Footer Placeholder 4">
            <a:extLst>
              <a:ext uri="{FF2B5EF4-FFF2-40B4-BE49-F238E27FC236}">
                <a16:creationId xmlns:a16="http://schemas.microsoft.com/office/drawing/2014/main" id="{ACE88553-CE24-4F14-B5BC-F88D859C779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CAF58AC2-7AEA-40B0-9DAD-0DE672F3B0B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1AB3FE4B-BCD3-4575-843A-F82B8C43EBAC}" type="slidenum">
              <a:rPr lang="en-US" altLang="sv-SE"/>
              <a:pPr>
                <a:defRPr/>
              </a:pPr>
              <a:t>‹#›</a:t>
            </a:fld>
            <a:endParaRPr lang="en-US" alt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81" name="Rectangle 139">
            <a:extLst>
              <a:ext uri="{FF2B5EF4-FFF2-40B4-BE49-F238E27FC236}">
                <a16:creationId xmlns:a16="http://schemas.microsoft.com/office/drawing/2014/main" id="{4841EA57-DEA6-4BE9-B11E-1FBCC76BE1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Bildobjekt 2">
            <a:extLst>
              <a:ext uri="{FF2B5EF4-FFF2-40B4-BE49-F238E27FC236}">
                <a16:creationId xmlns:a16="http://schemas.microsoft.com/office/drawing/2014/main" id="{29D48423-039F-4EF7-9C2B-B8C15DB57B09}"/>
              </a:ext>
            </a:extLst>
          </p:cNvPr>
          <p:cNvPicPr>
            <a:picLocks noChangeAspect="1"/>
          </p:cNvPicPr>
          <p:nvPr/>
        </p:nvPicPr>
        <p:blipFill rotWithShape="1">
          <a:blip r:embed="rId2">
            <a:extLst>
              <a:ext uri="{28A0092B-C50C-407E-A947-70E740481C1C}">
                <a14:useLocalDpi xmlns:a14="http://schemas.microsoft.com/office/drawing/2010/main" val="0"/>
              </a:ext>
            </a:extLst>
          </a:blip>
          <a:srcRect t="9087" r="-3" b="4431"/>
          <a:stretch/>
        </p:blipFill>
        <p:spPr>
          <a:xfrm>
            <a:off x="4444680" y="10"/>
            <a:ext cx="4699318" cy="2285990"/>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p:spPr>
      </p:pic>
      <p:pic>
        <p:nvPicPr>
          <p:cNvPr id="3075" name="Picture 2">
            <a:extLst>
              <a:ext uri="{FF2B5EF4-FFF2-40B4-BE49-F238E27FC236}">
                <a16:creationId xmlns:a16="http://schemas.microsoft.com/office/drawing/2014/main" id="{357F2898-02CC-45E7-B6E5-7ECCA7F823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547" r="56004" b="-1"/>
          <a:stretch/>
        </p:blipFill>
        <p:spPr bwMode="auto">
          <a:xfrm>
            <a:off x="5241306" y="2286000"/>
            <a:ext cx="3902692" cy="2286000"/>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Bildobjekt 4">
            <a:extLst>
              <a:ext uri="{FF2B5EF4-FFF2-40B4-BE49-F238E27FC236}">
                <a16:creationId xmlns:a16="http://schemas.microsoft.com/office/drawing/2014/main" id="{C92AFB97-C222-44CD-905E-71E38CB99A1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0500" r="3" b="17285"/>
          <a:stretch/>
        </p:blipFill>
        <p:spPr bwMode="auto">
          <a:xfrm>
            <a:off x="6035713" y="4572000"/>
            <a:ext cx="3108287" cy="2286000"/>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Freeform 15">
            <a:extLst>
              <a:ext uri="{FF2B5EF4-FFF2-40B4-BE49-F238E27FC236}">
                <a16:creationId xmlns:a16="http://schemas.microsoft.com/office/drawing/2014/main" id="{A26922E4-CEB0-4BFE-BAD1-403E6A417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92652" cy="6858000"/>
          </a:xfrm>
          <a:custGeom>
            <a:avLst/>
            <a:gdLst>
              <a:gd name="connsiteX0" fmla="*/ 0 w 9590203"/>
              <a:gd name="connsiteY0" fmla="*/ 0 h 6858000"/>
              <a:gd name="connsiteX1" fmla="*/ 6414049 w 9590203"/>
              <a:gd name="connsiteY1" fmla="*/ 0 h 6858000"/>
              <a:gd name="connsiteX2" fmla="*/ 9590203 w 9590203"/>
              <a:gd name="connsiteY2" fmla="*/ 6858000 h 6858000"/>
              <a:gd name="connsiteX3" fmla="*/ 0 w 95902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90203" h="6858000">
                <a:moveTo>
                  <a:pt x="0" y="0"/>
                </a:moveTo>
                <a:lnTo>
                  <a:pt x="6414049" y="0"/>
                </a:lnTo>
                <a:lnTo>
                  <a:pt x="9590203" y="6858000"/>
                </a:lnTo>
                <a:lnTo>
                  <a:pt x="0" y="6858000"/>
                </a:ln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74" name="textruta 3">
            <a:extLst>
              <a:ext uri="{FF2B5EF4-FFF2-40B4-BE49-F238E27FC236}">
                <a16:creationId xmlns:a16="http://schemas.microsoft.com/office/drawing/2014/main" id="{87F89DF1-83DB-4079-AB5E-5602549B7AE5}"/>
              </a:ext>
            </a:extLst>
          </p:cNvPr>
          <p:cNvSpPr txBox="1">
            <a:spLocks noChangeArrowheads="1"/>
          </p:cNvSpPr>
          <p:nvPr/>
        </p:nvSpPr>
        <p:spPr bwMode="auto">
          <a:xfrm>
            <a:off x="899592" y="2286000"/>
            <a:ext cx="4052565" cy="13255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lnSpc>
                <a:spcPct val="90000"/>
              </a:lnSpc>
              <a:spcBef>
                <a:spcPct val="0"/>
              </a:spcBef>
              <a:spcAft>
                <a:spcPts val="600"/>
              </a:spcAft>
              <a:buNone/>
            </a:pPr>
            <a:r>
              <a:rPr lang="sv-SE" altLang="sv-SE" sz="3500" b="1" kern="1200" dirty="0">
                <a:solidFill>
                  <a:srgbClr val="00B0F0"/>
                </a:solidFill>
                <a:latin typeface="+mj-lt"/>
                <a:ea typeface="+mj-ea"/>
                <a:cs typeface="+mj-cs"/>
              </a:rPr>
              <a:t>Fotbollsskolan 12-15:e juni 2023</a:t>
            </a:r>
          </a:p>
        </p:txBody>
      </p:sp>
      <p:sp>
        <p:nvSpPr>
          <p:cNvPr id="3076" name="textruta 3_">
            <a:extLst>
              <a:ext uri="{FF2B5EF4-FFF2-40B4-BE49-F238E27FC236}">
                <a16:creationId xmlns:a16="http://schemas.microsoft.com/office/drawing/2014/main" id="{E0AA45CC-198F-4D25-AF51-77E200127730}"/>
              </a:ext>
            </a:extLst>
          </p:cNvPr>
          <p:cNvSpPr txBox="1">
            <a:spLocks noChangeArrowheads="1"/>
          </p:cNvSpPr>
          <p:nvPr/>
        </p:nvSpPr>
        <p:spPr bwMode="auto">
          <a:xfrm>
            <a:off x="1136127" y="3827030"/>
            <a:ext cx="4280673" cy="140775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indent="-228600" eaLnBrk="1" hangingPunct="1">
              <a:lnSpc>
                <a:spcPct val="90000"/>
              </a:lnSpc>
              <a:spcBef>
                <a:spcPct val="0"/>
              </a:spcBef>
              <a:spcAft>
                <a:spcPts val="600"/>
              </a:spcAft>
            </a:pPr>
            <a:r>
              <a:rPr lang="sv-SE" altLang="sv-SE" sz="1700" b="1" dirty="0">
                <a:solidFill>
                  <a:srgbClr val="00B0F0"/>
                </a:solidFill>
                <a:latin typeface="+mn-lt"/>
                <a:cs typeface="+mn-cs"/>
              </a:rPr>
              <a:t>Kontaktuppgifter: </a:t>
            </a:r>
          </a:p>
          <a:p>
            <a:pPr lvl="1" indent="-228600" eaLnBrk="1" hangingPunct="1">
              <a:lnSpc>
                <a:spcPct val="90000"/>
              </a:lnSpc>
              <a:spcBef>
                <a:spcPct val="0"/>
              </a:spcBef>
              <a:spcAft>
                <a:spcPts val="600"/>
              </a:spcAft>
            </a:pPr>
            <a:r>
              <a:rPr lang="sv-SE" altLang="sv-SE" sz="1300" b="1" dirty="0">
                <a:solidFill>
                  <a:srgbClr val="00B0F0"/>
                </a:solidFill>
                <a:latin typeface="+mn-lt"/>
                <a:cs typeface="+mn-cs"/>
              </a:rPr>
              <a:t>Frida Carlstedt, arrangörsansvarig</a:t>
            </a:r>
          </a:p>
          <a:p>
            <a:pPr lvl="1" indent="-228600" eaLnBrk="1" hangingPunct="1">
              <a:lnSpc>
                <a:spcPct val="90000"/>
              </a:lnSpc>
              <a:spcBef>
                <a:spcPct val="0"/>
              </a:spcBef>
              <a:spcAft>
                <a:spcPts val="600"/>
              </a:spcAft>
            </a:pPr>
            <a:r>
              <a:rPr lang="sv-SE" altLang="sv-SE" sz="1300" b="1" dirty="0">
                <a:solidFill>
                  <a:srgbClr val="00B0F0"/>
                </a:solidFill>
                <a:latin typeface="+mn-lt"/>
                <a:cs typeface="+mn-cs"/>
              </a:rPr>
              <a:t>Kristina Lindkvist, ungdomsledaransvarig</a:t>
            </a:r>
          </a:p>
          <a:p>
            <a:pPr lvl="1" indent="-228600" eaLnBrk="1" hangingPunct="1">
              <a:lnSpc>
                <a:spcPct val="90000"/>
              </a:lnSpc>
              <a:spcBef>
                <a:spcPct val="0"/>
              </a:spcBef>
              <a:spcAft>
                <a:spcPts val="600"/>
              </a:spcAft>
            </a:pPr>
            <a:endParaRPr lang="sv-SE" altLang="sv-SE" sz="1300" b="1" dirty="0">
              <a:solidFill>
                <a:srgbClr val="00B0F0"/>
              </a:solidFill>
              <a:latin typeface="+mn-lt"/>
              <a:cs typeface="+mn-cs"/>
            </a:endParaRPr>
          </a:p>
          <a:p>
            <a:pPr lvl="1" indent="-228600" eaLnBrk="1" hangingPunct="1">
              <a:lnSpc>
                <a:spcPct val="90000"/>
              </a:lnSpc>
              <a:spcBef>
                <a:spcPct val="0"/>
              </a:spcBef>
              <a:spcAft>
                <a:spcPts val="600"/>
              </a:spcAft>
            </a:pPr>
            <a:endParaRPr lang="en-US" altLang="sv-SE" sz="1300" b="1" dirty="0">
              <a:solidFill>
                <a:srgbClr val="00B0F0"/>
              </a:solidFill>
              <a:latin typeface="+mn-lt"/>
              <a:cs typeface="+mn-cs"/>
            </a:endParaRPr>
          </a:p>
        </p:txBody>
      </p:sp>
      <p:pic>
        <p:nvPicPr>
          <p:cNvPr id="3079" name="Picture 2_">
            <a:extLst>
              <a:ext uri="{FF2B5EF4-FFF2-40B4-BE49-F238E27FC236}">
                <a16:creationId xmlns:a16="http://schemas.microsoft.com/office/drawing/2014/main" id="{069399F0-6EA4-4996-AAD8-B429F70F491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9538" y="6059488"/>
            <a:ext cx="6762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ruta 3">
            <a:extLst>
              <a:ext uri="{FF2B5EF4-FFF2-40B4-BE49-F238E27FC236}">
                <a16:creationId xmlns:a16="http://schemas.microsoft.com/office/drawing/2014/main" id="{0F1FE8D7-0D7D-4A0F-B75E-2DEEE8874046}"/>
              </a:ext>
            </a:extLst>
          </p:cNvPr>
          <p:cNvSpPr txBox="1">
            <a:spLocks noChangeArrowheads="1"/>
          </p:cNvSpPr>
          <p:nvPr/>
        </p:nvSpPr>
        <p:spPr bwMode="auto">
          <a:xfrm>
            <a:off x="683568" y="1899965"/>
            <a:ext cx="712879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sv-SE" altLang="sv-SE" sz="2800" b="1" dirty="0">
                <a:solidFill>
                  <a:srgbClr val="00B0F0"/>
                </a:solidFill>
              </a:rPr>
              <a:t>Vad förväntas av er föräldrar?</a:t>
            </a:r>
          </a:p>
          <a:p>
            <a:pPr eaLnBrk="1" hangingPunct="1">
              <a:spcBef>
                <a:spcPct val="0"/>
              </a:spcBef>
              <a:buFontTx/>
              <a:buNone/>
            </a:pPr>
            <a:endParaRPr lang="sv-SE" altLang="sv-SE" sz="2400" b="1" dirty="0">
              <a:solidFill>
                <a:srgbClr val="00B0F0"/>
              </a:solidFill>
            </a:endParaRPr>
          </a:p>
          <a:p>
            <a:pPr marL="342900" indent="-342900" eaLnBrk="1" hangingPunct="1">
              <a:spcBef>
                <a:spcPct val="0"/>
              </a:spcBef>
            </a:pPr>
            <a:r>
              <a:rPr lang="sv-SE" altLang="sv-SE" sz="2400" b="1" dirty="0">
                <a:solidFill>
                  <a:srgbClr val="00B0F0"/>
                </a:solidFill>
              </a:rPr>
              <a:t>Finnas på plats och hjälpa ungdomsledarna vid behov</a:t>
            </a:r>
          </a:p>
          <a:p>
            <a:pPr marL="342900" indent="-342900" eaLnBrk="1" hangingPunct="1">
              <a:spcBef>
                <a:spcPct val="0"/>
              </a:spcBef>
            </a:pPr>
            <a:r>
              <a:rPr lang="sv-SE" altLang="sv-SE" sz="2400" b="1" dirty="0">
                <a:solidFill>
                  <a:srgbClr val="00B0F0"/>
                </a:solidFill>
              </a:rPr>
              <a:t>Hjälpa till att dela ut mellanmål</a:t>
            </a:r>
          </a:p>
          <a:p>
            <a:pPr marL="342900" indent="-342900" eaLnBrk="1" hangingPunct="1">
              <a:spcBef>
                <a:spcPct val="0"/>
              </a:spcBef>
            </a:pPr>
            <a:r>
              <a:rPr lang="sv-SE" altLang="sv-SE" sz="2400" b="1" dirty="0">
                <a:solidFill>
                  <a:srgbClr val="00B0F0"/>
                </a:solidFill>
              </a:rPr>
              <a:t>Gör någon illa sig så hjälper ni till med plåster eller annat</a:t>
            </a:r>
          </a:p>
          <a:p>
            <a:pPr marL="1085850" lvl="1" indent="-342900" eaLnBrk="1" hangingPunct="1">
              <a:spcBef>
                <a:spcPct val="0"/>
              </a:spcBef>
            </a:pPr>
            <a:r>
              <a:rPr lang="sv-SE" altLang="sv-SE" sz="2000" b="1" dirty="0">
                <a:solidFill>
                  <a:srgbClr val="00B0F0"/>
                </a:solidFill>
              </a:rPr>
              <a:t>Lista på telefonnummer till föräldrarna</a:t>
            </a:r>
          </a:p>
          <a:p>
            <a:pPr marL="342900" indent="-342900" eaLnBrk="1" hangingPunct="1">
              <a:spcBef>
                <a:spcPct val="0"/>
              </a:spcBef>
            </a:pPr>
            <a:r>
              <a:rPr lang="sv-SE" altLang="sv-SE" sz="2400" b="1" dirty="0">
                <a:solidFill>
                  <a:srgbClr val="00B0F0"/>
                </a:solidFill>
              </a:rPr>
              <a:t>Lämna aldrig de minsta barnen själva</a:t>
            </a:r>
          </a:p>
        </p:txBody>
      </p:sp>
      <p:pic>
        <p:nvPicPr>
          <p:cNvPr id="5123" name="Picture 2">
            <a:extLst>
              <a:ext uri="{FF2B5EF4-FFF2-40B4-BE49-F238E27FC236}">
                <a16:creationId xmlns:a16="http://schemas.microsoft.com/office/drawing/2014/main" id="{BBD92349-561B-48E8-AD3A-9D852E3659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74613"/>
            <a:ext cx="8964612"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Bildobjekt 3">
            <a:extLst>
              <a:ext uri="{FF2B5EF4-FFF2-40B4-BE49-F238E27FC236}">
                <a16:creationId xmlns:a16="http://schemas.microsoft.com/office/drawing/2014/main" id="{BC092E1A-798C-434D-A8CA-35C1079899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538" y="6059488"/>
            <a:ext cx="6762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5132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ruta 3">
            <a:extLst>
              <a:ext uri="{FF2B5EF4-FFF2-40B4-BE49-F238E27FC236}">
                <a16:creationId xmlns:a16="http://schemas.microsoft.com/office/drawing/2014/main" id="{0F1FE8D7-0D7D-4A0F-B75E-2DEEE8874046}"/>
              </a:ext>
            </a:extLst>
          </p:cNvPr>
          <p:cNvSpPr txBox="1">
            <a:spLocks noChangeArrowheads="1"/>
          </p:cNvSpPr>
          <p:nvPr/>
        </p:nvSpPr>
        <p:spPr bwMode="auto">
          <a:xfrm>
            <a:off x="1060278" y="1899965"/>
            <a:ext cx="7277954"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sv-SE" altLang="sv-SE" sz="2800" b="1" dirty="0">
                <a:solidFill>
                  <a:srgbClr val="00B0F0"/>
                </a:solidFill>
              </a:rPr>
              <a:t>Praktikaliteter</a:t>
            </a:r>
          </a:p>
          <a:p>
            <a:pPr eaLnBrk="1" hangingPunct="1">
              <a:spcBef>
                <a:spcPct val="0"/>
              </a:spcBef>
              <a:buNone/>
            </a:pPr>
            <a:r>
              <a:rPr lang="sv-SE" altLang="sv-SE" sz="2000" b="1" dirty="0">
                <a:solidFill>
                  <a:srgbClr val="00B0F0"/>
                </a:solidFill>
              </a:rPr>
              <a:t>Material:</a:t>
            </a:r>
          </a:p>
          <a:p>
            <a:pPr marL="342900" indent="-342900" eaLnBrk="1" hangingPunct="1">
              <a:spcBef>
                <a:spcPct val="0"/>
              </a:spcBef>
            </a:pPr>
            <a:r>
              <a:rPr lang="sv-SE" altLang="sv-SE" sz="2000" b="1" dirty="0">
                <a:solidFill>
                  <a:srgbClr val="00B0F0"/>
                </a:solidFill>
              </a:rPr>
              <a:t>Alla barn ska få en t-shirt och vattenflaska första dagen</a:t>
            </a:r>
          </a:p>
          <a:p>
            <a:pPr marL="342900" indent="-342900" eaLnBrk="1" hangingPunct="1">
              <a:spcBef>
                <a:spcPct val="0"/>
              </a:spcBef>
            </a:pPr>
            <a:r>
              <a:rPr lang="sv-SE" altLang="sv-SE" sz="2000" b="1" dirty="0">
                <a:solidFill>
                  <a:srgbClr val="00B0F0"/>
                </a:solidFill>
              </a:rPr>
              <a:t>När fotbollsskolan är slut får alla var sin fotboll</a:t>
            </a:r>
          </a:p>
          <a:p>
            <a:pPr eaLnBrk="1" hangingPunct="1">
              <a:spcBef>
                <a:spcPct val="0"/>
              </a:spcBef>
              <a:buNone/>
            </a:pPr>
            <a:endParaRPr lang="sv-SE" altLang="sv-SE" sz="2000" b="1" dirty="0">
              <a:solidFill>
                <a:srgbClr val="00B0F0"/>
              </a:solidFill>
            </a:endParaRPr>
          </a:p>
          <a:p>
            <a:pPr eaLnBrk="1" hangingPunct="1">
              <a:spcBef>
                <a:spcPct val="0"/>
              </a:spcBef>
              <a:buNone/>
            </a:pPr>
            <a:r>
              <a:rPr lang="sv-SE" altLang="sv-SE" sz="2000" b="1" dirty="0">
                <a:solidFill>
                  <a:srgbClr val="00B0F0"/>
                </a:solidFill>
              </a:rPr>
              <a:t>Samlas in efter varje förmiddag och eftermiddag:</a:t>
            </a:r>
          </a:p>
          <a:p>
            <a:pPr marL="342900" indent="-342900" eaLnBrk="1" hangingPunct="1">
              <a:spcBef>
                <a:spcPct val="0"/>
              </a:spcBef>
            </a:pPr>
            <a:r>
              <a:rPr lang="sv-SE" altLang="sv-SE" sz="2000" b="1" dirty="0">
                <a:solidFill>
                  <a:srgbClr val="00B0F0"/>
                </a:solidFill>
              </a:rPr>
              <a:t>Västar</a:t>
            </a:r>
          </a:p>
          <a:p>
            <a:pPr marL="342900" indent="-342900" eaLnBrk="1" hangingPunct="1">
              <a:spcBef>
                <a:spcPct val="0"/>
              </a:spcBef>
            </a:pPr>
            <a:r>
              <a:rPr lang="sv-SE" altLang="sv-SE" sz="2000" b="1" dirty="0">
                <a:solidFill>
                  <a:srgbClr val="00B0F0"/>
                </a:solidFill>
              </a:rPr>
              <a:t>Bollar</a:t>
            </a:r>
          </a:p>
          <a:p>
            <a:pPr marL="342900" indent="-342900" eaLnBrk="1" hangingPunct="1">
              <a:spcBef>
                <a:spcPct val="0"/>
              </a:spcBef>
            </a:pPr>
            <a:r>
              <a:rPr lang="sv-SE" altLang="sv-SE" sz="2000" b="1" dirty="0">
                <a:solidFill>
                  <a:srgbClr val="00B0F0"/>
                </a:solidFill>
              </a:rPr>
              <a:t>Koner</a:t>
            </a:r>
          </a:p>
          <a:p>
            <a:pPr marL="342900" indent="-342900" eaLnBrk="1" hangingPunct="1">
              <a:spcBef>
                <a:spcPct val="0"/>
              </a:spcBef>
            </a:pPr>
            <a:endParaRPr lang="sv-SE" altLang="sv-SE" sz="1600" b="1" dirty="0">
              <a:solidFill>
                <a:srgbClr val="00B0F0"/>
              </a:solidFill>
            </a:endParaRPr>
          </a:p>
        </p:txBody>
      </p:sp>
      <p:pic>
        <p:nvPicPr>
          <p:cNvPr id="5123" name="Picture 2">
            <a:extLst>
              <a:ext uri="{FF2B5EF4-FFF2-40B4-BE49-F238E27FC236}">
                <a16:creationId xmlns:a16="http://schemas.microsoft.com/office/drawing/2014/main" id="{BBD92349-561B-48E8-AD3A-9D852E3659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74613"/>
            <a:ext cx="8964612"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Bildobjekt 3">
            <a:extLst>
              <a:ext uri="{FF2B5EF4-FFF2-40B4-BE49-F238E27FC236}">
                <a16:creationId xmlns:a16="http://schemas.microsoft.com/office/drawing/2014/main" id="{BC092E1A-798C-434D-A8CA-35C1079899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538" y="6059488"/>
            <a:ext cx="6762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0781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ruta 3">
            <a:extLst>
              <a:ext uri="{FF2B5EF4-FFF2-40B4-BE49-F238E27FC236}">
                <a16:creationId xmlns:a16="http://schemas.microsoft.com/office/drawing/2014/main" id="{0F1FE8D7-0D7D-4A0F-B75E-2DEEE8874046}"/>
              </a:ext>
            </a:extLst>
          </p:cNvPr>
          <p:cNvSpPr txBox="1">
            <a:spLocks noChangeArrowheads="1"/>
          </p:cNvSpPr>
          <p:nvPr/>
        </p:nvSpPr>
        <p:spPr bwMode="auto">
          <a:xfrm>
            <a:off x="395536" y="1899965"/>
            <a:ext cx="8640513"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sv-SE" altLang="sv-SE" sz="2800" b="1" dirty="0">
                <a:solidFill>
                  <a:srgbClr val="00B0F0"/>
                </a:solidFill>
              </a:rPr>
              <a:t>Övrigt</a:t>
            </a:r>
          </a:p>
          <a:p>
            <a:pPr algn="ctr" eaLnBrk="1" hangingPunct="1">
              <a:spcBef>
                <a:spcPct val="0"/>
              </a:spcBef>
              <a:buFontTx/>
              <a:buNone/>
            </a:pPr>
            <a:endParaRPr lang="sv-SE" altLang="sv-SE" sz="1100" b="1" dirty="0">
              <a:solidFill>
                <a:srgbClr val="00B0F0"/>
              </a:solidFill>
            </a:endParaRPr>
          </a:p>
        </p:txBody>
      </p:sp>
      <p:pic>
        <p:nvPicPr>
          <p:cNvPr id="5123" name="Picture 2">
            <a:extLst>
              <a:ext uri="{FF2B5EF4-FFF2-40B4-BE49-F238E27FC236}">
                <a16:creationId xmlns:a16="http://schemas.microsoft.com/office/drawing/2014/main" id="{BBD92349-561B-48E8-AD3A-9D852E3659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74613"/>
            <a:ext cx="8964612"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Bildobjekt 3">
            <a:extLst>
              <a:ext uri="{FF2B5EF4-FFF2-40B4-BE49-F238E27FC236}">
                <a16:creationId xmlns:a16="http://schemas.microsoft.com/office/drawing/2014/main" id="{BC092E1A-798C-434D-A8CA-35C1079899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538" y="6059488"/>
            <a:ext cx="6762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650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B4FB7437-4CB2-427E-A6D7-840BC961DC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74613"/>
            <a:ext cx="8964612"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_">
            <a:extLst>
              <a:ext uri="{FF2B5EF4-FFF2-40B4-BE49-F238E27FC236}">
                <a16:creationId xmlns:a16="http://schemas.microsoft.com/office/drawing/2014/main" id="{FA49F832-487B-45CA-A1FE-7FD27E1EA3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538" y="6059488"/>
            <a:ext cx="6762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ruta 1">
            <a:extLst>
              <a:ext uri="{FF2B5EF4-FFF2-40B4-BE49-F238E27FC236}">
                <a16:creationId xmlns:a16="http://schemas.microsoft.com/office/drawing/2014/main" id="{B9F4813D-DCC8-4FF6-8E7B-27592ADA65DD}"/>
              </a:ext>
            </a:extLst>
          </p:cNvPr>
          <p:cNvSpPr txBox="1"/>
          <p:nvPr/>
        </p:nvSpPr>
        <p:spPr>
          <a:xfrm>
            <a:off x="1691680" y="2115271"/>
            <a:ext cx="4392488" cy="2462213"/>
          </a:xfrm>
          <a:prstGeom prst="rect">
            <a:avLst/>
          </a:prstGeom>
          <a:noFill/>
        </p:spPr>
        <p:txBody>
          <a:bodyPr wrap="square" rtlCol="0">
            <a:spAutoFit/>
          </a:bodyPr>
          <a:lstStyle/>
          <a:p>
            <a:r>
              <a:rPr lang="sv-SE" sz="2800" b="1" dirty="0">
                <a:solidFill>
                  <a:srgbClr val="00B0F0"/>
                </a:solidFill>
              </a:rPr>
              <a:t>Agenda</a:t>
            </a:r>
          </a:p>
          <a:p>
            <a:endParaRPr lang="sv-SE" b="1" dirty="0">
              <a:solidFill>
                <a:srgbClr val="00B0F0"/>
              </a:solidFill>
            </a:endParaRPr>
          </a:p>
          <a:p>
            <a:pPr marL="342900" indent="-342900">
              <a:buFont typeface="+mj-lt"/>
              <a:buAutoNum type="arabicPeriod"/>
            </a:pPr>
            <a:r>
              <a:rPr lang="sv-SE" b="1" dirty="0">
                <a:solidFill>
                  <a:srgbClr val="00B0F0"/>
                </a:solidFill>
              </a:rPr>
              <a:t>Värdegrund och policy</a:t>
            </a:r>
          </a:p>
          <a:p>
            <a:pPr marL="342900" indent="-342900">
              <a:buFont typeface="+mj-lt"/>
              <a:buAutoNum type="arabicPeriod"/>
            </a:pPr>
            <a:r>
              <a:rPr lang="sv-SE" b="1" dirty="0">
                <a:solidFill>
                  <a:srgbClr val="00B0F0"/>
                </a:solidFill>
              </a:rPr>
              <a:t>Träningstider</a:t>
            </a:r>
          </a:p>
          <a:p>
            <a:pPr marL="342900" indent="-342900">
              <a:buFont typeface="+mj-lt"/>
              <a:buAutoNum type="arabicPeriod"/>
            </a:pPr>
            <a:r>
              <a:rPr lang="sv-SE" b="1" dirty="0">
                <a:solidFill>
                  <a:srgbClr val="00B0F0"/>
                </a:solidFill>
              </a:rPr>
              <a:t>Vad förväntas av er föräldrar?</a:t>
            </a:r>
          </a:p>
          <a:p>
            <a:pPr marL="342900" indent="-342900">
              <a:buFont typeface="+mj-lt"/>
              <a:buAutoNum type="arabicPeriod"/>
            </a:pPr>
            <a:r>
              <a:rPr lang="sv-SE" b="1" dirty="0">
                <a:solidFill>
                  <a:srgbClr val="00B0F0"/>
                </a:solidFill>
              </a:rPr>
              <a:t>Övrigt</a:t>
            </a:r>
          </a:p>
          <a:p>
            <a:pPr marL="342900" indent="-342900">
              <a:buFont typeface="+mj-lt"/>
              <a:buAutoNum type="arabicPeriod"/>
            </a:pPr>
            <a:r>
              <a:rPr lang="sv-SE" b="1" dirty="0">
                <a:solidFill>
                  <a:srgbClr val="00B0F0"/>
                </a:solidFill>
              </a:rPr>
              <a:t>RF-SISU genomgång av aktiva samtal</a:t>
            </a:r>
          </a:p>
        </p:txBody>
      </p:sp>
      <p:sp>
        <p:nvSpPr>
          <p:cNvPr id="3" name="textruta 2">
            <a:extLst>
              <a:ext uri="{FF2B5EF4-FFF2-40B4-BE49-F238E27FC236}">
                <a16:creationId xmlns:a16="http://schemas.microsoft.com/office/drawing/2014/main" id="{0E96D2BE-9D37-41B4-95F2-8DF9843C5627}"/>
              </a:ext>
            </a:extLst>
          </p:cNvPr>
          <p:cNvSpPr txBox="1"/>
          <p:nvPr/>
        </p:nvSpPr>
        <p:spPr>
          <a:xfrm>
            <a:off x="5710140" y="2092390"/>
            <a:ext cx="2581691" cy="92333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sv-SE" dirty="0"/>
              <a:t>Värdegrund:</a:t>
            </a:r>
          </a:p>
          <a:p>
            <a:pPr algn="ctr"/>
            <a:r>
              <a:rPr lang="sv-SE" dirty="0"/>
              <a:t>Så många som möjligt </a:t>
            </a:r>
          </a:p>
          <a:p>
            <a:pPr algn="ctr"/>
            <a:r>
              <a:rPr lang="sv-SE" dirty="0"/>
              <a:t>– Så länge som möjligt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B4FB7437-4CB2-427E-A6D7-840BC961DC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74613"/>
            <a:ext cx="8964612"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_">
            <a:extLst>
              <a:ext uri="{FF2B5EF4-FFF2-40B4-BE49-F238E27FC236}">
                <a16:creationId xmlns:a16="http://schemas.microsoft.com/office/drawing/2014/main" id="{FA49F832-487B-45CA-A1FE-7FD27E1EA3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538" y="6059488"/>
            <a:ext cx="6762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ruta 1">
            <a:extLst>
              <a:ext uri="{FF2B5EF4-FFF2-40B4-BE49-F238E27FC236}">
                <a16:creationId xmlns:a16="http://schemas.microsoft.com/office/drawing/2014/main" id="{B9F4813D-DCC8-4FF6-8E7B-27592ADA65DD}"/>
              </a:ext>
            </a:extLst>
          </p:cNvPr>
          <p:cNvSpPr txBox="1"/>
          <p:nvPr/>
        </p:nvSpPr>
        <p:spPr>
          <a:xfrm>
            <a:off x="323528" y="1844824"/>
            <a:ext cx="8712522" cy="4832092"/>
          </a:xfrm>
          <a:prstGeom prst="rect">
            <a:avLst/>
          </a:prstGeom>
          <a:noFill/>
        </p:spPr>
        <p:txBody>
          <a:bodyPr wrap="square" rtlCol="0">
            <a:spAutoFit/>
          </a:bodyPr>
          <a:lstStyle/>
          <a:p>
            <a:r>
              <a:rPr lang="sv-SE" sz="2800" b="1" dirty="0">
                <a:solidFill>
                  <a:srgbClr val="00B0F0"/>
                </a:solidFill>
              </a:rPr>
              <a:t>Arnäs policy och värdegrund – den blå</a:t>
            </a:r>
            <a:r>
              <a:rPr lang="sv-SE" sz="2800" b="1" dirty="0">
                <a:solidFill>
                  <a:srgbClr val="FFFF00"/>
                </a:solidFill>
              </a:rPr>
              <a:t>gula</a:t>
            </a:r>
            <a:r>
              <a:rPr lang="sv-SE" sz="2800" b="1" dirty="0">
                <a:solidFill>
                  <a:srgbClr val="00B0F0"/>
                </a:solidFill>
              </a:rPr>
              <a:t> tråden</a:t>
            </a:r>
          </a:p>
          <a:p>
            <a:pPr algn="ctr"/>
            <a:endParaRPr lang="sv-SE" sz="1100" b="1" dirty="0"/>
          </a:p>
          <a:p>
            <a:pPr algn="ctr"/>
            <a:r>
              <a:rPr lang="sv-SE" sz="2000" b="1" dirty="0">
                <a:solidFill>
                  <a:srgbClr val="00B0F0"/>
                </a:solidFill>
              </a:rPr>
              <a:t>Så många som möjligt – så länge så möjligt! </a:t>
            </a:r>
          </a:p>
          <a:p>
            <a:endParaRPr lang="sv-SE" sz="1600" b="1" dirty="0">
              <a:solidFill>
                <a:srgbClr val="00B0F0"/>
              </a:solidFill>
            </a:endParaRPr>
          </a:p>
          <a:p>
            <a:r>
              <a:rPr lang="sv-SE" sz="1600" dirty="0">
                <a:solidFill>
                  <a:srgbClr val="00B0F0"/>
                </a:solidFill>
              </a:rPr>
              <a:t>Arnäs IF är en breddförening. Vi vet att med bredd får man också topp. Därför är vår strävan att skapa en miljö där så många som möjligt vill hålla på med fotboll – så länge så möjligt. Vi tror att om något är roligt, vill man komma tillbaka. Glädje och gemenskap ska genomsyra vår förening. För att åstadkomma detta behöver alla i föreningen bidra. Det är här DU kommer in. Här nedan kan du se vad DIN roll är i vår förening och hur DU kan bidra. VÄLKOMMEN att dela din fritid med oss i en förening att trivas i! </a:t>
            </a:r>
          </a:p>
          <a:p>
            <a:r>
              <a:rPr lang="sv-SE" sz="1600" b="1" dirty="0">
                <a:solidFill>
                  <a:srgbClr val="00B0F0"/>
                </a:solidFill>
              </a:rPr>
              <a:t>Alla: </a:t>
            </a:r>
          </a:p>
          <a:p>
            <a:pPr marL="285750" indent="-285750">
              <a:buFont typeface="Arial" panose="020B0604020202020204" pitchFamily="34" charset="0"/>
              <a:buChar char="•"/>
            </a:pPr>
            <a:r>
              <a:rPr lang="sv-SE" sz="1600" dirty="0">
                <a:solidFill>
                  <a:srgbClr val="00B0F0"/>
                </a:solidFill>
              </a:rPr>
              <a:t>Som medlem i vår förening, oavsett om du är spelare, ledare eller förälder så är du en förebild för våra barn- och ungdomar. Detta innebär att du ska behandla de du möter med hänsyn, ödmjukhet och respekt. Föreningen består av oss medlemmar och blir vad VI gör den till. </a:t>
            </a:r>
          </a:p>
          <a:p>
            <a:pPr marL="285750" indent="-285750">
              <a:buFont typeface="Arial" panose="020B0604020202020204" pitchFamily="34" charset="0"/>
              <a:buChar char="•"/>
            </a:pPr>
            <a:r>
              <a:rPr lang="sv-SE" sz="1600" dirty="0">
                <a:solidFill>
                  <a:srgbClr val="00B0F0"/>
                </a:solidFill>
              </a:rPr>
              <a:t>Vi uppmuntrar att våra spelare håller på med fler idrotter än fotboll då vi ser allsidighet och variation som en fördel för våra barns utveckling. </a:t>
            </a:r>
          </a:p>
          <a:p>
            <a:pPr marL="285750" indent="-285750">
              <a:buFont typeface="Arial" panose="020B0604020202020204" pitchFamily="34" charset="0"/>
              <a:buChar char="•"/>
            </a:pPr>
            <a:r>
              <a:rPr lang="sv-SE" sz="1600" dirty="0">
                <a:solidFill>
                  <a:srgbClr val="00B0F0"/>
                </a:solidFill>
              </a:rPr>
              <a:t>Vi hejar på och stöttar vårt eget lag men hånar inte motståndarna.</a:t>
            </a:r>
            <a:endParaRPr lang="sv-SE" sz="1600" b="1" dirty="0">
              <a:solidFill>
                <a:srgbClr val="00B0F0"/>
              </a:solidFill>
            </a:endParaRPr>
          </a:p>
        </p:txBody>
      </p:sp>
    </p:spTree>
    <p:extLst>
      <p:ext uri="{BB962C8B-B14F-4D97-AF65-F5344CB8AC3E}">
        <p14:creationId xmlns:p14="http://schemas.microsoft.com/office/powerpoint/2010/main" val="391282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B4FB7437-4CB2-427E-A6D7-840BC961DC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74613"/>
            <a:ext cx="8964612"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_">
            <a:extLst>
              <a:ext uri="{FF2B5EF4-FFF2-40B4-BE49-F238E27FC236}">
                <a16:creationId xmlns:a16="http://schemas.microsoft.com/office/drawing/2014/main" id="{FA49F832-487B-45CA-A1FE-7FD27E1EA3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538" y="6059488"/>
            <a:ext cx="6762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ruta 1">
            <a:extLst>
              <a:ext uri="{FF2B5EF4-FFF2-40B4-BE49-F238E27FC236}">
                <a16:creationId xmlns:a16="http://schemas.microsoft.com/office/drawing/2014/main" id="{B9F4813D-DCC8-4FF6-8E7B-27592ADA65DD}"/>
              </a:ext>
            </a:extLst>
          </p:cNvPr>
          <p:cNvSpPr txBox="1"/>
          <p:nvPr/>
        </p:nvSpPr>
        <p:spPr>
          <a:xfrm>
            <a:off x="323528" y="1844824"/>
            <a:ext cx="8712522" cy="523220"/>
          </a:xfrm>
          <a:prstGeom prst="rect">
            <a:avLst/>
          </a:prstGeom>
          <a:noFill/>
        </p:spPr>
        <p:txBody>
          <a:bodyPr wrap="square" rtlCol="0">
            <a:spAutoFit/>
          </a:bodyPr>
          <a:lstStyle/>
          <a:p>
            <a:r>
              <a:rPr lang="sv-SE" sz="2800" b="1" dirty="0">
                <a:solidFill>
                  <a:srgbClr val="00B0F0"/>
                </a:solidFill>
              </a:rPr>
              <a:t>Fotbollsskolan 2023 - Syfte</a:t>
            </a:r>
            <a:r>
              <a:rPr lang="sv-SE" sz="1100" b="1" dirty="0">
                <a:solidFill>
                  <a:srgbClr val="00B0F0"/>
                </a:solidFill>
              </a:rPr>
              <a:t> </a:t>
            </a:r>
            <a:endParaRPr lang="sv-SE" sz="2800" b="1" dirty="0">
              <a:solidFill>
                <a:srgbClr val="00B0F0"/>
              </a:solidFill>
            </a:endParaRPr>
          </a:p>
        </p:txBody>
      </p:sp>
      <p:sp>
        <p:nvSpPr>
          <p:cNvPr id="5" name="textruta 4">
            <a:extLst>
              <a:ext uri="{FF2B5EF4-FFF2-40B4-BE49-F238E27FC236}">
                <a16:creationId xmlns:a16="http://schemas.microsoft.com/office/drawing/2014/main" id="{5DBC7601-B9F1-E7A7-4150-1F5121D45CA4}"/>
              </a:ext>
            </a:extLst>
          </p:cNvPr>
          <p:cNvSpPr txBox="1"/>
          <p:nvPr/>
        </p:nvSpPr>
        <p:spPr>
          <a:xfrm>
            <a:off x="395536" y="2564904"/>
            <a:ext cx="8352928" cy="2308324"/>
          </a:xfrm>
          <a:prstGeom prst="rect">
            <a:avLst/>
          </a:prstGeom>
          <a:noFill/>
        </p:spPr>
        <p:txBody>
          <a:bodyPr wrap="square" rtlCol="0">
            <a:spAutoFit/>
          </a:bodyPr>
          <a:lstStyle/>
          <a:p>
            <a:r>
              <a:rPr lang="sv-SE" sz="1600" dirty="0">
                <a:solidFill>
                  <a:srgbClr val="00B0F0"/>
                </a:solidFill>
              </a:rPr>
              <a:t>Varje år genomför Arnäs IF en fotbollsskola för barn som fyller 7–12 år. Syftet med att arrangera en fotbollsskola är att locka nya spelare till föreningen, öka motivationen och lärandet hos befintliga spelare samt ge våra ungdomar i föreningen erfarenhet av att vara ledare. Den brukar vara mycket uppskattad med ca 100–130 deltagare, i år är det 157 anmälda.</a:t>
            </a:r>
          </a:p>
          <a:p>
            <a:endParaRPr lang="sv-SE" sz="1600" dirty="0">
              <a:solidFill>
                <a:srgbClr val="00B0F0"/>
              </a:solidFill>
            </a:endParaRPr>
          </a:p>
          <a:p>
            <a:r>
              <a:rPr lang="sv-SE" sz="1600" dirty="0">
                <a:solidFill>
                  <a:srgbClr val="00B0F0"/>
                </a:solidFill>
              </a:rPr>
              <a:t>Vi delar upp barnen så att de som är födda 2014–2016 har passen mellan 8.30-11.30 och de som är födda 2011–2013 har passen mellan 12.30-15.30. På så sätt kan fokuset på förmiddan vara </a:t>
            </a:r>
            <a:r>
              <a:rPr lang="sv-SE" sz="1600" u="sng" dirty="0">
                <a:solidFill>
                  <a:srgbClr val="00B0F0"/>
                </a:solidFill>
              </a:rPr>
              <a:t>mer på lek </a:t>
            </a:r>
            <a:r>
              <a:rPr lang="sv-SE" sz="1600" dirty="0">
                <a:solidFill>
                  <a:srgbClr val="00B0F0"/>
                </a:solidFill>
              </a:rPr>
              <a:t>och den på eftermiddagen </a:t>
            </a:r>
            <a:r>
              <a:rPr lang="sv-SE" sz="1600" u="sng" dirty="0">
                <a:solidFill>
                  <a:srgbClr val="00B0F0"/>
                </a:solidFill>
              </a:rPr>
              <a:t>mer på lärande och utveckling</a:t>
            </a:r>
            <a:r>
              <a:rPr lang="sv-SE" sz="1600" dirty="0">
                <a:solidFill>
                  <a:srgbClr val="00B0F0"/>
                </a:solidFill>
              </a:rPr>
              <a:t>. </a:t>
            </a:r>
          </a:p>
        </p:txBody>
      </p:sp>
    </p:spTree>
    <p:extLst>
      <p:ext uri="{BB962C8B-B14F-4D97-AF65-F5344CB8AC3E}">
        <p14:creationId xmlns:p14="http://schemas.microsoft.com/office/powerpoint/2010/main" val="2887298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B4FB7437-4CB2-427E-A6D7-840BC961DC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74613"/>
            <a:ext cx="8964612"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_">
            <a:extLst>
              <a:ext uri="{FF2B5EF4-FFF2-40B4-BE49-F238E27FC236}">
                <a16:creationId xmlns:a16="http://schemas.microsoft.com/office/drawing/2014/main" id="{FA49F832-487B-45CA-A1FE-7FD27E1EA3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538" y="6059488"/>
            <a:ext cx="6762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ruta 1">
            <a:extLst>
              <a:ext uri="{FF2B5EF4-FFF2-40B4-BE49-F238E27FC236}">
                <a16:creationId xmlns:a16="http://schemas.microsoft.com/office/drawing/2014/main" id="{B9F4813D-DCC8-4FF6-8E7B-27592ADA65DD}"/>
              </a:ext>
            </a:extLst>
          </p:cNvPr>
          <p:cNvSpPr txBox="1"/>
          <p:nvPr/>
        </p:nvSpPr>
        <p:spPr>
          <a:xfrm>
            <a:off x="323528" y="1844824"/>
            <a:ext cx="8712522" cy="523220"/>
          </a:xfrm>
          <a:prstGeom prst="rect">
            <a:avLst/>
          </a:prstGeom>
          <a:noFill/>
        </p:spPr>
        <p:txBody>
          <a:bodyPr wrap="square" rtlCol="0">
            <a:spAutoFit/>
          </a:bodyPr>
          <a:lstStyle/>
          <a:p>
            <a:r>
              <a:rPr lang="sv-SE" sz="2800" b="1" dirty="0">
                <a:solidFill>
                  <a:srgbClr val="00B0F0"/>
                </a:solidFill>
              </a:rPr>
              <a:t>Fotbollsskolan 2023 - ungdomsledarna</a:t>
            </a:r>
            <a:r>
              <a:rPr lang="sv-SE" sz="1100" b="1" dirty="0">
                <a:solidFill>
                  <a:srgbClr val="00B0F0"/>
                </a:solidFill>
              </a:rPr>
              <a:t> </a:t>
            </a:r>
            <a:endParaRPr lang="sv-SE" sz="2800" b="1" dirty="0">
              <a:solidFill>
                <a:srgbClr val="00B0F0"/>
              </a:solidFill>
            </a:endParaRPr>
          </a:p>
        </p:txBody>
      </p:sp>
      <p:sp>
        <p:nvSpPr>
          <p:cNvPr id="3" name="textruta 2">
            <a:extLst>
              <a:ext uri="{FF2B5EF4-FFF2-40B4-BE49-F238E27FC236}">
                <a16:creationId xmlns:a16="http://schemas.microsoft.com/office/drawing/2014/main" id="{5C9457D7-DD5F-12E6-3C99-8D30544257C5}"/>
              </a:ext>
            </a:extLst>
          </p:cNvPr>
          <p:cNvSpPr txBox="1"/>
          <p:nvPr/>
        </p:nvSpPr>
        <p:spPr>
          <a:xfrm>
            <a:off x="1043608" y="2564904"/>
            <a:ext cx="6264696" cy="2862322"/>
          </a:xfrm>
          <a:prstGeom prst="rect">
            <a:avLst/>
          </a:prstGeom>
          <a:noFill/>
        </p:spPr>
        <p:txBody>
          <a:bodyPr wrap="square" rtlCol="0">
            <a:spAutoFit/>
          </a:bodyPr>
          <a:lstStyle/>
          <a:p>
            <a:pPr marL="285750" indent="-285750">
              <a:buFont typeface="Arial" panose="020B0604020202020204" pitchFamily="34" charset="0"/>
              <a:buChar char="•"/>
            </a:pPr>
            <a:r>
              <a:rPr lang="sv-SE" dirty="0"/>
              <a:t>I år har vi 35 ungdomsledare. ÅFF hade en genomgång med ungdomarna den 30 maj inför fotbollsskolan. De ska ansvara för att planera passen och samtalsdiskussioner med barnen. </a:t>
            </a:r>
          </a:p>
          <a:p>
            <a:pPr marL="285750" indent="-285750">
              <a:buFont typeface="Arial" panose="020B0604020202020204" pitchFamily="34" charset="0"/>
              <a:buChar char="•"/>
            </a:pPr>
            <a:r>
              <a:rPr lang="sv-SE" dirty="0"/>
              <a:t>Gästföreläsare är kyrkan – har framförallt övningar i allas lika värde.</a:t>
            </a:r>
          </a:p>
          <a:p>
            <a:pPr marL="285750" indent="-285750">
              <a:buFont typeface="Arial" panose="020B0604020202020204" pitchFamily="34" charset="0"/>
              <a:buChar char="•"/>
            </a:pPr>
            <a:r>
              <a:rPr lang="sv-SE" dirty="0"/>
              <a:t>Räddningstjänsten och polisen återkommer i veckan om de kan komma förbi.</a:t>
            </a:r>
          </a:p>
          <a:p>
            <a:endParaRPr lang="sv-SE" dirty="0"/>
          </a:p>
          <a:p>
            <a:r>
              <a:rPr lang="sv-SE" dirty="0"/>
              <a:t> </a:t>
            </a:r>
          </a:p>
        </p:txBody>
      </p:sp>
    </p:spTree>
    <p:extLst>
      <p:ext uri="{BB962C8B-B14F-4D97-AF65-F5344CB8AC3E}">
        <p14:creationId xmlns:p14="http://schemas.microsoft.com/office/powerpoint/2010/main" val="1504105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a:extLst>
              <a:ext uri="{FF2B5EF4-FFF2-40B4-BE49-F238E27FC236}">
                <a16:creationId xmlns:a16="http://schemas.microsoft.com/office/drawing/2014/main" id="{BBD92349-561B-48E8-AD3A-9D852E3659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74613"/>
            <a:ext cx="8964612"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Bildobjekt 3">
            <a:extLst>
              <a:ext uri="{FF2B5EF4-FFF2-40B4-BE49-F238E27FC236}">
                <a16:creationId xmlns:a16="http://schemas.microsoft.com/office/drawing/2014/main" id="{BC092E1A-798C-434D-A8CA-35C1079899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538" y="6059488"/>
            <a:ext cx="6762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ell 1">
            <a:extLst>
              <a:ext uri="{FF2B5EF4-FFF2-40B4-BE49-F238E27FC236}">
                <a16:creationId xmlns:a16="http://schemas.microsoft.com/office/drawing/2014/main" id="{01E987BE-5EBA-1093-D762-00935989D378}"/>
              </a:ext>
            </a:extLst>
          </p:cNvPr>
          <p:cNvGraphicFramePr>
            <a:graphicFrameLocks noGrp="1"/>
          </p:cNvGraphicFramePr>
          <p:nvPr>
            <p:extLst>
              <p:ext uri="{D42A27DB-BD31-4B8C-83A1-F6EECF244321}">
                <p14:modId xmlns:p14="http://schemas.microsoft.com/office/powerpoint/2010/main" val="2456901749"/>
              </p:ext>
            </p:extLst>
          </p:nvPr>
        </p:nvGraphicFramePr>
        <p:xfrm>
          <a:off x="251520" y="1598704"/>
          <a:ext cx="8640959" cy="5231454"/>
        </p:xfrm>
        <a:graphic>
          <a:graphicData uri="http://schemas.openxmlformats.org/drawingml/2006/table">
            <a:tbl>
              <a:tblPr/>
              <a:tblGrid>
                <a:gridCol w="1742714">
                  <a:extLst>
                    <a:ext uri="{9D8B030D-6E8A-4147-A177-3AD203B41FA5}">
                      <a16:colId xmlns:a16="http://schemas.microsoft.com/office/drawing/2014/main" val="2340459637"/>
                    </a:ext>
                  </a:extLst>
                </a:gridCol>
                <a:gridCol w="1742714">
                  <a:extLst>
                    <a:ext uri="{9D8B030D-6E8A-4147-A177-3AD203B41FA5}">
                      <a16:colId xmlns:a16="http://schemas.microsoft.com/office/drawing/2014/main" val="3535558614"/>
                    </a:ext>
                  </a:extLst>
                </a:gridCol>
                <a:gridCol w="1670103">
                  <a:extLst>
                    <a:ext uri="{9D8B030D-6E8A-4147-A177-3AD203B41FA5}">
                      <a16:colId xmlns:a16="http://schemas.microsoft.com/office/drawing/2014/main" val="1115643522"/>
                    </a:ext>
                  </a:extLst>
                </a:gridCol>
                <a:gridCol w="1742714">
                  <a:extLst>
                    <a:ext uri="{9D8B030D-6E8A-4147-A177-3AD203B41FA5}">
                      <a16:colId xmlns:a16="http://schemas.microsoft.com/office/drawing/2014/main" val="156225763"/>
                    </a:ext>
                  </a:extLst>
                </a:gridCol>
                <a:gridCol w="1742714">
                  <a:extLst>
                    <a:ext uri="{9D8B030D-6E8A-4147-A177-3AD203B41FA5}">
                      <a16:colId xmlns:a16="http://schemas.microsoft.com/office/drawing/2014/main" val="2823851323"/>
                    </a:ext>
                  </a:extLst>
                </a:gridCol>
              </a:tblGrid>
              <a:tr h="284277">
                <a:tc>
                  <a:txBody>
                    <a:bodyPr/>
                    <a:lstStyle/>
                    <a:p>
                      <a:pPr algn="l" fontAlgn="b"/>
                      <a:r>
                        <a:rPr lang="sv-SE" sz="1400" b="1" i="0" u="none" strike="noStrike">
                          <a:solidFill>
                            <a:srgbClr val="000000"/>
                          </a:solidFill>
                          <a:effectLst/>
                          <a:latin typeface="Calibri" panose="020F0502020204030204" pitchFamily="34" charset="0"/>
                        </a:rPr>
                        <a:t>Ledargrupper </a:t>
                      </a:r>
                    </a:p>
                  </a:txBody>
                  <a:tcPr marL="4320" marR="4320" marT="4320" marB="31106" anchor="b">
                    <a:lnL>
                      <a:noFill/>
                    </a:lnL>
                    <a:lnR>
                      <a:noFill/>
                    </a:lnR>
                    <a:lnT>
                      <a:noFill/>
                    </a:lnT>
                    <a:lnB>
                      <a:noFill/>
                    </a:lnB>
                  </a:tcPr>
                </a:tc>
                <a:tc>
                  <a:txBody>
                    <a:bodyPr/>
                    <a:lstStyle/>
                    <a:p>
                      <a:pPr algn="l" fontAlgn="b"/>
                      <a:endParaRPr lang="sv-SE" sz="1400" b="1"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tc>
                  <a:txBody>
                    <a:bodyPr/>
                    <a:lstStyle/>
                    <a:p>
                      <a:pPr algn="l" fontAlgn="b"/>
                      <a:endParaRPr lang="sv-SE" sz="1400" b="1"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tc>
                  <a:txBody>
                    <a:bodyPr/>
                    <a:lstStyle/>
                    <a:p>
                      <a:pPr algn="l" fontAlgn="b"/>
                      <a:endParaRPr lang="sv-SE" sz="1400" b="1"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extLst>
                  <a:ext uri="{0D108BD9-81ED-4DB2-BD59-A6C34878D82A}">
                    <a16:rowId xmlns:a16="http://schemas.microsoft.com/office/drawing/2014/main" val="2392550907"/>
                  </a:ext>
                </a:extLst>
              </a:tr>
              <a:tr h="139114">
                <a:tc>
                  <a:txBody>
                    <a:bodyPr/>
                    <a:lstStyle/>
                    <a:p>
                      <a:pPr algn="l" fontAlgn="b"/>
                      <a:endParaRPr lang="sv-SE" sz="1400" b="0"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extLst>
                  <a:ext uri="{0D108BD9-81ED-4DB2-BD59-A6C34878D82A}">
                    <a16:rowId xmlns:a16="http://schemas.microsoft.com/office/drawing/2014/main" val="415568881"/>
                  </a:ext>
                </a:extLst>
              </a:tr>
              <a:tr h="149483">
                <a:tc>
                  <a:txBody>
                    <a:bodyPr/>
                    <a:lstStyle/>
                    <a:p>
                      <a:pPr algn="l" fontAlgn="b"/>
                      <a:r>
                        <a:rPr lang="sv-SE" sz="1400" b="0" i="0" u="none" strike="noStrike">
                          <a:solidFill>
                            <a:srgbClr val="000000"/>
                          </a:solidFill>
                          <a:effectLst/>
                          <a:latin typeface="Calibri" panose="020F0502020204030204" pitchFamily="34" charset="0"/>
                        </a:rPr>
                        <a:t>F 14</a:t>
                      </a:r>
                    </a:p>
                  </a:txBody>
                  <a:tcPr marL="4320" marR="4320" marT="4320" marB="31106" anchor="b">
                    <a:lnL>
                      <a:noFill/>
                    </a:lnL>
                    <a:lnR>
                      <a:noFill/>
                    </a:lnR>
                    <a:lnT>
                      <a:noFill/>
                    </a:lnT>
                    <a:lnB>
                      <a:noFill/>
                    </a:lnB>
                    <a:solidFill>
                      <a:srgbClr val="00B0F0"/>
                    </a:solidFill>
                  </a:tcPr>
                </a:tc>
                <a:tc>
                  <a:txBody>
                    <a:bodyPr/>
                    <a:lstStyle/>
                    <a:p>
                      <a:pPr algn="l" fontAlgn="b"/>
                      <a:r>
                        <a:rPr lang="sv-SE" sz="1400" b="0" i="0" u="none" strike="noStrike">
                          <a:solidFill>
                            <a:srgbClr val="000000"/>
                          </a:solidFill>
                          <a:effectLst/>
                          <a:latin typeface="Calibri" panose="020F0502020204030204" pitchFamily="34" charset="0"/>
                        </a:rPr>
                        <a:t>14 st</a:t>
                      </a:r>
                    </a:p>
                  </a:txBody>
                  <a:tcPr marL="4320" marR="4320" marT="4320" marB="31106" anchor="b">
                    <a:lnL>
                      <a:noFill/>
                    </a:lnL>
                    <a:lnR>
                      <a:noFill/>
                    </a:lnR>
                    <a:lnT>
                      <a:noFill/>
                    </a:lnT>
                    <a:lnB>
                      <a:noFill/>
                    </a:lnB>
                    <a:solidFill>
                      <a:srgbClr val="00B0F0"/>
                    </a:solidFill>
                  </a:tcPr>
                </a:tc>
                <a:tc>
                  <a:txBody>
                    <a:bodyPr/>
                    <a:lstStyle/>
                    <a:p>
                      <a:pPr algn="l" fontAlgn="b"/>
                      <a:endParaRPr lang="sv-SE" sz="1400" b="0"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tc>
                  <a:txBody>
                    <a:bodyPr/>
                    <a:lstStyle/>
                    <a:p>
                      <a:pPr algn="l" fontAlgn="b"/>
                      <a:r>
                        <a:rPr lang="sv-SE" sz="1400" b="0" i="0" u="none" strike="noStrike">
                          <a:solidFill>
                            <a:srgbClr val="000000"/>
                          </a:solidFill>
                          <a:effectLst/>
                          <a:latin typeface="Calibri" panose="020F0502020204030204" pitchFamily="34" charset="0"/>
                        </a:rPr>
                        <a:t>P 14</a:t>
                      </a:r>
                    </a:p>
                  </a:txBody>
                  <a:tcPr marL="4320" marR="4320" marT="4320" marB="31106" anchor="b">
                    <a:lnL>
                      <a:noFill/>
                    </a:lnL>
                    <a:lnR>
                      <a:noFill/>
                    </a:lnR>
                    <a:lnT>
                      <a:noFill/>
                    </a:lnT>
                    <a:lnB>
                      <a:noFill/>
                    </a:lnB>
                    <a:solidFill>
                      <a:srgbClr val="00B0F0"/>
                    </a:solidFill>
                  </a:tcPr>
                </a:tc>
                <a:tc>
                  <a:txBody>
                    <a:bodyPr/>
                    <a:lstStyle/>
                    <a:p>
                      <a:pPr algn="l" fontAlgn="b"/>
                      <a:r>
                        <a:rPr lang="sv-SE" sz="1400" b="0" i="0" u="none" strike="noStrike">
                          <a:solidFill>
                            <a:srgbClr val="000000"/>
                          </a:solidFill>
                          <a:effectLst/>
                          <a:latin typeface="Calibri" panose="020F0502020204030204" pitchFamily="34" charset="0"/>
                        </a:rPr>
                        <a:t>11 st</a:t>
                      </a:r>
                    </a:p>
                  </a:txBody>
                  <a:tcPr marL="4320" marR="4320" marT="4320" marB="31106" anchor="b">
                    <a:lnL>
                      <a:noFill/>
                    </a:lnL>
                    <a:lnR>
                      <a:noFill/>
                    </a:lnR>
                    <a:lnT>
                      <a:noFill/>
                    </a:lnT>
                    <a:lnB>
                      <a:noFill/>
                    </a:lnB>
                    <a:solidFill>
                      <a:srgbClr val="00B0F0"/>
                    </a:solidFill>
                  </a:tcPr>
                </a:tc>
                <a:extLst>
                  <a:ext uri="{0D108BD9-81ED-4DB2-BD59-A6C34878D82A}">
                    <a16:rowId xmlns:a16="http://schemas.microsoft.com/office/drawing/2014/main" val="966260187"/>
                  </a:ext>
                </a:extLst>
              </a:tr>
              <a:tr h="377596">
                <a:tc>
                  <a:txBody>
                    <a:bodyPr/>
                    <a:lstStyle/>
                    <a:p>
                      <a:pPr algn="l" fontAlgn="b"/>
                      <a:r>
                        <a:rPr lang="sv-SE" sz="1400" b="0" i="0" u="none" strike="noStrike">
                          <a:solidFill>
                            <a:srgbClr val="000000"/>
                          </a:solidFill>
                          <a:effectLst/>
                          <a:latin typeface="Calibri" panose="020F0502020204030204" pitchFamily="34" charset="0"/>
                        </a:rPr>
                        <a:t>Molly Olsson</a:t>
                      </a:r>
                    </a:p>
                  </a:txBody>
                  <a:tcPr marL="4320" marR="4320" marT="4320" marB="31106"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tc>
                  <a:txBody>
                    <a:bodyPr/>
                    <a:lstStyle/>
                    <a:p>
                      <a:pPr algn="l" fontAlgn="b"/>
                      <a:r>
                        <a:rPr lang="sv-SE" sz="1400" b="0" i="0" u="none" strike="noStrike">
                          <a:solidFill>
                            <a:srgbClr val="000000"/>
                          </a:solidFill>
                          <a:effectLst/>
                          <a:latin typeface="Calibri" panose="020F0502020204030204" pitchFamily="34" charset="0"/>
                        </a:rPr>
                        <a:t>Albin Westerström</a:t>
                      </a:r>
                    </a:p>
                  </a:txBody>
                  <a:tcPr marL="4320" marR="4320" marT="4320" marB="31106"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extLst>
                  <a:ext uri="{0D108BD9-81ED-4DB2-BD59-A6C34878D82A}">
                    <a16:rowId xmlns:a16="http://schemas.microsoft.com/office/drawing/2014/main" val="978619202"/>
                  </a:ext>
                </a:extLst>
              </a:tr>
              <a:tr h="377596">
                <a:tc>
                  <a:txBody>
                    <a:bodyPr/>
                    <a:lstStyle/>
                    <a:p>
                      <a:pPr algn="l" fontAlgn="b"/>
                      <a:r>
                        <a:rPr lang="sv-SE" sz="1400" b="0" i="0" u="none" strike="noStrike">
                          <a:solidFill>
                            <a:srgbClr val="000000"/>
                          </a:solidFill>
                          <a:effectLst/>
                          <a:latin typeface="Calibri" panose="020F0502020204030204" pitchFamily="34" charset="0"/>
                        </a:rPr>
                        <a:t>Alicia Vesterlund</a:t>
                      </a:r>
                    </a:p>
                  </a:txBody>
                  <a:tcPr marL="4320" marR="4320" marT="4320" marB="31106" anchor="b">
                    <a:lnL>
                      <a:noFill/>
                    </a:lnL>
                    <a:lnR>
                      <a:noFill/>
                    </a:lnR>
                    <a:lnT>
                      <a:noFill/>
                    </a:lnT>
                    <a:lnB>
                      <a:noFill/>
                    </a:lnB>
                  </a:tcPr>
                </a:tc>
                <a:tc>
                  <a:txBody>
                    <a:bodyPr/>
                    <a:lstStyle/>
                    <a:p>
                      <a:pPr algn="l" fontAlgn="b"/>
                      <a:endParaRPr lang="sv-SE" sz="1400" b="0" i="0" u="none" strike="noStrike" dirty="0">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tc>
                  <a:txBody>
                    <a:bodyPr/>
                    <a:lstStyle/>
                    <a:p>
                      <a:pPr algn="l" fontAlgn="b"/>
                      <a:r>
                        <a:rPr lang="sv-SE" sz="1400" b="0" i="0" u="none" strike="noStrike">
                          <a:solidFill>
                            <a:srgbClr val="000000"/>
                          </a:solidFill>
                          <a:effectLst/>
                          <a:latin typeface="Calibri" panose="020F0502020204030204" pitchFamily="34" charset="0"/>
                        </a:rPr>
                        <a:t>Elvis Bygden</a:t>
                      </a:r>
                    </a:p>
                  </a:txBody>
                  <a:tcPr marL="4320" marR="4320" marT="4320" marB="31106"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extLst>
                  <a:ext uri="{0D108BD9-81ED-4DB2-BD59-A6C34878D82A}">
                    <a16:rowId xmlns:a16="http://schemas.microsoft.com/office/drawing/2014/main" val="2586999499"/>
                  </a:ext>
                </a:extLst>
              </a:tr>
              <a:tr h="263539">
                <a:tc>
                  <a:txBody>
                    <a:bodyPr/>
                    <a:lstStyle/>
                    <a:p>
                      <a:pPr algn="l" fontAlgn="b"/>
                      <a:r>
                        <a:rPr lang="sv-SE" sz="1400" b="0" i="0" u="none" strike="noStrike">
                          <a:solidFill>
                            <a:srgbClr val="000000"/>
                          </a:solidFill>
                          <a:effectLst/>
                          <a:latin typeface="Calibri" panose="020F0502020204030204" pitchFamily="34" charset="0"/>
                        </a:rPr>
                        <a:t>Nelia Hedin</a:t>
                      </a:r>
                    </a:p>
                  </a:txBody>
                  <a:tcPr marL="4320" marR="4320" marT="4320" marB="31106"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tc>
                  <a:txBody>
                    <a:bodyPr/>
                    <a:lstStyle/>
                    <a:p>
                      <a:pPr algn="l" fontAlgn="b"/>
                      <a:r>
                        <a:rPr lang="sv-SE" sz="1400" b="0" i="0" u="none" strike="noStrike">
                          <a:solidFill>
                            <a:srgbClr val="000000"/>
                          </a:solidFill>
                          <a:effectLst/>
                          <a:latin typeface="Calibri" panose="020F0502020204030204" pitchFamily="34" charset="0"/>
                        </a:rPr>
                        <a:t>Albin Degeroth</a:t>
                      </a:r>
                    </a:p>
                  </a:txBody>
                  <a:tcPr marL="4320" marR="4320" marT="4320" marB="31106"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extLst>
                  <a:ext uri="{0D108BD9-81ED-4DB2-BD59-A6C34878D82A}">
                    <a16:rowId xmlns:a16="http://schemas.microsoft.com/office/drawing/2014/main" val="220333520"/>
                  </a:ext>
                </a:extLst>
              </a:tr>
              <a:tr h="149483">
                <a:tc>
                  <a:txBody>
                    <a:bodyPr/>
                    <a:lstStyle/>
                    <a:p>
                      <a:pPr algn="l" fontAlgn="b"/>
                      <a:endParaRPr lang="sv-SE" sz="1400" b="0"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extLst>
                  <a:ext uri="{0D108BD9-81ED-4DB2-BD59-A6C34878D82A}">
                    <a16:rowId xmlns:a16="http://schemas.microsoft.com/office/drawing/2014/main" val="2086078032"/>
                  </a:ext>
                </a:extLst>
              </a:tr>
              <a:tr h="149483">
                <a:tc>
                  <a:txBody>
                    <a:bodyPr/>
                    <a:lstStyle/>
                    <a:p>
                      <a:pPr algn="l" fontAlgn="b"/>
                      <a:r>
                        <a:rPr lang="sv-SE" sz="1400" b="0" i="0" u="none" strike="noStrike">
                          <a:solidFill>
                            <a:srgbClr val="000000"/>
                          </a:solidFill>
                          <a:effectLst/>
                          <a:latin typeface="Calibri" panose="020F0502020204030204" pitchFamily="34" charset="0"/>
                        </a:rPr>
                        <a:t>F 15</a:t>
                      </a:r>
                    </a:p>
                  </a:txBody>
                  <a:tcPr marL="4320" marR="4320" marT="4320" marB="31106" anchor="b">
                    <a:lnL>
                      <a:noFill/>
                    </a:lnL>
                    <a:lnR>
                      <a:noFill/>
                    </a:lnR>
                    <a:lnT>
                      <a:noFill/>
                    </a:lnT>
                    <a:lnB>
                      <a:noFill/>
                    </a:lnB>
                    <a:solidFill>
                      <a:srgbClr val="FFFF00"/>
                    </a:solidFill>
                  </a:tcPr>
                </a:tc>
                <a:tc>
                  <a:txBody>
                    <a:bodyPr/>
                    <a:lstStyle/>
                    <a:p>
                      <a:pPr algn="l" fontAlgn="b"/>
                      <a:r>
                        <a:rPr lang="sv-SE" sz="1400" b="0" i="0" u="none" strike="noStrike">
                          <a:solidFill>
                            <a:srgbClr val="000000"/>
                          </a:solidFill>
                          <a:effectLst/>
                          <a:latin typeface="Calibri" panose="020F0502020204030204" pitchFamily="34" charset="0"/>
                        </a:rPr>
                        <a:t>14st</a:t>
                      </a:r>
                    </a:p>
                  </a:txBody>
                  <a:tcPr marL="4320" marR="4320" marT="4320" marB="31106" anchor="b">
                    <a:lnL>
                      <a:noFill/>
                    </a:lnL>
                    <a:lnR>
                      <a:noFill/>
                    </a:lnR>
                    <a:lnT>
                      <a:noFill/>
                    </a:lnT>
                    <a:lnB>
                      <a:noFill/>
                    </a:lnB>
                    <a:solidFill>
                      <a:srgbClr val="FFFF00"/>
                    </a:solidFill>
                  </a:tcPr>
                </a:tc>
                <a:tc>
                  <a:txBody>
                    <a:bodyPr/>
                    <a:lstStyle/>
                    <a:p>
                      <a:pPr algn="l" fontAlgn="b"/>
                      <a:endParaRPr lang="sv-SE" sz="1400" b="0"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tc>
                  <a:txBody>
                    <a:bodyPr/>
                    <a:lstStyle/>
                    <a:p>
                      <a:pPr algn="l" fontAlgn="b"/>
                      <a:r>
                        <a:rPr lang="sv-SE" sz="1400" b="0" i="0" u="none" strike="noStrike">
                          <a:solidFill>
                            <a:srgbClr val="000000"/>
                          </a:solidFill>
                          <a:effectLst/>
                          <a:latin typeface="Calibri" panose="020F0502020204030204" pitchFamily="34" charset="0"/>
                        </a:rPr>
                        <a:t>P 15</a:t>
                      </a:r>
                    </a:p>
                  </a:txBody>
                  <a:tcPr marL="4320" marR="4320" marT="4320" marB="31106" anchor="b">
                    <a:lnL>
                      <a:noFill/>
                    </a:lnL>
                    <a:lnR>
                      <a:noFill/>
                    </a:lnR>
                    <a:lnT>
                      <a:noFill/>
                    </a:lnT>
                    <a:lnB>
                      <a:noFill/>
                    </a:lnB>
                    <a:solidFill>
                      <a:srgbClr val="FFFF00"/>
                    </a:solidFill>
                  </a:tcPr>
                </a:tc>
                <a:tc>
                  <a:txBody>
                    <a:bodyPr/>
                    <a:lstStyle/>
                    <a:p>
                      <a:pPr algn="l" fontAlgn="b"/>
                      <a:r>
                        <a:rPr lang="sv-SE" sz="1400" b="0" i="0" u="none" strike="noStrike">
                          <a:solidFill>
                            <a:srgbClr val="000000"/>
                          </a:solidFill>
                          <a:effectLst/>
                          <a:latin typeface="Calibri" panose="020F0502020204030204" pitchFamily="34" charset="0"/>
                        </a:rPr>
                        <a:t>14 st</a:t>
                      </a:r>
                    </a:p>
                  </a:txBody>
                  <a:tcPr marL="4320" marR="4320" marT="4320" marB="31106" anchor="b">
                    <a:lnL>
                      <a:noFill/>
                    </a:lnL>
                    <a:lnR>
                      <a:noFill/>
                    </a:lnR>
                    <a:lnT>
                      <a:noFill/>
                    </a:lnT>
                    <a:lnB>
                      <a:noFill/>
                    </a:lnB>
                    <a:solidFill>
                      <a:srgbClr val="FFFF00"/>
                    </a:solidFill>
                  </a:tcPr>
                </a:tc>
                <a:extLst>
                  <a:ext uri="{0D108BD9-81ED-4DB2-BD59-A6C34878D82A}">
                    <a16:rowId xmlns:a16="http://schemas.microsoft.com/office/drawing/2014/main" val="3686038216"/>
                  </a:ext>
                </a:extLst>
              </a:tr>
              <a:tr h="377596">
                <a:tc>
                  <a:txBody>
                    <a:bodyPr/>
                    <a:lstStyle/>
                    <a:p>
                      <a:pPr algn="l" fontAlgn="b"/>
                      <a:r>
                        <a:rPr lang="sv-SE" sz="1400" b="0" i="0" u="none" strike="noStrike">
                          <a:solidFill>
                            <a:srgbClr val="000000"/>
                          </a:solidFill>
                          <a:effectLst/>
                          <a:latin typeface="Calibri" panose="020F0502020204030204" pitchFamily="34" charset="0"/>
                        </a:rPr>
                        <a:t>Kajsa Holmström</a:t>
                      </a:r>
                    </a:p>
                  </a:txBody>
                  <a:tcPr marL="4320" marR="4320" marT="4320" marB="31106"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tc>
                  <a:txBody>
                    <a:bodyPr/>
                    <a:lstStyle/>
                    <a:p>
                      <a:pPr algn="l" fontAlgn="b"/>
                      <a:r>
                        <a:rPr lang="sv-SE" sz="1400" b="0" i="0" u="none" strike="noStrike">
                          <a:solidFill>
                            <a:srgbClr val="000000"/>
                          </a:solidFill>
                          <a:effectLst/>
                          <a:latin typeface="Calibri" panose="020F0502020204030204" pitchFamily="34" charset="0"/>
                        </a:rPr>
                        <a:t>Måns Löfdahl</a:t>
                      </a:r>
                    </a:p>
                  </a:txBody>
                  <a:tcPr marL="4320" marR="4320" marT="4320" marB="31106"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extLst>
                  <a:ext uri="{0D108BD9-81ED-4DB2-BD59-A6C34878D82A}">
                    <a16:rowId xmlns:a16="http://schemas.microsoft.com/office/drawing/2014/main" val="4156017551"/>
                  </a:ext>
                </a:extLst>
              </a:tr>
              <a:tr h="263539">
                <a:tc>
                  <a:txBody>
                    <a:bodyPr/>
                    <a:lstStyle/>
                    <a:p>
                      <a:pPr algn="l" fontAlgn="b"/>
                      <a:r>
                        <a:rPr lang="sv-SE" sz="1400" b="0" i="0" u="none" strike="noStrike">
                          <a:solidFill>
                            <a:srgbClr val="000000"/>
                          </a:solidFill>
                          <a:effectLst/>
                          <a:latin typeface="Calibri" panose="020F0502020204030204" pitchFamily="34" charset="0"/>
                        </a:rPr>
                        <a:t>Mia Fors</a:t>
                      </a:r>
                    </a:p>
                  </a:txBody>
                  <a:tcPr marL="4320" marR="4320" marT="4320" marB="31106"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tc>
                  <a:txBody>
                    <a:bodyPr/>
                    <a:lstStyle/>
                    <a:p>
                      <a:pPr algn="l" fontAlgn="b"/>
                      <a:r>
                        <a:rPr lang="sv-SE" sz="1400" b="0" i="0" u="none" strike="noStrike">
                          <a:solidFill>
                            <a:srgbClr val="000000"/>
                          </a:solidFill>
                          <a:effectLst/>
                          <a:latin typeface="Calibri" panose="020F0502020204030204" pitchFamily="34" charset="0"/>
                        </a:rPr>
                        <a:t>Lucas Lundberg</a:t>
                      </a:r>
                    </a:p>
                  </a:txBody>
                  <a:tcPr marL="4320" marR="4320" marT="4320" marB="31106" anchor="b">
                    <a:lnL>
                      <a:noFill/>
                    </a:lnL>
                    <a:lnR>
                      <a:noFill/>
                    </a:lnR>
                    <a:lnT>
                      <a:noFill/>
                    </a:lnT>
                    <a:lnB>
                      <a:noFill/>
                    </a:lnB>
                  </a:tcPr>
                </a:tc>
                <a:tc>
                  <a:txBody>
                    <a:bodyPr/>
                    <a:lstStyle/>
                    <a:p>
                      <a:pPr algn="l" fontAlgn="b"/>
                      <a:endParaRPr lang="sv-SE" sz="1400" b="0" i="0" u="none" strike="noStrike" dirty="0">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extLst>
                  <a:ext uri="{0D108BD9-81ED-4DB2-BD59-A6C34878D82A}">
                    <a16:rowId xmlns:a16="http://schemas.microsoft.com/office/drawing/2014/main" val="1215075731"/>
                  </a:ext>
                </a:extLst>
              </a:tr>
              <a:tr h="377596">
                <a:tc>
                  <a:txBody>
                    <a:bodyPr/>
                    <a:lstStyle/>
                    <a:p>
                      <a:pPr algn="l" fontAlgn="b"/>
                      <a:r>
                        <a:rPr lang="sv-SE" sz="1400" b="0" i="0" u="none" strike="noStrike" dirty="0">
                          <a:solidFill>
                            <a:srgbClr val="000000"/>
                          </a:solidFill>
                          <a:effectLst/>
                          <a:latin typeface="Calibri" panose="020F0502020204030204" pitchFamily="34" charset="0"/>
                        </a:rPr>
                        <a:t>Madde </a:t>
                      </a:r>
                      <a:r>
                        <a:rPr lang="sv-SE" sz="1400" b="0" i="0" u="none" strike="noStrike" dirty="0" err="1">
                          <a:solidFill>
                            <a:srgbClr val="000000"/>
                          </a:solidFill>
                          <a:effectLst/>
                          <a:latin typeface="Calibri" panose="020F0502020204030204" pitchFamily="34" charset="0"/>
                        </a:rPr>
                        <a:t>Madadi</a:t>
                      </a:r>
                      <a:endParaRPr lang="sv-SE" sz="1400" b="0" i="0" u="none" strike="noStrike" dirty="0">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tc>
                  <a:txBody>
                    <a:bodyPr/>
                    <a:lstStyle/>
                    <a:p>
                      <a:pPr algn="l" fontAlgn="b"/>
                      <a:r>
                        <a:rPr lang="sv-SE" sz="1400" b="0" i="0" u="none" strike="noStrike">
                          <a:solidFill>
                            <a:srgbClr val="000000"/>
                          </a:solidFill>
                          <a:effectLst/>
                          <a:latin typeface="Calibri" panose="020F0502020204030204" pitchFamily="34" charset="0"/>
                        </a:rPr>
                        <a:t>Neo Kristoffersson</a:t>
                      </a:r>
                    </a:p>
                  </a:txBody>
                  <a:tcPr marL="4320" marR="4320" marT="4320" marB="31106"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extLst>
                  <a:ext uri="{0D108BD9-81ED-4DB2-BD59-A6C34878D82A}">
                    <a16:rowId xmlns:a16="http://schemas.microsoft.com/office/drawing/2014/main" val="4188161305"/>
                  </a:ext>
                </a:extLst>
              </a:tr>
              <a:tr h="149483">
                <a:tc>
                  <a:txBody>
                    <a:bodyPr/>
                    <a:lstStyle/>
                    <a:p>
                      <a:pPr algn="l" fontAlgn="b"/>
                      <a:endParaRPr lang="sv-SE" sz="1400" b="0"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extLst>
                  <a:ext uri="{0D108BD9-81ED-4DB2-BD59-A6C34878D82A}">
                    <a16:rowId xmlns:a16="http://schemas.microsoft.com/office/drawing/2014/main" val="435897747"/>
                  </a:ext>
                </a:extLst>
              </a:tr>
              <a:tr h="149483">
                <a:tc>
                  <a:txBody>
                    <a:bodyPr/>
                    <a:lstStyle/>
                    <a:p>
                      <a:pPr algn="l" fontAlgn="b"/>
                      <a:endParaRPr lang="sv-SE" sz="1400" b="0"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extLst>
                  <a:ext uri="{0D108BD9-81ED-4DB2-BD59-A6C34878D82A}">
                    <a16:rowId xmlns:a16="http://schemas.microsoft.com/office/drawing/2014/main" val="3910995554"/>
                  </a:ext>
                </a:extLst>
              </a:tr>
              <a:tr h="149483">
                <a:tc>
                  <a:txBody>
                    <a:bodyPr/>
                    <a:lstStyle/>
                    <a:p>
                      <a:pPr algn="l" fontAlgn="b"/>
                      <a:r>
                        <a:rPr lang="sv-SE" sz="1400" b="0" i="0" u="none" strike="noStrike">
                          <a:solidFill>
                            <a:srgbClr val="000000"/>
                          </a:solidFill>
                          <a:effectLst/>
                          <a:latin typeface="Calibri" panose="020F0502020204030204" pitchFamily="34" charset="0"/>
                        </a:rPr>
                        <a:t>F 16</a:t>
                      </a:r>
                    </a:p>
                  </a:txBody>
                  <a:tcPr marL="4320" marR="4320" marT="4320" marB="31106" anchor="b">
                    <a:lnL>
                      <a:noFill/>
                    </a:lnL>
                    <a:lnR>
                      <a:noFill/>
                    </a:lnR>
                    <a:lnT>
                      <a:noFill/>
                    </a:lnT>
                    <a:lnB>
                      <a:noFill/>
                    </a:lnB>
                    <a:solidFill>
                      <a:srgbClr val="00B0F0"/>
                    </a:solidFill>
                  </a:tcPr>
                </a:tc>
                <a:tc>
                  <a:txBody>
                    <a:bodyPr/>
                    <a:lstStyle/>
                    <a:p>
                      <a:pPr algn="l" fontAlgn="b"/>
                      <a:r>
                        <a:rPr lang="sv-SE" sz="1400" b="0" i="0" u="none" strike="noStrike">
                          <a:solidFill>
                            <a:srgbClr val="000000"/>
                          </a:solidFill>
                          <a:effectLst/>
                          <a:latin typeface="Calibri" panose="020F0502020204030204" pitchFamily="34" charset="0"/>
                        </a:rPr>
                        <a:t>7 st</a:t>
                      </a:r>
                    </a:p>
                  </a:txBody>
                  <a:tcPr marL="4320" marR="4320" marT="4320" marB="31106" anchor="b">
                    <a:lnL>
                      <a:noFill/>
                    </a:lnL>
                    <a:lnR>
                      <a:noFill/>
                    </a:lnR>
                    <a:lnT>
                      <a:noFill/>
                    </a:lnT>
                    <a:lnB>
                      <a:noFill/>
                    </a:lnB>
                    <a:solidFill>
                      <a:srgbClr val="00B0F0"/>
                    </a:solidFill>
                  </a:tcPr>
                </a:tc>
                <a:tc>
                  <a:txBody>
                    <a:bodyPr/>
                    <a:lstStyle/>
                    <a:p>
                      <a:pPr algn="l" fontAlgn="b"/>
                      <a:endParaRPr lang="sv-SE" sz="1400" b="0"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tc>
                  <a:txBody>
                    <a:bodyPr/>
                    <a:lstStyle/>
                    <a:p>
                      <a:pPr algn="l" fontAlgn="b"/>
                      <a:r>
                        <a:rPr lang="sv-SE" sz="1400" b="0" i="0" u="none" strike="noStrike">
                          <a:solidFill>
                            <a:srgbClr val="000000"/>
                          </a:solidFill>
                          <a:effectLst/>
                          <a:latin typeface="Calibri" panose="020F0502020204030204" pitchFamily="34" charset="0"/>
                        </a:rPr>
                        <a:t>P 16</a:t>
                      </a:r>
                    </a:p>
                  </a:txBody>
                  <a:tcPr marL="4320" marR="4320" marT="4320" marB="31106" anchor="b">
                    <a:lnL>
                      <a:noFill/>
                    </a:lnL>
                    <a:lnR>
                      <a:noFill/>
                    </a:lnR>
                    <a:lnT>
                      <a:noFill/>
                    </a:lnT>
                    <a:lnB>
                      <a:noFill/>
                    </a:lnB>
                    <a:solidFill>
                      <a:srgbClr val="00B0F0"/>
                    </a:solidFill>
                  </a:tcPr>
                </a:tc>
                <a:tc>
                  <a:txBody>
                    <a:bodyPr/>
                    <a:lstStyle/>
                    <a:p>
                      <a:pPr algn="l" fontAlgn="b"/>
                      <a:r>
                        <a:rPr lang="sv-SE" sz="1400" b="0" i="0" u="none" strike="noStrike">
                          <a:solidFill>
                            <a:srgbClr val="000000"/>
                          </a:solidFill>
                          <a:effectLst/>
                          <a:latin typeface="Calibri" panose="020F0502020204030204" pitchFamily="34" charset="0"/>
                        </a:rPr>
                        <a:t>16 st</a:t>
                      </a:r>
                    </a:p>
                  </a:txBody>
                  <a:tcPr marL="4320" marR="4320" marT="4320" marB="31106" anchor="b">
                    <a:lnL>
                      <a:noFill/>
                    </a:lnL>
                    <a:lnR>
                      <a:noFill/>
                    </a:lnR>
                    <a:lnT>
                      <a:noFill/>
                    </a:lnT>
                    <a:lnB>
                      <a:noFill/>
                    </a:lnB>
                    <a:solidFill>
                      <a:srgbClr val="00B0F0"/>
                    </a:solidFill>
                  </a:tcPr>
                </a:tc>
                <a:extLst>
                  <a:ext uri="{0D108BD9-81ED-4DB2-BD59-A6C34878D82A}">
                    <a16:rowId xmlns:a16="http://schemas.microsoft.com/office/drawing/2014/main" val="1898738689"/>
                  </a:ext>
                </a:extLst>
              </a:tr>
              <a:tr h="263539">
                <a:tc>
                  <a:txBody>
                    <a:bodyPr/>
                    <a:lstStyle/>
                    <a:p>
                      <a:pPr algn="l" fontAlgn="b"/>
                      <a:r>
                        <a:rPr lang="sv-SE" sz="1400" b="0" i="0" u="none" strike="noStrike">
                          <a:solidFill>
                            <a:srgbClr val="000000"/>
                          </a:solidFill>
                          <a:effectLst/>
                          <a:latin typeface="Calibri" panose="020F0502020204030204" pitchFamily="34" charset="0"/>
                        </a:rPr>
                        <a:t>Elin Nilsson</a:t>
                      </a:r>
                    </a:p>
                  </a:txBody>
                  <a:tcPr marL="4320" marR="4320" marT="4320" marB="31106"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tc>
                  <a:txBody>
                    <a:bodyPr/>
                    <a:lstStyle/>
                    <a:p>
                      <a:pPr algn="l" fontAlgn="b"/>
                      <a:r>
                        <a:rPr lang="sv-SE" sz="1400" b="0" i="0" u="none" strike="noStrike">
                          <a:solidFill>
                            <a:srgbClr val="000000"/>
                          </a:solidFill>
                          <a:effectLst/>
                          <a:latin typeface="Calibri" panose="020F0502020204030204" pitchFamily="34" charset="0"/>
                        </a:rPr>
                        <a:t>Elias Näslund</a:t>
                      </a:r>
                    </a:p>
                  </a:txBody>
                  <a:tcPr marL="4320" marR="4320" marT="4320" marB="31106"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extLst>
                  <a:ext uri="{0D108BD9-81ED-4DB2-BD59-A6C34878D82A}">
                    <a16:rowId xmlns:a16="http://schemas.microsoft.com/office/drawing/2014/main" val="4067472647"/>
                  </a:ext>
                </a:extLst>
              </a:tr>
              <a:tr h="263539">
                <a:tc>
                  <a:txBody>
                    <a:bodyPr/>
                    <a:lstStyle/>
                    <a:p>
                      <a:pPr algn="l" fontAlgn="b"/>
                      <a:r>
                        <a:rPr lang="sv-SE" sz="1400" b="0" i="0" u="none" strike="noStrike">
                          <a:solidFill>
                            <a:srgbClr val="000000"/>
                          </a:solidFill>
                          <a:effectLst/>
                          <a:latin typeface="Calibri" panose="020F0502020204030204" pitchFamily="34" charset="0"/>
                        </a:rPr>
                        <a:t>Signe Lindkvist</a:t>
                      </a:r>
                    </a:p>
                  </a:txBody>
                  <a:tcPr marL="4320" marR="4320" marT="4320" marB="31106"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tc>
                  <a:txBody>
                    <a:bodyPr/>
                    <a:lstStyle/>
                    <a:p>
                      <a:pPr algn="l" fontAlgn="b"/>
                      <a:r>
                        <a:rPr lang="sv-SE" sz="1400" b="0" i="0" u="none" strike="noStrike">
                          <a:solidFill>
                            <a:srgbClr val="000000"/>
                          </a:solidFill>
                          <a:effectLst/>
                          <a:latin typeface="Calibri" panose="020F0502020204030204" pitchFamily="34" charset="0"/>
                        </a:rPr>
                        <a:t>Oliver Forsman</a:t>
                      </a:r>
                    </a:p>
                  </a:txBody>
                  <a:tcPr marL="4320" marR="4320" marT="4320" marB="31106"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extLst>
                  <a:ext uri="{0D108BD9-81ED-4DB2-BD59-A6C34878D82A}">
                    <a16:rowId xmlns:a16="http://schemas.microsoft.com/office/drawing/2014/main" val="241854787"/>
                  </a:ext>
                </a:extLst>
              </a:tr>
              <a:tr h="377596">
                <a:tc>
                  <a:txBody>
                    <a:bodyPr/>
                    <a:lstStyle/>
                    <a:p>
                      <a:pPr algn="l" fontAlgn="b"/>
                      <a:endParaRPr lang="sv-SE" sz="1400" b="0"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tc>
                  <a:txBody>
                    <a:bodyPr/>
                    <a:lstStyle/>
                    <a:p>
                      <a:pPr algn="l" fontAlgn="b"/>
                      <a:r>
                        <a:rPr lang="sv-SE" sz="1400" b="0" i="0" u="none" strike="noStrike">
                          <a:solidFill>
                            <a:srgbClr val="000000"/>
                          </a:solidFill>
                          <a:effectLst/>
                          <a:latin typeface="Calibri" panose="020F0502020204030204" pitchFamily="34" charset="0"/>
                        </a:rPr>
                        <a:t>Albert Cronström</a:t>
                      </a:r>
                    </a:p>
                  </a:txBody>
                  <a:tcPr marL="4320" marR="4320" marT="4320" marB="31106"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extLst>
                  <a:ext uri="{0D108BD9-81ED-4DB2-BD59-A6C34878D82A}">
                    <a16:rowId xmlns:a16="http://schemas.microsoft.com/office/drawing/2014/main" val="1233484695"/>
                  </a:ext>
                </a:extLst>
              </a:tr>
              <a:tr h="263539">
                <a:tc>
                  <a:txBody>
                    <a:bodyPr/>
                    <a:lstStyle/>
                    <a:p>
                      <a:pPr algn="l" fontAlgn="b"/>
                      <a:endParaRPr lang="sv-SE" sz="1400" b="0"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tc>
                  <a:txBody>
                    <a:bodyPr/>
                    <a:lstStyle/>
                    <a:p>
                      <a:pPr algn="l" fontAlgn="b"/>
                      <a:r>
                        <a:rPr lang="sv-SE" sz="1400" b="0" i="0" u="none" strike="noStrike">
                          <a:solidFill>
                            <a:srgbClr val="000000"/>
                          </a:solidFill>
                          <a:effectLst/>
                          <a:latin typeface="Calibri" panose="020F0502020204030204" pitchFamily="34" charset="0"/>
                        </a:rPr>
                        <a:t>Vilmer Johansson</a:t>
                      </a:r>
                    </a:p>
                  </a:txBody>
                  <a:tcPr marL="4320" marR="4320" marT="4320" marB="31106" anchor="b">
                    <a:lnL>
                      <a:noFill/>
                    </a:lnL>
                    <a:lnR>
                      <a:noFill/>
                    </a:lnR>
                    <a:lnT>
                      <a:noFill/>
                    </a:lnT>
                    <a:lnB>
                      <a:noFill/>
                    </a:lnB>
                  </a:tcPr>
                </a:tc>
                <a:tc>
                  <a:txBody>
                    <a:bodyPr/>
                    <a:lstStyle/>
                    <a:p>
                      <a:pPr algn="l" fontAlgn="b"/>
                      <a:endParaRPr lang="sv-SE" sz="1400" b="0" i="0" u="none" strike="noStrike" dirty="0">
                        <a:solidFill>
                          <a:srgbClr val="000000"/>
                        </a:solidFill>
                        <a:effectLst/>
                        <a:latin typeface="Calibri" panose="020F0502020204030204" pitchFamily="34" charset="0"/>
                      </a:endParaRPr>
                    </a:p>
                  </a:txBody>
                  <a:tcPr marL="4320" marR="4320" marT="4320" marB="31106" anchor="b">
                    <a:lnL>
                      <a:noFill/>
                    </a:lnL>
                    <a:lnR>
                      <a:noFill/>
                    </a:lnR>
                    <a:lnT>
                      <a:noFill/>
                    </a:lnT>
                    <a:lnB>
                      <a:noFill/>
                    </a:lnB>
                  </a:tcPr>
                </a:tc>
                <a:extLst>
                  <a:ext uri="{0D108BD9-81ED-4DB2-BD59-A6C34878D82A}">
                    <a16:rowId xmlns:a16="http://schemas.microsoft.com/office/drawing/2014/main" val="3414928095"/>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a:extLst>
              <a:ext uri="{FF2B5EF4-FFF2-40B4-BE49-F238E27FC236}">
                <a16:creationId xmlns:a16="http://schemas.microsoft.com/office/drawing/2014/main" id="{BBD92349-561B-48E8-AD3A-9D852E3659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74613"/>
            <a:ext cx="8964612"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Bildobjekt 3">
            <a:extLst>
              <a:ext uri="{FF2B5EF4-FFF2-40B4-BE49-F238E27FC236}">
                <a16:creationId xmlns:a16="http://schemas.microsoft.com/office/drawing/2014/main" id="{BC092E1A-798C-434D-A8CA-35C1079899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538" y="6059488"/>
            <a:ext cx="6762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ell 3">
            <a:extLst>
              <a:ext uri="{FF2B5EF4-FFF2-40B4-BE49-F238E27FC236}">
                <a16:creationId xmlns:a16="http://schemas.microsoft.com/office/drawing/2014/main" id="{AEC7AACD-CD44-1DA2-0721-03727CA48471}"/>
              </a:ext>
            </a:extLst>
          </p:cNvPr>
          <p:cNvGraphicFramePr>
            <a:graphicFrameLocks noGrp="1"/>
          </p:cNvGraphicFramePr>
          <p:nvPr>
            <p:extLst>
              <p:ext uri="{D42A27DB-BD31-4B8C-83A1-F6EECF244321}">
                <p14:modId xmlns:p14="http://schemas.microsoft.com/office/powerpoint/2010/main" val="2844905380"/>
              </p:ext>
            </p:extLst>
          </p:nvPr>
        </p:nvGraphicFramePr>
        <p:xfrm>
          <a:off x="323528" y="2564904"/>
          <a:ext cx="4102101" cy="3067050"/>
        </p:xfrm>
        <a:graphic>
          <a:graphicData uri="http://schemas.openxmlformats.org/drawingml/2006/table">
            <a:tbl>
              <a:tblPr>
                <a:tableStyleId>{616DA210-FB5B-4158-B5E0-FEB733F419BA}</a:tableStyleId>
              </a:tblPr>
              <a:tblGrid>
                <a:gridCol w="582397">
                  <a:extLst>
                    <a:ext uri="{9D8B030D-6E8A-4147-A177-3AD203B41FA5}">
                      <a16:colId xmlns:a16="http://schemas.microsoft.com/office/drawing/2014/main" val="984899672"/>
                    </a:ext>
                  </a:extLst>
                </a:gridCol>
                <a:gridCol w="582397">
                  <a:extLst>
                    <a:ext uri="{9D8B030D-6E8A-4147-A177-3AD203B41FA5}">
                      <a16:colId xmlns:a16="http://schemas.microsoft.com/office/drawing/2014/main" val="1614640106"/>
                    </a:ext>
                  </a:extLst>
                </a:gridCol>
                <a:gridCol w="607719">
                  <a:extLst>
                    <a:ext uri="{9D8B030D-6E8A-4147-A177-3AD203B41FA5}">
                      <a16:colId xmlns:a16="http://schemas.microsoft.com/office/drawing/2014/main" val="1518651403"/>
                    </a:ext>
                  </a:extLst>
                </a:gridCol>
                <a:gridCol w="582397">
                  <a:extLst>
                    <a:ext uri="{9D8B030D-6E8A-4147-A177-3AD203B41FA5}">
                      <a16:colId xmlns:a16="http://schemas.microsoft.com/office/drawing/2014/main" val="1462629093"/>
                    </a:ext>
                  </a:extLst>
                </a:gridCol>
                <a:gridCol w="582397">
                  <a:extLst>
                    <a:ext uri="{9D8B030D-6E8A-4147-A177-3AD203B41FA5}">
                      <a16:colId xmlns:a16="http://schemas.microsoft.com/office/drawing/2014/main" val="2027065881"/>
                    </a:ext>
                  </a:extLst>
                </a:gridCol>
                <a:gridCol w="582397">
                  <a:extLst>
                    <a:ext uri="{9D8B030D-6E8A-4147-A177-3AD203B41FA5}">
                      <a16:colId xmlns:a16="http://schemas.microsoft.com/office/drawing/2014/main" val="3617362586"/>
                    </a:ext>
                  </a:extLst>
                </a:gridCol>
                <a:gridCol w="582397">
                  <a:extLst>
                    <a:ext uri="{9D8B030D-6E8A-4147-A177-3AD203B41FA5}">
                      <a16:colId xmlns:a16="http://schemas.microsoft.com/office/drawing/2014/main" val="2311788258"/>
                    </a:ext>
                  </a:extLst>
                </a:gridCol>
              </a:tblGrid>
              <a:tr h="161925">
                <a:tc>
                  <a:txBody>
                    <a:bodyPr/>
                    <a:lstStyle/>
                    <a:p>
                      <a:pPr algn="l" fontAlgn="b"/>
                      <a:endParaRPr lang="sv-SE" sz="10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sv-SE" sz="1000" b="0" u="none" strike="noStrike">
                          <a:solidFill>
                            <a:srgbClr val="000000"/>
                          </a:solidFill>
                          <a:effectLst/>
                        </a:rPr>
                        <a:t>Lag</a:t>
                      </a:r>
                      <a:endParaRPr lang="sv-SE" sz="1000" b="0" i="0" u="none" strike="noStrike">
                        <a:solidFill>
                          <a:srgbClr val="000000"/>
                        </a:solidFill>
                        <a:effectLst/>
                        <a:latin typeface="Calibri" panose="020F0502020204030204" pitchFamily="34" charset="0"/>
                      </a:endParaRPr>
                    </a:p>
                  </a:txBody>
                  <a:tcPr marL="6350" marR="6350" marT="635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6350" marR="6350" marT="635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6350" marR="6350" marT="635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6350" marR="6350" marT="635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6350" marR="6350" marT="635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2959614072"/>
                  </a:ext>
                </a:extLst>
              </a:tr>
              <a:tr h="180975">
                <a:tc>
                  <a:txBody>
                    <a:bodyPr/>
                    <a:lstStyle/>
                    <a:p>
                      <a:pPr algn="l" fontAlgn="b"/>
                      <a:r>
                        <a:rPr lang="sv-SE" sz="1000" b="0" u="none" strike="noStrike">
                          <a:solidFill>
                            <a:srgbClr val="000000"/>
                          </a:solidFill>
                          <a:effectLst/>
                        </a:rPr>
                        <a:t>Tid</a:t>
                      </a:r>
                      <a:endParaRPr lang="sv-SE" sz="10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sv-SE" sz="1000" b="0" u="none" strike="noStrike" dirty="0">
                          <a:solidFill>
                            <a:srgbClr val="000000"/>
                          </a:solidFill>
                          <a:effectLst/>
                        </a:rPr>
                        <a:t>P16</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FFFF00"/>
                    </a:solidFill>
                  </a:tcPr>
                </a:tc>
                <a:tc>
                  <a:txBody>
                    <a:bodyPr/>
                    <a:lstStyle/>
                    <a:p>
                      <a:pPr algn="l" fontAlgn="b"/>
                      <a:r>
                        <a:rPr lang="sv-SE" sz="1000" b="0" u="none" strike="noStrike" dirty="0">
                          <a:solidFill>
                            <a:srgbClr val="000000"/>
                          </a:solidFill>
                          <a:effectLst/>
                        </a:rPr>
                        <a:t>F16</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FFFF00"/>
                    </a:solidFill>
                  </a:tcPr>
                </a:tc>
                <a:tc>
                  <a:txBody>
                    <a:bodyPr/>
                    <a:lstStyle/>
                    <a:p>
                      <a:pPr algn="l" fontAlgn="b"/>
                      <a:r>
                        <a:rPr lang="sv-SE" sz="1000" b="0" u="none" strike="noStrike" dirty="0">
                          <a:solidFill>
                            <a:srgbClr val="000000"/>
                          </a:solidFill>
                          <a:effectLst/>
                        </a:rPr>
                        <a:t>P15</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00B0F0"/>
                    </a:solidFill>
                  </a:tcPr>
                </a:tc>
                <a:tc>
                  <a:txBody>
                    <a:bodyPr/>
                    <a:lstStyle/>
                    <a:p>
                      <a:pPr algn="l" fontAlgn="b"/>
                      <a:r>
                        <a:rPr lang="sv-SE" sz="1000" b="0" u="none" strike="noStrike" dirty="0">
                          <a:solidFill>
                            <a:srgbClr val="000000"/>
                          </a:solidFill>
                          <a:effectLst/>
                        </a:rPr>
                        <a:t>F15</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00B0F0"/>
                    </a:solidFill>
                  </a:tcPr>
                </a:tc>
                <a:tc>
                  <a:txBody>
                    <a:bodyPr/>
                    <a:lstStyle/>
                    <a:p>
                      <a:pPr algn="l" fontAlgn="b"/>
                      <a:r>
                        <a:rPr lang="sv-SE" sz="1000" b="0" u="none" strike="noStrike" dirty="0">
                          <a:solidFill>
                            <a:srgbClr val="000000"/>
                          </a:solidFill>
                          <a:effectLst/>
                        </a:rPr>
                        <a:t>P14</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FFFF00"/>
                    </a:solidFill>
                  </a:tcPr>
                </a:tc>
                <a:tc>
                  <a:txBody>
                    <a:bodyPr/>
                    <a:lstStyle/>
                    <a:p>
                      <a:pPr algn="l" fontAlgn="b"/>
                      <a:r>
                        <a:rPr lang="sv-SE" sz="1000" b="0" u="none" strike="noStrike" dirty="0">
                          <a:solidFill>
                            <a:srgbClr val="000000"/>
                          </a:solidFill>
                          <a:effectLst/>
                        </a:rPr>
                        <a:t>F14</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FFFF00"/>
                    </a:solidFill>
                  </a:tcPr>
                </a:tc>
                <a:extLst>
                  <a:ext uri="{0D108BD9-81ED-4DB2-BD59-A6C34878D82A}">
                    <a16:rowId xmlns:a16="http://schemas.microsoft.com/office/drawing/2014/main" val="3517710572"/>
                  </a:ext>
                </a:extLst>
              </a:tr>
              <a:tr h="180975">
                <a:tc>
                  <a:txBody>
                    <a:bodyPr/>
                    <a:lstStyle/>
                    <a:p>
                      <a:pPr algn="r" fontAlgn="b"/>
                      <a:r>
                        <a:rPr lang="sv-SE" sz="1000" b="0" u="none" strike="noStrike">
                          <a:solidFill>
                            <a:srgbClr val="000000"/>
                          </a:solidFill>
                          <a:effectLst/>
                        </a:rPr>
                        <a:t>08:30</a:t>
                      </a:r>
                      <a:endParaRPr lang="sv-SE" sz="10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sv-SE" sz="1000" b="0" u="none" strike="noStrike" dirty="0">
                          <a:solidFill>
                            <a:srgbClr val="000000"/>
                          </a:solidFill>
                          <a:effectLst/>
                        </a:rPr>
                        <a:t>Samling</a:t>
                      </a:r>
                      <a:endParaRPr lang="sv-SE" sz="1000" b="0" i="0" u="none" strike="noStrike" dirty="0">
                        <a:solidFill>
                          <a:srgbClr val="000000"/>
                        </a:solidFill>
                        <a:effectLst/>
                        <a:latin typeface="Calibri" panose="020F0502020204030204" pitchFamily="34" charset="0"/>
                      </a:endParaRPr>
                    </a:p>
                  </a:txBody>
                  <a:tcPr marL="6350" marR="6350" marT="6350" anchor="b"/>
                </a:tc>
                <a:tc>
                  <a:txBody>
                    <a:bodyPr/>
                    <a:lstStyle/>
                    <a:p>
                      <a:pPr algn="l" fontAlgn="b"/>
                      <a:r>
                        <a:rPr lang="sv-SE" sz="1000" b="0" u="none" strike="noStrike" dirty="0">
                          <a:solidFill>
                            <a:srgbClr val="000000"/>
                          </a:solidFill>
                          <a:effectLst/>
                        </a:rPr>
                        <a:t>Samling</a:t>
                      </a:r>
                      <a:endParaRPr lang="sv-SE" sz="1000" b="0" i="0" u="none" strike="noStrike" dirty="0">
                        <a:solidFill>
                          <a:srgbClr val="000000"/>
                        </a:solidFill>
                        <a:effectLst/>
                        <a:latin typeface="Calibri" panose="020F0502020204030204" pitchFamily="34" charset="0"/>
                      </a:endParaRPr>
                    </a:p>
                  </a:txBody>
                  <a:tcPr marL="6350" marR="6350" marT="6350" anchor="b"/>
                </a:tc>
                <a:tc>
                  <a:txBody>
                    <a:bodyPr/>
                    <a:lstStyle/>
                    <a:p>
                      <a:pPr algn="l" fontAlgn="b"/>
                      <a:r>
                        <a:rPr lang="sv-SE" sz="1000" b="0" u="none" strike="noStrike">
                          <a:solidFill>
                            <a:srgbClr val="000000"/>
                          </a:solidFill>
                          <a:effectLst/>
                        </a:rPr>
                        <a:t>Samling</a:t>
                      </a:r>
                      <a:endParaRPr lang="sv-SE" sz="10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sv-SE" sz="1000" b="0" u="none" strike="noStrike">
                          <a:solidFill>
                            <a:srgbClr val="000000"/>
                          </a:solidFill>
                          <a:effectLst/>
                        </a:rPr>
                        <a:t>Samling</a:t>
                      </a:r>
                      <a:endParaRPr lang="sv-SE" sz="10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sv-SE" sz="1000" b="0" u="none" strike="noStrike">
                          <a:solidFill>
                            <a:srgbClr val="000000"/>
                          </a:solidFill>
                          <a:effectLst/>
                        </a:rPr>
                        <a:t>Samling</a:t>
                      </a:r>
                      <a:endParaRPr lang="sv-SE" sz="10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sv-SE" sz="1000" b="0" u="none" strike="noStrike">
                          <a:solidFill>
                            <a:srgbClr val="000000"/>
                          </a:solidFill>
                          <a:effectLst/>
                        </a:rPr>
                        <a:t>Samling</a:t>
                      </a:r>
                      <a:endParaRPr lang="sv-SE" sz="1000" b="0" i="0" u="none" strike="noStrike">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3050399998"/>
                  </a:ext>
                </a:extLst>
              </a:tr>
              <a:tr h="180975">
                <a:tc>
                  <a:txBody>
                    <a:bodyPr/>
                    <a:lstStyle/>
                    <a:p>
                      <a:pPr algn="r" fontAlgn="b"/>
                      <a:r>
                        <a:rPr lang="sv-SE" sz="1000" b="0" u="none" strike="noStrike">
                          <a:solidFill>
                            <a:srgbClr val="000000"/>
                          </a:solidFill>
                          <a:effectLst/>
                        </a:rPr>
                        <a:t>08:45</a:t>
                      </a:r>
                      <a:endParaRPr lang="sv-SE" sz="1000" b="0" i="0" u="none" strike="noStrike">
                        <a:solidFill>
                          <a:srgbClr val="000000"/>
                        </a:solidFill>
                        <a:effectLst/>
                        <a:latin typeface="Calibri" panose="020F0502020204030204" pitchFamily="34" charset="0"/>
                      </a:endParaRPr>
                    </a:p>
                  </a:txBody>
                  <a:tcPr marL="6350" marR="6350" marT="6350" anchor="b"/>
                </a:tc>
                <a:tc rowSpan="2">
                  <a:txBody>
                    <a:bodyPr/>
                    <a:lstStyle/>
                    <a:p>
                      <a:pPr algn="l" fontAlgn="b"/>
                      <a:r>
                        <a:rPr lang="sv-SE" sz="1000" b="0" u="none" strike="noStrike" dirty="0">
                          <a:solidFill>
                            <a:srgbClr val="000000"/>
                          </a:solidFill>
                          <a:effectLst/>
                        </a:rPr>
                        <a:t>Kyrkan</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92D050"/>
                    </a:solidFill>
                  </a:tcPr>
                </a:tc>
                <a:tc rowSpan="2">
                  <a:txBody>
                    <a:bodyPr/>
                    <a:lstStyle/>
                    <a:p>
                      <a:pPr algn="l" fontAlgn="b"/>
                      <a:r>
                        <a:rPr lang="sv-SE" sz="1000" b="0" u="none" strike="noStrike" dirty="0">
                          <a:solidFill>
                            <a:srgbClr val="000000"/>
                          </a:solidFill>
                          <a:effectLst/>
                        </a:rPr>
                        <a:t>Kyrkan</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92D050"/>
                    </a:solidFill>
                  </a:tcPr>
                </a:tc>
                <a:tc rowSpan="2">
                  <a:txBody>
                    <a:bodyPr/>
                    <a:lstStyle/>
                    <a:p>
                      <a:pPr algn="l" fontAlgn="b"/>
                      <a:r>
                        <a:rPr lang="sv-SE" sz="1000" b="0" u="none" strike="noStrike" dirty="0">
                          <a:solidFill>
                            <a:srgbClr val="000000"/>
                          </a:solidFill>
                          <a:effectLst/>
                        </a:rPr>
                        <a:t>Pass 1</a:t>
                      </a:r>
                      <a:endParaRPr lang="sv-SE" sz="1000" b="0" i="0" u="none" strike="noStrike" dirty="0">
                        <a:solidFill>
                          <a:srgbClr val="000000"/>
                        </a:solidFill>
                        <a:effectLst/>
                        <a:latin typeface="Calibri" panose="020F0502020204030204" pitchFamily="34" charset="0"/>
                      </a:endParaRPr>
                    </a:p>
                  </a:txBody>
                  <a:tcPr marL="6350" marR="6350" marT="6350" anchor="b"/>
                </a:tc>
                <a:tc rowSpan="2">
                  <a:txBody>
                    <a:bodyPr/>
                    <a:lstStyle/>
                    <a:p>
                      <a:pPr algn="l" fontAlgn="b"/>
                      <a:r>
                        <a:rPr lang="sv-SE" sz="1000" b="0" u="none" strike="noStrike">
                          <a:solidFill>
                            <a:srgbClr val="000000"/>
                          </a:solidFill>
                          <a:effectLst/>
                        </a:rPr>
                        <a:t>Pass 1</a:t>
                      </a:r>
                      <a:endParaRPr lang="sv-SE" sz="1000" b="0" i="0" u="none" strike="noStrike">
                        <a:solidFill>
                          <a:srgbClr val="000000"/>
                        </a:solidFill>
                        <a:effectLst/>
                        <a:latin typeface="Calibri" panose="020F0502020204030204" pitchFamily="34" charset="0"/>
                      </a:endParaRPr>
                    </a:p>
                  </a:txBody>
                  <a:tcPr marL="6350" marR="6350" marT="6350" anchor="b"/>
                </a:tc>
                <a:tc rowSpan="3">
                  <a:txBody>
                    <a:bodyPr/>
                    <a:lstStyle/>
                    <a:p>
                      <a:pPr algn="l" fontAlgn="b"/>
                      <a:r>
                        <a:rPr lang="sv-SE" sz="1000" b="0" u="none" strike="noStrike">
                          <a:solidFill>
                            <a:srgbClr val="000000"/>
                          </a:solidFill>
                          <a:effectLst/>
                        </a:rPr>
                        <a:t>Pass 1</a:t>
                      </a:r>
                      <a:endParaRPr lang="sv-SE" sz="1000" b="0" i="0" u="none" strike="noStrike">
                        <a:solidFill>
                          <a:srgbClr val="000000"/>
                        </a:solidFill>
                        <a:effectLst/>
                        <a:latin typeface="Calibri" panose="020F0502020204030204" pitchFamily="34" charset="0"/>
                      </a:endParaRPr>
                    </a:p>
                  </a:txBody>
                  <a:tcPr marL="6350" marR="6350" marT="6350" anchor="b"/>
                </a:tc>
                <a:tc rowSpan="3">
                  <a:txBody>
                    <a:bodyPr/>
                    <a:lstStyle/>
                    <a:p>
                      <a:pPr algn="l" fontAlgn="b"/>
                      <a:r>
                        <a:rPr lang="sv-SE" sz="1000" b="0" u="none" strike="noStrike">
                          <a:solidFill>
                            <a:srgbClr val="000000"/>
                          </a:solidFill>
                          <a:effectLst/>
                        </a:rPr>
                        <a:t>Pass 1</a:t>
                      </a:r>
                      <a:endParaRPr lang="sv-SE" sz="1000" b="0" i="0" u="none" strike="noStrike">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2295850634"/>
                  </a:ext>
                </a:extLst>
              </a:tr>
              <a:tr h="180975">
                <a:tc>
                  <a:txBody>
                    <a:bodyPr/>
                    <a:lstStyle/>
                    <a:p>
                      <a:pPr algn="r" fontAlgn="b"/>
                      <a:r>
                        <a:rPr lang="sv-SE" sz="1000" b="0" u="none" strike="noStrike">
                          <a:solidFill>
                            <a:srgbClr val="000000"/>
                          </a:solidFill>
                          <a:effectLst/>
                        </a:rPr>
                        <a:t>09:00</a:t>
                      </a:r>
                      <a:endParaRPr lang="sv-SE" sz="1000" b="0" i="0" u="none" strike="noStrike">
                        <a:solidFill>
                          <a:srgbClr val="000000"/>
                        </a:solidFill>
                        <a:effectLst/>
                        <a:latin typeface="Calibri" panose="020F0502020204030204" pitchFamily="34" charset="0"/>
                      </a:endParaRPr>
                    </a:p>
                  </a:txBody>
                  <a:tcPr marL="6350" marR="6350" marT="6350" anchor="b"/>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extLst>
                  <a:ext uri="{0D108BD9-81ED-4DB2-BD59-A6C34878D82A}">
                    <a16:rowId xmlns:a16="http://schemas.microsoft.com/office/drawing/2014/main" val="3049705683"/>
                  </a:ext>
                </a:extLst>
              </a:tr>
              <a:tr h="180975">
                <a:tc>
                  <a:txBody>
                    <a:bodyPr/>
                    <a:lstStyle/>
                    <a:p>
                      <a:pPr algn="r" fontAlgn="b"/>
                      <a:r>
                        <a:rPr lang="sv-SE" sz="1000" b="0" u="none" strike="noStrike">
                          <a:solidFill>
                            <a:srgbClr val="000000"/>
                          </a:solidFill>
                          <a:effectLst/>
                        </a:rPr>
                        <a:t>09:15</a:t>
                      </a:r>
                      <a:endParaRPr lang="sv-SE" sz="1000" b="0" i="0" u="none" strike="noStrike">
                        <a:solidFill>
                          <a:srgbClr val="000000"/>
                        </a:solidFill>
                        <a:effectLst/>
                        <a:latin typeface="Calibri" panose="020F0502020204030204" pitchFamily="34" charset="0"/>
                      </a:endParaRPr>
                    </a:p>
                  </a:txBody>
                  <a:tcPr marL="6350" marR="6350" marT="6350" anchor="b"/>
                </a:tc>
                <a:tc rowSpan="2">
                  <a:txBody>
                    <a:bodyPr/>
                    <a:lstStyle/>
                    <a:p>
                      <a:pPr algn="l" fontAlgn="b"/>
                      <a:r>
                        <a:rPr lang="sv-SE" sz="1000" b="0" u="none" strike="noStrike">
                          <a:solidFill>
                            <a:srgbClr val="000000"/>
                          </a:solidFill>
                          <a:effectLst/>
                        </a:rPr>
                        <a:t>Pass 1</a:t>
                      </a:r>
                      <a:endParaRPr lang="sv-SE" sz="1000" b="0" i="0" u="none" strike="noStrike">
                        <a:solidFill>
                          <a:srgbClr val="000000"/>
                        </a:solidFill>
                        <a:effectLst/>
                        <a:latin typeface="Calibri" panose="020F0502020204030204" pitchFamily="34" charset="0"/>
                      </a:endParaRPr>
                    </a:p>
                  </a:txBody>
                  <a:tcPr marL="6350" marR="6350" marT="6350" anchor="b"/>
                </a:tc>
                <a:tc rowSpan="2">
                  <a:txBody>
                    <a:bodyPr/>
                    <a:lstStyle/>
                    <a:p>
                      <a:pPr algn="l" fontAlgn="b"/>
                      <a:r>
                        <a:rPr lang="sv-SE" sz="1000" b="0" u="none" strike="noStrike">
                          <a:solidFill>
                            <a:srgbClr val="000000"/>
                          </a:solidFill>
                          <a:effectLst/>
                        </a:rPr>
                        <a:t>Pass 1</a:t>
                      </a:r>
                      <a:endParaRPr lang="sv-SE" sz="1000" b="0" i="0" u="none" strike="noStrike">
                        <a:solidFill>
                          <a:srgbClr val="000000"/>
                        </a:solidFill>
                        <a:effectLst/>
                        <a:latin typeface="Calibri" panose="020F0502020204030204" pitchFamily="34" charset="0"/>
                      </a:endParaRPr>
                    </a:p>
                  </a:txBody>
                  <a:tcPr marL="6350" marR="6350" marT="6350" anchor="b"/>
                </a:tc>
                <a:tc rowSpan="2">
                  <a:txBody>
                    <a:bodyPr/>
                    <a:lstStyle/>
                    <a:p>
                      <a:pPr algn="l" fontAlgn="b"/>
                      <a:r>
                        <a:rPr lang="sv-SE" sz="1000" b="0" u="none" strike="noStrike" dirty="0">
                          <a:solidFill>
                            <a:srgbClr val="000000"/>
                          </a:solidFill>
                          <a:effectLst/>
                        </a:rPr>
                        <a:t>Kyrkan</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92D050"/>
                    </a:solidFill>
                  </a:tcPr>
                </a:tc>
                <a:tc rowSpan="2">
                  <a:txBody>
                    <a:bodyPr/>
                    <a:lstStyle/>
                    <a:p>
                      <a:pPr algn="l" fontAlgn="b"/>
                      <a:r>
                        <a:rPr lang="sv-SE" sz="1000" b="0" u="none" strike="noStrike" dirty="0">
                          <a:solidFill>
                            <a:srgbClr val="000000"/>
                          </a:solidFill>
                          <a:effectLst/>
                        </a:rPr>
                        <a:t>Kyrkan</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92D050"/>
                    </a:solidFill>
                  </a:tcPr>
                </a:tc>
                <a:tc vMerge="1">
                  <a:txBody>
                    <a:bodyPr/>
                    <a:lstStyle/>
                    <a:p>
                      <a:endParaRPr lang="sv-SE"/>
                    </a:p>
                  </a:txBody>
                  <a:tcPr/>
                </a:tc>
                <a:tc vMerge="1">
                  <a:txBody>
                    <a:bodyPr/>
                    <a:lstStyle/>
                    <a:p>
                      <a:endParaRPr lang="sv-SE"/>
                    </a:p>
                  </a:txBody>
                  <a:tcPr/>
                </a:tc>
                <a:extLst>
                  <a:ext uri="{0D108BD9-81ED-4DB2-BD59-A6C34878D82A}">
                    <a16:rowId xmlns:a16="http://schemas.microsoft.com/office/drawing/2014/main" val="3324500524"/>
                  </a:ext>
                </a:extLst>
              </a:tr>
              <a:tr h="180975">
                <a:tc>
                  <a:txBody>
                    <a:bodyPr/>
                    <a:lstStyle/>
                    <a:p>
                      <a:pPr algn="r" fontAlgn="b"/>
                      <a:r>
                        <a:rPr lang="sv-SE" sz="1000" b="0" u="none" strike="noStrike">
                          <a:solidFill>
                            <a:srgbClr val="000000"/>
                          </a:solidFill>
                          <a:effectLst/>
                        </a:rPr>
                        <a:t>09:30</a:t>
                      </a:r>
                      <a:endParaRPr lang="sv-SE" sz="1000" b="0" i="0" u="none" strike="noStrike">
                        <a:solidFill>
                          <a:srgbClr val="000000"/>
                        </a:solidFill>
                        <a:effectLst/>
                        <a:latin typeface="Calibri" panose="020F0502020204030204" pitchFamily="34" charset="0"/>
                      </a:endParaRPr>
                    </a:p>
                  </a:txBody>
                  <a:tcPr marL="6350" marR="6350" marT="6350" anchor="b"/>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tc rowSpan="2">
                  <a:txBody>
                    <a:bodyPr/>
                    <a:lstStyle/>
                    <a:p>
                      <a:pPr algn="ctr" fontAlgn="b"/>
                      <a:r>
                        <a:rPr lang="sv-SE" sz="1000" b="0" u="none" strike="noStrike" dirty="0">
                          <a:solidFill>
                            <a:srgbClr val="000000"/>
                          </a:solidFill>
                          <a:effectLst/>
                        </a:rPr>
                        <a:t>Mellan-mål</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FFC000"/>
                    </a:solidFill>
                  </a:tcPr>
                </a:tc>
                <a:tc rowSpan="2">
                  <a:txBody>
                    <a:bodyPr/>
                    <a:lstStyle/>
                    <a:p>
                      <a:pPr algn="ctr" fontAlgn="b"/>
                      <a:r>
                        <a:rPr lang="sv-SE" sz="1000" b="0" u="none" strike="noStrike" dirty="0">
                          <a:solidFill>
                            <a:srgbClr val="000000"/>
                          </a:solidFill>
                          <a:effectLst/>
                        </a:rPr>
                        <a:t>Mellan-mål</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FFC000"/>
                    </a:solidFill>
                  </a:tcPr>
                </a:tc>
                <a:extLst>
                  <a:ext uri="{0D108BD9-81ED-4DB2-BD59-A6C34878D82A}">
                    <a16:rowId xmlns:a16="http://schemas.microsoft.com/office/drawing/2014/main" val="2486472843"/>
                  </a:ext>
                </a:extLst>
              </a:tr>
              <a:tr h="180975">
                <a:tc>
                  <a:txBody>
                    <a:bodyPr/>
                    <a:lstStyle/>
                    <a:p>
                      <a:pPr algn="r" fontAlgn="b"/>
                      <a:r>
                        <a:rPr lang="sv-SE" sz="1000" b="0" u="none" strike="noStrike">
                          <a:solidFill>
                            <a:srgbClr val="000000"/>
                          </a:solidFill>
                          <a:effectLst/>
                        </a:rPr>
                        <a:t>09:45</a:t>
                      </a:r>
                      <a:endParaRPr lang="sv-SE" sz="1000" b="0" i="0" u="none" strike="noStrike">
                        <a:solidFill>
                          <a:srgbClr val="000000"/>
                        </a:solidFill>
                        <a:effectLst/>
                        <a:latin typeface="Calibri" panose="020F0502020204030204" pitchFamily="34" charset="0"/>
                      </a:endParaRPr>
                    </a:p>
                  </a:txBody>
                  <a:tcPr marL="6350" marR="6350" marT="6350" anchor="b"/>
                </a:tc>
                <a:tc rowSpan="2">
                  <a:txBody>
                    <a:bodyPr/>
                    <a:lstStyle/>
                    <a:p>
                      <a:pPr algn="ctr" fontAlgn="b"/>
                      <a:r>
                        <a:rPr lang="sv-SE" sz="1000" b="0" u="none" strike="noStrike" dirty="0">
                          <a:solidFill>
                            <a:srgbClr val="000000"/>
                          </a:solidFill>
                          <a:effectLst/>
                        </a:rPr>
                        <a:t>Mellan-mål</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FFC000"/>
                    </a:solidFill>
                  </a:tcPr>
                </a:tc>
                <a:tc rowSpan="2">
                  <a:txBody>
                    <a:bodyPr/>
                    <a:lstStyle/>
                    <a:p>
                      <a:pPr algn="ctr" fontAlgn="b"/>
                      <a:r>
                        <a:rPr lang="sv-SE" sz="1000" b="0" u="none" strike="noStrike" dirty="0">
                          <a:solidFill>
                            <a:srgbClr val="000000"/>
                          </a:solidFill>
                          <a:effectLst/>
                        </a:rPr>
                        <a:t>Mellan-mål</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FFC000"/>
                    </a:solidFill>
                  </a:tcPr>
                </a:tc>
                <a:tc rowSpan="2">
                  <a:txBody>
                    <a:bodyPr/>
                    <a:lstStyle/>
                    <a:p>
                      <a:pPr algn="ctr" fontAlgn="b"/>
                      <a:r>
                        <a:rPr lang="sv-SE" sz="1000" b="0" u="none" strike="noStrike" dirty="0">
                          <a:solidFill>
                            <a:srgbClr val="000000"/>
                          </a:solidFill>
                          <a:effectLst/>
                        </a:rPr>
                        <a:t>Mellan-mål</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FFC000"/>
                    </a:solidFill>
                  </a:tcPr>
                </a:tc>
                <a:tc rowSpan="2">
                  <a:txBody>
                    <a:bodyPr/>
                    <a:lstStyle/>
                    <a:p>
                      <a:pPr algn="ctr" fontAlgn="b"/>
                      <a:r>
                        <a:rPr lang="sv-SE" sz="1000" b="0" u="none" strike="noStrike" dirty="0">
                          <a:solidFill>
                            <a:srgbClr val="000000"/>
                          </a:solidFill>
                          <a:effectLst/>
                        </a:rPr>
                        <a:t>Mellan-mål</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FFC000"/>
                    </a:solidFill>
                  </a:tcPr>
                </a:tc>
                <a:tc vMerge="1">
                  <a:txBody>
                    <a:bodyPr/>
                    <a:lstStyle/>
                    <a:p>
                      <a:endParaRPr lang="sv-SE"/>
                    </a:p>
                  </a:txBody>
                  <a:tcPr/>
                </a:tc>
                <a:tc vMerge="1">
                  <a:txBody>
                    <a:bodyPr/>
                    <a:lstStyle/>
                    <a:p>
                      <a:endParaRPr lang="sv-SE"/>
                    </a:p>
                  </a:txBody>
                  <a:tcPr/>
                </a:tc>
                <a:extLst>
                  <a:ext uri="{0D108BD9-81ED-4DB2-BD59-A6C34878D82A}">
                    <a16:rowId xmlns:a16="http://schemas.microsoft.com/office/drawing/2014/main" val="3706555622"/>
                  </a:ext>
                </a:extLst>
              </a:tr>
              <a:tr h="180975">
                <a:tc>
                  <a:txBody>
                    <a:bodyPr/>
                    <a:lstStyle/>
                    <a:p>
                      <a:pPr algn="r" fontAlgn="b"/>
                      <a:r>
                        <a:rPr lang="sv-SE" sz="1000" b="0" u="none" strike="noStrike">
                          <a:solidFill>
                            <a:srgbClr val="000000"/>
                          </a:solidFill>
                          <a:effectLst/>
                        </a:rPr>
                        <a:t>10:00</a:t>
                      </a:r>
                      <a:endParaRPr lang="sv-SE" sz="1000" b="0" i="0" u="none" strike="noStrike">
                        <a:solidFill>
                          <a:srgbClr val="000000"/>
                        </a:solidFill>
                        <a:effectLst/>
                        <a:latin typeface="Calibri" panose="020F0502020204030204" pitchFamily="34" charset="0"/>
                      </a:endParaRPr>
                    </a:p>
                  </a:txBody>
                  <a:tcPr marL="6350" marR="6350" marT="6350" anchor="b"/>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tc rowSpan="2">
                  <a:txBody>
                    <a:bodyPr/>
                    <a:lstStyle/>
                    <a:p>
                      <a:pPr algn="ctr" fontAlgn="b"/>
                      <a:r>
                        <a:rPr lang="sv-SE" sz="1000" b="0" u="none" strike="noStrike" dirty="0">
                          <a:solidFill>
                            <a:srgbClr val="000000"/>
                          </a:solidFill>
                          <a:effectLst/>
                        </a:rPr>
                        <a:t>Kyrkan</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92D050"/>
                    </a:solidFill>
                  </a:tcPr>
                </a:tc>
                <a:tc rowSpan="3">
                  <a:txBody>
                    <a:bodyPr/>
                    <a:lstStyle/>
                    <a:p>
                      <a:pPr algn="ctr" fontAlgn="b"/>
                      <a:r>
                        <a:rPr lang="sv-SE" sz="1000" b="0" u="none" strike="noStrike">
                          <a:solidFill>
                            <a:srgbClr val="000000"/>
                          </a:solidFill>
                          <a:effectLst/>
                        </a:rPr>
                        <a:t>Pass 2</a:t>
                      </a:r>
                      <a:endParaRPr lang="sv-SE" sz="1000" b="0" i="0" u="none" strike="noStrike">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1365073161"/>
                  </a:ext>
                </a:extLst>
              </a:tr>
              <a:tr h="180975">
                <a:tc>
                  <a:txBody>
                    <a:bodyPr/>
                    <a:lstStyle/>
                    <a:p>
                      <a:pPr algn="r" fontAlgn="b"/>
                      <a:r>
                        <a:rPr lang="sv-SE" sz="1000" b="0" u="none" strike="noStrike">
                          <a:solidFill>
                            <a:srgbClr val="000000"/>
                          </a:solidFill>
                          <a:effectLst/>
                        </a:rPr>
                        <a:t>10:15</a:t>
                      </a:r>
                      <a:endParaRPr lang="sv-SE" sz="1000" b="0" i="0" u="none" strike="noStrike">
                        <a:solidFill>
                          <a:srgbClr val="000000"/>
                        </a:solidFill>
                        <a:effectLst/>
                        <a:latin typeface="Calibri" panose="020F0502020204030204" pitchFamily="34" charset="0"/>
                      </a:endParaRPr>
                    </a:p>
                  </a:txBody>
                  <a:tcPr marL="6350" marR="6350" marT="6350" anchor="b"/>
                </a:tc>
                <a:tc rowSpan="4">
                  <a:txBody>
                    <a:bodyPr/>
                    <a:lstStyle/>
                    <a:p>
                      <a:pPr algn="ctr" fontAlgn="b"/>
                      <a:r>
                        <a:rPr lang="sv-SE" sz="1000" b="0" u="none" strike="noStrike" dirty="0">
                          <a:solidFill>
                            <a:srgbClr val="000000"/>
                          </a:solidFill>
                          <a:effectLst/>
                        </a:rPr>
                        <a:t>Pass 2</a:t>
                      </a:r>
                      <a:endParaRPr lang="sv-SE" sz="1000" b="0" i="0" u="none" strike="noStrike" dirty="0">
                        <a:solidFill>
                          <a:srgbClr val="000000"/>
                        </a:solidFill>
                        <a:effectLst/>
                        <a:latin typeface="Calibri" panose="020F0502020204030204" pitchFamily="34" charset="0"/>
                      </a:endParaRPr>
                    </a:p>
                  </a:txBody>
                  <a:tcPr marL="6350" marR="6350" marT="6350" anchor="b"/>
                </a:tc>
                <a:tc rowSpan="4">
                  <a:txBody>
                    <a:bodyPr/>
                    <a:lstStyle/>
                    <a:p>
                      <a:pPr algn="ctr" fontAlgn="b"/>
                      <a:r>
                        <a:rPr lang="sv-SE" sz="1000" b="0" u="none" strike="noStrike">
                          <a:solidFill>
                            <a:srgbClr val="000000"/>
                          </a:solidFill>
                          <a:effectLst/>
                        </a:rPr>
                        <a:t>Pass 2</a:t>
                      </a:r>
                      <a:endParaRPr lang="sv-SE" sz="1000" b="0" i="0" u="none" strike="noStrike">
                        <a:solidFill>
                          <a:srgbClr val="000000"/>
                        </a:solidFill>
                        <a:effectLst/>
                        <a:latin typeface="Calibri" panose="020F0502020204030204" pitchFamily="34" charset="0"/>
                      </a:endParaRPr>
                    </a:p>
                  </a:txBody>
                  <a:tcPr marL="6350" marR="6350" marT="6350" anchor="b"/>
                </a:tc>
                <a:tc rowSpan="4">
                  <a:txBody>
                    <a:bodyPr/>
                    <a:lstStyle/>
                    <a:p>
                      <a:pPr algn="ctr" fontAlgn="b"/>
                      <a:r>
                        <a:rPr lang="sv-SE" sz="1000" b="0" u="none" strike="noStrike">
                          <a:solidFill>
                            <a:srgbClr val="000000"/>
                          </a:solidFill>
                          <a:effectLst/>
                        </a:rPr>
                        <a:t>Pass 2</a:t>
                      </a:r>
                      <a:endParaRPr lang="sv-SE" sz="1000" b="0" i="0" u="none" strike="noStrike">
                        <a:solidFill>
                          <a:srgbClr val="000000"/>
                        </a:solidFill>
                        <a:effectLst/>
                        <a:latin typeface="Calibri" panose="020F0502020204030204" pitchFamily="34" charset="0"/>
                      </a:endParaRPr>
                    </a:p>
                  </a:txBody>
                  <a:tcPr marL="6350" marR="6350" marT="6350" anchor="b"/>
                </a:tc>
                <a:tc rowSpan="4">
                  <a:txBody>
                    <a:bodyPr/>
                    <a:lstStyle/>
                    <a:p>
                      <a:pPr algn="ctr" fontAlgn="b"/>
                      <a:r>
                        <a:rPr lang="sv-SE" sz="1000" b="0" u="none" strike="noStrike">
                          <a:solidFill>
                            <a:srgbClr val="000000"/>
                          </a:solidFill>
                          <a:effectLst/>
                        </a:rPr>
                        <a:t>Pass 2</a:t>
                      </a:r>
                      <a:endParaRPr lang="sv-SE" sz="1000" b="0" i="0" u="none" strike="noStrike">
                        <a:solidFill>
                          <a:srgbClr val="000000"/>
                        </a:solidFill>
                        <a:effectLst/>
                        <a:latin typeface="Calibri" panose="020F0502020204030204" pitchFamily="34" charset="0"/>
                      </a:endParaRPr>
                    </a:p>
                  </a:txBody>
                  <a:tcPr marL="6350" marR="6350" marT="6350" anchor="b"/>
                </a:tc>
                <a:tc vMerge="1">
                  <a:txBody>
                    <a:bodyPr/>
                    <a:lstStyle/>
                    <a:p>
                      <a:endParaRPr lang="sv-SE"/>
                    </a:p>
                  </a:txBody>
                  <a:tcPr/>
                </a:tc>
                <a:tc vMerge="1">
                  <a:txBody>
                    <a:bodyPr/>
                    <a:lstStyle/>
                    <a:p>
                      <a:endParaRPr lang="sv-SE"/>
                    </a:p>
                  </a:txBody>
                  <a:tcPr/>
                </a:tc>
                <a:extLst>
                  <a:ext uri="{0D108BD9-81ED-4DB2-BD59-A6C34878D82A}">
                    <a16:rowId xmlns:a16="http://schemas.microsoft.com/office/drawing/2014/main" val="2979369323"/>
                  </a:ext>
                </a:extLst>
              </a:tr>
              <a:tr h="180975">
                <a:tc>
                  <a:txBody>
                    <a:bodyPr/>
                    <a:lstStyle/>
                    <a:p>
                      <a:pPr algn="r" fontAlgn="b"/>
                      <a:r>
                        <a:rPr lang="sv-SE" sz="1000" b="0" u="none" strike="noStrike">
                          <a:solidFill>
                            <a:srgbClr val="000000"/>
                          </a:solidFill>
                          <a:effectLst/>
                        </a:rPr>
                        <a:t>10:30</a:t>
                      </a:r>
                      <a:endParaRPr lang="sv-SE" sz="1000" b="0" i="0" u="none" strike="noStrike">
                        <a:solidFill>
                          <a:srgbClr val="000000"/>
                        </a:solidFill>
                        <a:effectLst/>
                        <a:latin typeface="Calibri" panose="020F0502020204030204" pitchFamily="34" charset="0"/>
                      </a:endParaRPr>
                    </a:p>
                  </a:txBody>
                  <a:tcPr marL="6350" marR="6350" marT="6350" anchor="b"/>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tc rowSpan="3">
                  <a:txBody>
                    <a:bodyPr/>
                    <a:lstStyle/>
                    <a:p>
                      <a:pPr algn="ctr" fontAlgn="b"/>
                      <a:r>
                        <a:rPr lang="sv-SE" sz="1000" b="0" u="none" strike="noStrike">
                          <a:solidFill>
                            <a:srgbClr val="000000"/>
                          </a:solidFill>
                          <a:effectLst/>
                        </a:rPr>
                        <a:t>Pass 2</a:t>
                      </a:r>
                      <a:endParaRPr lang="sv-SE" sz="1000" b="0" i="0" u="none" strike="noStrike">
                        <a:solidFill>
                          <a:srgbClr val="000000"/>
                        </a:solidFill>
                        <a:effectLst/>
                        <a:latin typeface="Calibri" panose="020F0502020204030204" pitchFamily="34" charset="0"/>
                      </a:endParaRPr>
                    </a:p>
                  </a:txBody>
                  <a:tcPr marL="6350" marR="6350" marT="6350" anchor="b"/>
                </a:tc>
                <a:tc vMerge="1">
                  <a:txBody>
                    <a:bodyPr/>
                    <a:lstStyle/>
                    <a:p>
                      <a:endParaRPr lang="sv-SE"/>
                    </a:p>
                  </a:txBody>
                  <a:tcPr/>
                </a:tc>
                <a:extLst>
                  <a:ext uri="{0D108BD9-81ED-4DB2-BD59-A6C34878D82A}">
                    <a16:rowId xmlns:a16="http://schemas.microsoft.com/office/drawing/2014/main" val="1840776512"/>
                  </a:ext>
                </a:extLst>
              </a:tr>
              <a:tr h="180975">
                <a:tc>
                  <a:txBody>
                    <a:bodyPr/>
                    <a:lstStyle/>
                    <a:p>
                      <a:pPr algn="r" fontAlgn="b"/>
                      <a:r>
                        <a:rPr lang="sv-SE" sz="1000" b="0" u="none" strike="noStrike">
                          <a:solidFill>
                            <a:srgbClr val="000000"/>
                          </a:solidFill>
                          <a:effectLst/>
                        </a:rPr>
                        <a:t>10:45</a:t>
                      </a:r>
                      <a:endParaRPr lang="sv-SE" sz="1000" b="0" i="0" u="none" strike="noStrike">
                        <a:solidFill>
                          <a:srgbClr val="000000"/>
                        </a:solidFill>
                        <a:effectLst/>
                        <a:latin typeface="Calibri" panose="020F0502020204030204" pitchFamily="34" charset="0"/>
                      </a:endParaRPr>
                    </a:p>
                  </a:txBody>
                  <a:tcPr marL="6350" marR="6350" marT="6350" anchor="b"/>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tc rowSpan="2">
                  <a:txBody>
                    <a:bodyPr/>
                    <a:lstStyle/>
                    <a:p>
                      <a:pPr algn="ctr" fontAlgn="b"/>
                      <a:r>
                        <a:rPr lang="sv-SE" sz="1000" b="0" u="none" strike="noStrike" dirty="0">
                          <a:solidFill>
                            <a:srgbClr val="000000"/>
                          </a:solidFill>
                          <a:effectLst/>
                        </a:rPr>
                        <a:t>Kyrkan</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92D050"/>
                    </a:solidFill>
                  </a:tcPr>
                </a:tc>
                <a:extLst>
                  <a:ext uri="{0D108BD9-81ED-4DB2-BD59-A6C34878D82A}">
                    <a16:rowId xmlns:a16="http://schemas.microsoft.com/office/drawing/2014/main" val="2905458030"/>
                  </a:ext>
                </a:extLst>
              </a:tr>
              <a:tr h="190500">
                <a:tc>
                  <a:txBody>
                    <a:bodyPr/>
                    <a:lstStyle/>
                    <a:p>
                      <a:pPr algn="r" fontAlgn="b"/>
                      <a:r>
                        <a:rPr lang="sv-SE" sz="1000" b="0" u="none" strike="noStrike">
                          <a:solidFill>
                            <a:srgbClr val="000000"/>
                          </a:solidFill>
                          <a:effectLst/>
                        </a:rPr>
                        <a:t>11:00</a:t>
                      </a:r>
                      <a:endParaRPr lang="sv-SE" sz="1000" b="0" i="0" u="none" strike="noStrike">
                        <a:solidFill>
                          <a:srgbClr val="000000"/>
                        </a:solidFill>
                        <a:effectLst/>
                        <a:latin typeface="Calibri" panose="020F0502020204030204" pitchFamily="34" charset="0"/>
                      </a:endParaRPr>
                    </a:p>
                  </a:txBody>
                  <a:tcPr marL="6350" marR="6350" marT="6350" anchor="b"/>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extLst>
                  <a:ext uri="{0D108BD9-81ED-4DB2-BD59-A6C34878D82A}">
                    <a16:rowId xmlns:a16="http://schemas.microsoft.com/office/drawing/2014/main" val="2363816212"/>
                  </a:ext>
                </a:extLst>
              </a:tr>
              <a:tr h="190500">
                <a:tc>
                  <a:txBody>
                    <a:bodyPr/>
                    <a:lstStyle/>
                    <a:p>
                      <a:pPr algn="r" fontAlgn="b"/>
                      <a:r>
                        <a:rPr lang="sv-SE" sz="1000" b="0" u="none" strike="noStrike">
                          <a:solidFill>
                            <a:srgbClr val="000000"/>
                          </a:solidFill>
                          <a:effectLst/>
                        </a:rPr>
                        <a:t>11:15</a:t>
                      </a:r>
                      <a:endParaRPr lang="sv-SE" sz="1000" b="0" i="0" u="none" strike="noStrike">
                        <a:solidFill>
                          <a:srgbClr val="000000"/>
                        </a:solidFill>
                        <a:effectLst/>
                        <a:latin typeface="Calibri" panose="020F0502020204030204" pitchFamily="34" charset="0"/>
                      </a:endParaRPr>
                    </a:p>
                  </a:txBody>
                  <a:tcPr marL="6350" marR="6350" marT="6350" anchor="b"/>
                </a:tc>
                <a:tc rowSpan="2">
                  <a:txBody>
                    <a:bodyPr/>
                    <a:lstStyle/>
                    <a:p>
                      <a:pPr algn="ctr" fontAlgn="b"/>
                      <a:r>
                        <a:rPr lang="sv-SE" sz="1000" b="0" u="none" strike="noStrike">
                          <a:solidFill>
                            <a:srgbClr val="000000"/>
                          </a:solidFill>
                          <a:effectLst/>
                        </a:rPr>
                        <a:t>Värde-grund</a:t>
                      </a:r>
                      <a:endParaRPr lang="sv-SE" sz="1000" b="0" i="0" u="none" strike="noStrike">
                        <a:solidFill>
                          <a:srgbClr val="000000"/>
                        </a:solidFill>
                        <a:effectLst/>
                        <a:latin typeface="Calibri" panose="020F0502020204030204" pitchFamily="34" charset="0"/>
                      </a:endParaRPr>
                    </a:p>
                  </a:txBody>
                  <a:tcPr marL="6350" marR="6350" marT="6350" anchor="b"/>
                </a:tc>
                <a:tc rowSpan="2">
                  <a:txBody>
                    <a:bodyPr/>
                    <a:lstStyle/>
                    <a:p>
                      <a:pPr algn="ctr" fontAlgn="b"/>
                      <a:r>
                        <a:rPr lang="sv-SE" sz="1000" b="0" u="none" strike="noStrike">
                          <a:solidFill>
                            <a:srgbClr val="000000"/>
                          </a:solidFill>
                          <a:effectLst/>
                        </a:rPr>
                        <a:t>Värde-grund</a:t>
                      </a:r>
                      <a:endParaRPr lang="sv-SE" sz="1000" b="0" i="0" u="none" strike="noStrike">
                        <a:solidFill>
                          <a:srgbClr val="000000"/>
                        </a:solidFill>
                        <a:effectLst/>
                        <a:latin typeface="Calibri" panose="020F0502020204030204" pitchFamily="34" charset="0"/>
                      </a:endParaRPr>
                    </a:p>
                  </a:txBody>
                  <a:tcPr marL="6350" marR="6350" marT="6350" anchor="b"/>
                </a:tc>
                <a:tc rowSpan="2">
                  <a:txBody>
                    <a:bodyPr/>
                    <a:lstStyle/>
                    <a:p>
                      <a:pPr algn="ctr" fontAlgn="b"/>
                      <a:r>
                        <a:rPr lang="sv-SE" sz="1000" b="0" u="none" strike="noStrike">
                          <a:solidFill>
                            <a:srgbClr val="000000"/>
                          </a:solidFill>
                          <a:effectLst/>
                        </a:rPr>
                        <a:t>Värde-grund</a:t>
                      </a:r>
                      <a:endParaRPr lang="sv-SE" sz="1000" b="0" i="0" u="none" strike="noStrike">
                        <a:solidFill>
                          <a:srgbClr val="000000"/>
                        </a:solidFill>
                        <a:effectLst/>
                        <a:latin typeface="Calibri" panose="020F0502020204030204" pitchFamily="34" charset="0"/>
                      </a:endParaRPr>
                    </a:p>
                  </a:txBody>
                  <a:tcPr marL="6350" marR="6350" marT="6350" anchor="b"/>
                </a:tc>
                <a:tc rowSpan="2">
                  <a:txBody>
                    <a:bodyPr/>
                    <a:lstStyle/>
                    <a:p>
                      <a:pPr algn="ctr" fontAlgn="b"/>
                      <a:r>
                        <a:rPr lang="sv-SE" sz="1000" b="0" u="none" strike="noStrike">
                          <a:solidFill>
                            <a:srgbClr val="000000"/>
                          </a:solidFill>
                          <a:effectLst/>
                        </a:rPr>
                        <a:t>Värde-grund</a:t>
                      </a:r>
                      <a:endParaRPr lang="sv-SE" sz="1000" b="0" i="0" u="none" strike="noStrike">
                        <a:solidFill>
                          <a:srgbClr val="000000"/>
                        </a:solidFill>
                        <a:effectLst/>
                        <a:latin typeface="Calibri" panose="020F0502020204030204" pitchFamily="34" charset="0"/>
                      </a:endParaRPr>
                    </a:p>
                  </a:txBody>
                  <a:tcPr marL="6350" marR="6350" marT="6350" anchor="b"/>
                </a:tc>
                <a:tc rowSpan="2">
                  <a:txBody>
                    <a:bodyPr/>
                    <a:lstStyle/>
                    <a:p>
                      <a:pPr algn="ctr" fontAlgn="b"/>
                      <a:r>
                        <a:rPr lang="sv-SE" sz="1000" b="0" u="none" strike="noStrike">
                          <a:solidFill>
                            <a:srgbClr val="000000"/>
                          </a:solidFill>
                          <a:effectLst/>
                        </a:rPr>
                        <a:t>Värde-grund</a:t>
                      </a:r>
                      <a:endParaRPr lang="sv-SE" sz="1000" b="0" i="0" u="none" strike="noStrike">
                        <a:solidFill>
                          <a:srgbClr val="000000"/>
                        </a:solidFill>
                        <a:effectLst/>
                        <a:latin typeface="Calibri" panose="020F0502020204030204" pitchFamily="34" charset="0"/>
                      </a:endParaRPr>
                    </a:p>
                  </a:txBody>
                  <a:tcPr marL="6350" marR="6350" marT="6350" anchor="b"/>
                </a:tc>
                <a:tc rowSpan="2">
                  <a:txBody>
                    <a:bodyPr/>
                    <a:lstStyle/>
                    <a:p>
                      <a:pPr algn="ctr" fontAlgn="b"/>
                      <a:r>
                        <a:rPr lang="sv-SE" sz="1000" b="0" u="none" strike="noStrike">
                          <a:solidFill>
                            <a:srgbClr val="000000"/>
                          </a:solidFill>
                          <a:effectLst/>
                        </a:rPr>
                        <a:t>Värde-grund</a:t>
                      </a:r>
                      <a:endParaRPr lang="sv-SE" sz="1000" b="0" i="0" u="none" strike="noStrike">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519605272"/>
                  </a:ext>
                </a:extLst>
              </a:tr>
              <a:tr h="180975">
                <a:tc>
                  <a:txBody>
                    <a:bodyPr/>
                    <a:lstStyle/>
                    <a:p>
                      <a:pPr algn="r" fontAlgn="b"/>
                      <a:r>
                        <a:rPr lang="sv-SE" sz="1000" b="0" u="none" strike="noStrike" dirty="0">
                          <a:solidFill>
                            <a:srgbClr val="000000"/>
                          </a:solidFill>
                          <a:effectLst/>
                        </a:rPr>
                        <a:t>11:30</a:t>
                      </a:r>
                      <a:endParaRPr lang="sv-SE" sz="1000" b="0" i="0" u="none" strike="noStrike" dirty="0">
                        <a:solidFill>
                          <a:srgbClr val="000000"/>
                        </a:solidFill>
                        <a:effectLst/>
                        <a:latin typeface="Calibri" panose="020F0502020204030204" pitchFamily="34" charset="0"/>
                      </a:endParaRPr>
                    </a:p>
                  </a:txBody>
                  <a:tcPr marL="6350" marR="6350" marT="6350" anchor="b"/>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extLst>
                  <a:ext uri="{0D108BD9-81ED-4DB2-BD59-A6C34878D82A}">
                    <a16:rowId xmlns:a16="http://schemas.microsoft.com/office/drawing/2014/main" val="4004668650"/>
                  </a:ext>
                </a:extLst>
              </a:tr>
            </a:tbl>
          </a:graphicData>
        </a:graphic>
      </p:graphicFrame>
      <p:graphicFrame>
        <p:nvGraphicFramePr>
          <p:cNvPr id="5" name="Tabell 4">
            <a:extLst>
              <a:ext uri="{FF2B5EF4-FFF2-40B4-BE49-F238E27FC236}">
                <a16:creationId xmlns:a16="http://schemas.microsoft.com/office/drawing/2014/main" id="{8F73A486-3C65-BD2F-357F-04FA1D2E7AFF}"/>
              </a:ext>
            </a:extLst>
          </p:cNvPr>
          <p:cNvGraphicFramePr>
            <a:graphicFrameLocks noGrp="1"/>
          </p:cNvGraphicFramePr>
          <p:nvPr>
            <p:extLst>
              <p:ext uri="{D42A27DB-BD31-4B8C-83A1-F6EECF244321}">
                <p14:modId xmlns:p14="http://schemas.microsoft.com/office/powerpoint/2010/main" val="588360085"/>
              </p:ext>
            </p:extLst>
          </p:nvPr>
        </p:nvGraphicFramePr>
        <p:xfrm>
          <a:off x="4526320" y="2553729"/>
          <a:ext cx="4102101" cy="3067050"/>
        </p:xfrm>
        <a:graphic>
          <a:graphicData uri="http://schemas.openxmlformats.org/drawingml/2006/table">
            <a:tbl>
              <a:tblPr>
                <a:tableStyleId>{616DA210-FB5B-4158-B5E0-FEB733F419BA}</a:tableStyleId>
              </a:tblPr>
              <a:tblGrid>
                <a:gridCol w="582397">
                  <a:extLst>
                    <a:ext uri="{9D8B030D-6E8A-4147-A177-3AD203B41FA5}">
                      <a16:colId xmlns:a16="http://schemas.microsoft.com/office/drawing/2014/main" val="3102776466"/>
                    </a:ext>
                  </a:extLst>
                </a:gridCol>
                <a:gridCol w="582397">
                  <a:extLst>
                    <a:ext uri="{9D8B030D-6E8A-4147-A177-3AD203B41FA5}">
                      <a16:colId xmlns:a16="http://schemas.microsoft.com/office/drawing/2014/main" val="905509323"/>
                    </a:ext>
                  </a:extLst>
                </a:gridCol>
                <a:gridCol w="607719">
                  <a:extLst>
                    <a:ext uri="{9D8B030D-6E8A-4147-A177-3AD203B41FA5}">
                      <a16:colId xmlns:a16="http://schemas.microsoft.com/office/drawing/2014/main" val="562782888"/>
                    </a:ext>
                  </a:extLst>
                </a:gridCol>
                <a:gridCol w="582397">
                  <a:extLst>
                    <a:ext uri="{9D8B030D-6E8A-4147-A177-3AD203B41FA5}">
                      <a16:colId xmlns:a16="http://schemas.microsoft.com/office/drawing/2014/main" val="266347693"/>
                    </a:ext>
                  </a:extLst>
                </a:gridCol>
                <a:gridCol w="582397">
                  <a:extLst>
                    <a:ext uri="{9D8B030D-6E8A-4147-A177-3AD203B41FA5}">
                      <a16:colId xmlns:a16="http://schemas.microsoft.com/office/drawing/2014/main" val="4137179422"/>
                    </a:ext>
                  </a:extLst>
                </a:gridCol>
                <a:gridCol w="582397">
                  <a:extLst>
                    <a:ext uri="{9D8B030D-6E8A-4147-A177-3AD203B41FA5}">
                      <a16:colId xmlns:a16="http://schemas.microsoft.com/office/drawing/2014/main" val="116960007"/>
                    </a:ext>
                  </a:extLst>
                </a:gridCol>
                <a:gridCol w="582397">
                  <a:extLst>
                    <a:ext uri="{9D8B030D-6E8A-4147-A177-3AD203B41FA5}">
                      <a16:colId xmlns:a16="http://schemas.microsoft.com/office/drawing/2014/main" val="3111396455"/>
                    </a:ext>
                  </a:extLst>
                </a:gridCol>
              </a:tblGrid>
              <a:tr h="180975">
                <a:tc>
                  <a:txBody>
                    <a:bodyPr/>
                    <a:lstStyle/>
                    <a:p>
                      <a:pPr algn="l" fontAlgn="b"/>
                      <a:endParaRPr lang="sv-SE" sz="10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sv-SE" sz="1000" b="0" u="none" strike="noStrike">
                          <a:solidFill>
                            <a:srgbClr val="000000"/>
                          </a:solidFill>
                          <a:effectLst/>
                        </a:rPr>
                        <a:t>Lag</a:t>
                      </a:r>
                      <a:endParaRPr lang="sv-SE" sz="1000" b="0" i="0" u="none" strike="noStrike">
                        <a:solidFill>
                          <a:srgbClr val="000000"/>
                        </a:solidFill>
                        <a:effectLst/>
                        <a:latin typeface="Calibri" panose="020F0502020204030204" pitchFamily="34" charset="0"/>
                      </a:endParaRPr>
                    </a:p>
                  </a:txBody>
                  <a:tcPr marL="6350" marR="6350" marT="635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6350" marR="6350" marT="635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6350" marR="6350" marT="635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6350" marR="6350" marT="635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6350" marR="6350" marT="635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1708849018"/>
                  </a:ext>
                </a:extLst>
              </a:tr>
              <a:tr h="161925">
                <a:tc>
                  <a:txBody>
                    <a:bodyPr/>
                    <a:lstStyle/>
                    <a:p>
                      <a:pPr algn="l" fontAlgn="b"/>
                      <a:r>
                        <a:rPr lang="sv-SE" sz="1000" b="0" u="none" strike="noStrike">
                          <a:solidFill>
                            <a:srgbClr val="000000"/>
                          </a:solidFill>
                          <a:effectLst/>
                        </a:rPr>
                        <a:t>Tid</a:t>
                      </a:r>
                      <a:endParaRPr lang="sv-SE" sz="10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sv-SE" sz="1000" b="0" u="none" strike="noStrike" dirty="0">
                          <a:solidFill>
                            <a:srgbClr val="000000"/>
                          </a:solidFill>
                          <a:effectLst/>
                        </a:rPr>
                        <a:t>P16</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FFFF00"/>
                    </a:solidFill>
                  </a:tcPr>
                </a:tc>
                <a:tc>
                  <a:txBody>
                    <a:bodyPr/>
                    <a:lstStyle/>
                    <a:p>
                      <a:pPr algn="l" fontAlgn="b"/>
                      <a:r>
                        <a:rPr lang="sv-SE" sz="1000" b="0" u="none" strike="noStrike" dirty="0">
                          <a:solidFill>
                            <a:srgbClr val="000000"/>
                          </a:solidFill>
                          <a:effectLst/>
                        </a:rPr>
                        <a:t>F16</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FFFF00"/>
                    </a:solidFill>
                  </a:tcPr>
                </a:tc>
                <a:tc>
                  <a:txBody>
                    <a:bodyPr/>
                    <a:lstStyle/>
                    <a:p>
                      <a:pPr algn="l" fontAlgn="b"/>
                      <a:r>
                        <a:rPr lang="sv-SE" sz="1000" b="0" u="none" strike="noStrike" dirty="0">
                          <a:solidFill>
                            <a:srgbClr val="000000"/>
                          </a:solidFill>
                          <a:effectLst/>
                        </a:rPr>
                        <a:t>P15</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00B0F0"/>
                    </a:solidFill>
                  </a:tcPr>
                </a:tc>
                <a:tc>
                  <a:txBody>
                    <a:bodyPr/>
                    <a:lstStyle/>
                    <a:p>
                      <a:pPr algn="l" fontAlgn="b"/>
                      <a:r>
                        <a:rPr lang="sv-SE" sz="1000" b="0" u="none" strike="noStrike" dirty="0">
                          <a:solidFill>
                            <a:srgbClr val="000000"/>
                          </a:solidFill>
                          <a:effectLst/>
                        </a:rPr>
                        <a:t>F15</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00B0F0"/>
                    </a:solidFill>
                  </a:tcPr>
                </a:tc>
                <a:tc>
                  <a:txBody>
                    <a:bodyPr/>
                    <a:lstStyle/>
                    <a:p>
                      <a:pPr algn="l" fontAlgn="b"/>
                      <a:r>
                        <a:rPr lang="sv-SE" sz="1000" b="0" u="none" strike="noStrike" dirty="0">
                          <a:solidFill>
                            <a:srgbClr val="000000"/>
                          </a:solidFill>
                          <a:effectLst/>
                        </a:rPr>
                        <a:t>P14</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FFFF00"/>
                    </a:solidFill>
                  </a:tcPr>
                </a:tc>
                <a:tc>
                  <a:txBody>
                    <a:bodyPr/>
                    <a:lstStyle/>
                    <a:p>
                      <a:pPr algn="l" fontAlgn="b"/>
                      <a:r>
                        <a:rPr lang="sv-SE" sz="1000" b="0" u="none" strike="noStrike" dirty="0">
                          <a:solidFill>
                            <a:srgbClr val="000000"/>
                          </a:solidFill>
                          <a:effectLst/>
                        </a:rPr>
                        <a:t>F14</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FFFF00"/>
                    </a:solidFill>
                  </a:tcPr>
                </a:tc>
                <a:extLst>
                  <a:ext uri="{0D108BD9-81ED-4DB2-BD59-A6C34878D82A}">
                    <a16:rowId xmlns:a16="http://schemas.microsoft.com/office/drawing/2014/main" val="2115004641"/>
                  </a:ext>
                </a:extLst>
              </a:tr>
              <a:tr h="161925">
                <a:tc>
                  <a:txBody>
                    <a:bodyPr/>
                    <a:lstStyle/>
                    <a:p>
                      <a:pPr algn="r" fontAlgn="b"/>
                      <a:r>
                        <a:rPr lang="sv-SE" sz="1000" b="0" u="none" strike="noStrike" dirty="0">
                          <a:solidFill>
                            <a:srgbClr val="000000"/>
                          </a:solidFill>
                          <a:effectLst/>
                        </a:rPr>
                        <a:t>08:30</a:t>
                      </a:r>
                      <a:endParaRPr lang="sv-SE" sz="1000" b="0" i="0" u="none" strike="noStrike" dirty="0">
                        <a:solidFill>
                          <a:srgbClr val="000000"/>
                        </a:solidFill>
                        <a:effectLst/>
                        <a:latin typeface="Calibri" panose="020F0502020204030204" pitchFamily="34" charset="0"/>
                      </a:endParaRPr>
                    </a:p>
                  </a:txBody>
                  <a:tcPr marL="6350" marR="6350" marT="6350" anchor="b"/>
                </a:tc>
                <a:tc>
                  <a:txBody>
                    <a:bodyPr/>
                    <a:lstStyle/>
                    <a:p>
                      <a:pPr algn="l" fontAlgn="b"/>
                      <a:r>
                        <a:rPr lang="sv-SE" sz="1000" b="0" u="none" strike="noStrike">
                          <a:solidFill>
                            <a:srgbClr val="000000"/>
                          </a:solidFill>
                          <a:effectLst/>
                        </a:rPr>
                        <a:t>Samling</a:t>
                      </a:r>
                      <a:endParaRPr lang="sv-SE" sz="10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sv-SE" sz="1000" b="0" u="none" strike="noStrike">
                          <a:solidFill>
                            <a:srgbClr val="000000"/>
                          </a:solidFill>
                          <a:effectLst/>
                        </a:rPr>
                        <a:t>Samling</a:t>
                      </a:r>
                      <a:endParaRPr lang="sv-SE" sz="10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sv-SE" sz="1000" b="0" u="none" strike="noStrike">
                          <a:solidFill>
                            <a:srgbClr val="000000"/>
                          </a:solidFill>
                          <a:effectLst/>
                        </a:rPr>
                        <a:t>Samling</a:t>
                      </a:r>
                      <a:endParaRPr lang="sv-SE" sz="10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sv-SE" sz="1000" b="0" u="none" strike="noStrike">
                          <a:solidFill>
                            <a:srgbClr val="000000"/>
                          </a:solidFill>
                          <a:effectLst/>
                        </a:rPr>
                        <a:t>Samling</a:t>
                      </a:r>
                      <a:endParaRPr lang="sv-SE" sz="10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sv-SE" sz="1000" b="0" u="none" strike="noStrike">
                          <a:solidFill>
                            <a:srgbClr val="000000"/>
                          </a:solidFill>
                          <a:effectLst/>
                        </a:rPr>
                        <a:t>Samling</a:t>
                      </a:r>
                      <a:endParaRPr lang="sv-SE" sz="10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sv-SE" sz="1000" b="0" u="none" strike="noStrike">
                          <a:solidFill>
                            <a:srgbClr val="000000"/>
                          </a:solidFill>
                          <a:effectLst/>
                        </a:rPr>
                        <a:t>Samling</a:t>
                      </a:r>
                      <a:endParaRPr lang="sv-SE" sz="1000" b="0" i="0" u="none" strike="noStrike">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2042080841"/>
                  </a:ext>
                </a:extLst>
              </a:tr>
              <a:tr h="161925">
                <a:tc>
                  <a:txBody>
                    <a:bodyPr/>
                    <a:lstStyle/>
                    <a:p>
                      <a:pPr algn="r" fontAlgn="b"/>
                      <a:r>
                        <a:rPr lang="sv-SE" sz="1000" b="0" u="none" strike="noStrike" dirty="0">
                          <a:solidFill>
                            <a:srgbClr val="000000"/>
                          </a:solidFill>
                          <a:effectLst/>
                        </a:rPr>
                        <a:t>08:45</a:t>
                      </a:r>
                      <a:endParaRPr lang="sv-SE" sz="1000" b="0" i="0" u="none" strike="noStrike" dirty="0">
                        <a:solidFill>
                          <a:srgbClr val="000000"/>
                        </a:solidFill>
                        <a:effectLst/>
                        <a:latin typeface="Calibri" panose="020F0502020204030204" pitchFamily="34" charset="0"/>
                      </a:endParaRPr>
                    </a:p>
                  </a:txBody>
                  <a:tcPr marL="6350" marR="6350" marT="6350" anchor="b"/>
                </a:tc>
                <a:tc rowSpan="3">
                  <a:txBody>
                    <a:bodyPr/>
                    <a:lstStyle/>
                    <a:p>
                      <a:pPr algn="ctr" fontAlgn="b"/>
                      <a:r>
                        <a:rPr lang="sv-SE" sz="1000" b="0" u="none" strike="noStrike" dirty="0">
                          <a:solidFill>
                            <a:srgbClr val="000000"/>
                          </a:solidFill>
                          <a:effectLst/>
                        </a:rPr>
                        <a:t>Pass 1</a:t>
                      </a:r>
                      <a:endParaRPr lang="sv-SE" sz="1000" b="0" i="0" u="none" strike="noStrike" dirty="0">
                        <a:solidFill>
                          <a:srgbClr val="000000"/>
                        </a:solidFill>
                        <a:effectLst/>
                        <a:latin typeface="Calibri" panose="020F0502020204030204" pitchFamily="34" charset="0"/>
                      </a:endParaRPr>
                    </a:p>
                  </a:txBody>
                  <a:tcPr marL="6350" marR="6350" marT="6350" anchor="b"/>
                </a:tc>
                <a:tc rowSpan="3">
                  <a:txBody>
                    <a:bodyPr/>
                    <a:lstStyle/>
                    <a:p>
                      <a:pPr algn="ctr" fontAlgn="b"/>
                      <a:r>
                        <a:rPr lang="sv-SE" sz="1000" b="0" u="none" strike="noStrike">
                          <a:solidFill>
                            <a:srgbClr val="000000"/>
                          </a:solidFill>
                          <a:effectLst/>
                        </a:rPr>
                        <a:t>Pass 1</a:t>
                      </a:r>
                      <a:endParaRPr lang="sv-SE" sz="1000" b="0" i="0" u="none" strike="noStrike">
                        <a:solidFill>
                          <a:srgbClr val="000000"/>
                        </a:solidFill>
                        <a:effectLst/>
                        <a:latin typeface="Calibri" panose="020F0502020204030204" pitchFamily="34" charset="0"/>
                      </a:endParaRPr>
                    </a:p>
                  </a:txBody>
                  <a:tcPr marL="6350" marR="6350" marT="6350" anchor="b"/>
                </a:tc>
                <a:tc rowSpan="3">
                  <a:txBody>
                    <a:bodyPr/>
                    <a:lstStyle/>
                    <a:p>
                      <a:pPr algn="ctr" fontAlgn="b"/>
                      <a:r>
                        <a:rPr lang="sv-SE" sz="1000" b="0" u="none" strike="noStrike">
                          <a:solidFill>
                            <a:srgbClr val="000000"/>
                          </a:solidFill>
                          <a:effectLst/>
                        </a:rPr>
                        <a:t>Pass 1</a:t>
                      </a:r>
                      <a:endParaRPr lang="sv-SE" sz="1000" b="0" i="0" u="none" strike="noStrike">
                        <a:solidFill>
                          <a:srgbClr val="000000"/>
                        </a:solidFill>
                        <a:effectLst/>
                        <a:latin typeface="Calibri" panose="020F0502020204030204" pitchFamily="34" charset="0"/>
                      </a:endParaRPr>
                    </a:p>
                  </a:txBody>
                  <a:tcPr marL="6350" marR="6350" marT="6350" anchor="b"/>
                </a:tc>
                <a:tc rowSpan="3">
                  <a:txBody>
                    <a:bodyPr/>
                    <a:lstStyle/>
                    <a:p>
                      <a:pPr algn="ctr" fontAlgn="b"/>
                      <a:r>
                        <a:rPr lang="sv-SE" sz="1000" b="0" u="none" strike="noStrike">
                          <a:solidFill>
                            <a:srgbClr val="000000"/>
                          </a:solidFill>
                          <a:effectLst/>
                        </a:rPr>
                        <a:t>Pass 1</a:t>
                      </a:r>
                      <a:endParaRPr lang="sv-SE" sz="1000" b="0" i="0" u="none" strike="noStrike">
                        <a:solidFill>
                          <a:srgbClr val="000000"/>
                        </a:solidFill>
                        <a:effectLst/>
                        <a:latin typeface="Calibri" panose="020F0502020204030204" pitchFamily="34" charset="0"/>
                      </a:endParaRPr>
                    </a:p>
                  </a:txBody>
                  <a:tcPr marL="6350" marR="6350" marT="6350" anchor="b"/>
                </a:tc>
                <a:tc rowSpan="3">
                  <a:txBody>
                    <a:bodyPr/>
                    <a:lstStyle/>
                    <a:p>
                      <a:pPr algn="ctr" fontAlgn="b"/>
                      <a:r>
                        <a:rPr lang="sv-SE" sz="1000" b="0" u="none" strike="noStrike">
                          <a:solidFill>
                            <a:srgbClr val="000000"/>
                          </a:solidFill>
                          <a:effectLst/>
                        </a:rPr>
                        <a:t>Pass 1</a:t>
                      </a:r>
                      <a:endParaRPr lang="sv-SE" sz="1000" b="0" i="0" u="none" strike="noStrike">
                        <a:solidFill>
                          <a:srgbClr val="000000"/>
                        </a:solidFill>
                        <a:effectLst/>
                        <a:latin typeface="Calibri" panose="020F0502020204030204" pitchFamily="34" charset="0"/>
                      </a:endParaRPr>
                    </a:p>
                  </a:txBody>
                  <a:tcPr marL="6350" marR="6350" marT="6350" anchor="b"/>
                </a:tc>
                <a:tc rowSpan="3">
                  <a:txBody>
                    <a:bodyPr/>
                    <a:lstStyle/>
                    <a:p>
                      <a:pPr algn="ctr" fontAlgn="b"/>
                      <a:r>
                        <a:rPr lang="sv-SE" sz="1000" b="0" u="none" strike="noStrike">
                          <a:solidFill>
                            <a:srgbClr val="000000"/>
                          </a:solidFill>
                          <a:effectLst/>
                        </a:rPr>
                        <a:t>Pass 1</a:t>
                      </a:r>
                      <a:endParaRPr lang="sv-SE" sz="1000" b="0" i="0" u="none" strike="noStrike">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583264327"/>
                  </a:ext>
                </a:extLst>
              </a:tr>
              <a:tr h="161925">
                <a:tc>
                  <a:txBody>
                    <a:bodyPr/>
                    <a:lstStyle/>
                    <a:p>
                      <a:pPr algn="r" fontAlgn="b"/>
                      <a:r>
                        <a:rPr lang="sv-SE" sz="1000" b="0" u="none" strike="noStrike" dirty="0">
                          <a:solidFill>
                            <a:srgbClr val="000000"/>
                          </a:solidFill>
                          <a:effectLst/>
                        </a:rPr>
                        <a:t>09:00</a:t>
                      </a:r>
                      <a:endParaRPr lang="sv-SE" sz="1000" b="0" i="0" u="none" strike="noStrike" dirty="0">
                        <a:solidFill>
                          <a:srgbClr val="000000"/>
                        </a:solidFill>
                        <a:effectLst/>
                        <a:latin typeface="Calibri" panose="020F0502020204030204" pitchFamily="34" charset="0"/>
                      </a:endParaRPr>
                    </a:p>
                  </a:txBody>
                  <a:tcPr marL="6350" marR="6350" marT="6350" anchor="b"/>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extLst>
                  <a:ext uri="{0D108BD9-81ED-4DB2-BD59-A6C34878D82A}">
                    <a16:rowId xmlns:a16="http://schemas.microsoft.com/office/drawing/2014/main" val="3753684676"/>
                  </a:ext>
                </a:extLst>
              </a:tr>
              <a:tr h="161925">
                <a:tc>
                  <a:txBody>
                    <a:bodyPr/>
                    <a:lstStyle/>
                    <a:p>
                      <a:pPr algn="r" fontAlgn="b"/>
                      <a:r>
                        <a:rPr lang="sv-SE" sz="1000" b="0" u="none" strike="noStrike" dirty="0">
                          <a:solidFill>
                            <a:srgbClr val="000000"/>
                          </a:solidFill>
                          <a:effectLst/>
                        </a:rPr>
                        <a:t>09:15</a:t>
                      </a:r>
                      <a:endParaRPr lang="sv-SE" sz="1000" b="0" i="0" u="none" strike="noStrike" dirty="0">
                        <a:solidFill>
                          <a:srgbClr val="000000"/>
                        </a:solidFill>
                        <a:effectLst/>
                        <a:latin typeface="Calibri" panose="020F0502020204030204" pitchFamily="34" charset="0"/>
                      </a:endParaRPr>
                    </a:p>
                  </a:txBody>
                  <a:tcPr marL="6350" marR="6350" marT="6350" anchor="b"/>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extLst>
                  <a:ext uri="{0D108BD9-81ED-4DB2-BD59-A6C34878D82A}">
                    <a16:rowId xmlns:a16="http://schemas.microsoft.com/office/drawing/2014/main" val="1683109100"/>
                  </a:ext>
                </a:extLst>
              </a:tr>
              <a:tr h="161925">
                <a:tc>
                  <a:txBody>
                    <a:bodyPr/>
                    <a:lstStyle/>
                    <a:p>
                      <a:pPr algn="r" fontAlgn="b"/>
                      <a:r>
                        <a:rPr lang="sv-SE" sz="1000" b="0" u="none" strike="noStrike">
                          <a:solidFill>
                            <a:srgbClr val="000000"/>
                          </a:solidFill>
                          <a:effectLst/>
                        </a:rPr>
                        <a:t>09:30</a:t>
                      </a:r>
                      <a:endParaRPr lang="sv-SE" sz="1000" b="0" i="0" u="none" strike="noStrike">
                        <a:solidFill>
                          <a:srgbClr val="000000"/>
                        </a:solidFill>
                        <a:effectLst/>
                        <a:latin typeface="Calibri" panose="020F0502020204030204" pitchFamily="34" charset="0"/>
                      </a:endParaRPr>
                    </a:p>
                  </a:txBody>
                  <a:tcPr marL="6350" marR="6350" marT="6350" anchor="b"/>
                </a:tc>
                <a:tc rowSpan="3">
                  <a:txBody>
                    <a:bodyPr/>
                    <a:lstStyle/>
                    <a:p>
                      <a:pPr algn="ctr" fontAlgn="b"/>
                      <a:r>
                        <a:rPr lang="sv-SE" sz="1000" b="0" u="none" strike="noStrike" dirty="0">
                          <a:solidFill>
                            <a:srgbClr val="000000"/>
                          </a:solidFill>
                          <a:effectLst/>
                        </a:rPr>
                        <a:t>Mellanmål</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FFC000"/>
                    </a:solidFill>
                  </a:tcPr>
                </a:tc>
                <a:tc rowSpan="3">
                  <a:txBody>
                    <a:bodyPr/>
                    <a:lstStyle/>
                    <a:p>
                      <a:pPr algn="ctr" fontAlgn="b"/>
                      <a:r>
                        <a:rPr lang="sv-SE" sz="1000" b="0" u="none" strike="noStrike" dirty="0">
                          <a:solidFill>
                            <a:srgbClr val="000000"/>
                          </a:solidFill>
                          <a:effectLst/>
                        </a:rPr>
                        <a:t>Mellanmål</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FFC000"/>
                    </a:solidFill>
                  </a:tcPr>
                </a:tc>
                <a:tc rowSpan="3">
                  <a:txBody>
                    <a:bodyPr/>
                    <a:lstStyle/>
                    <a:p>
                      <a:pPr algn="ctr" fontAlgn="b"/>
                      <a:r>
                        <a:rPr lang="sv-SE" sz="1000" b="0" u="none" strike="noStrike" dirty="0">
                          <a:solidFill>
                            <a:srgbClr val="000000"/>
                          </a:solidFill>
                          <a:effectLst/>
                        </a:rPr>
                        <a:t>Mellanmål</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FFC000"/>
                    </a:solidFill>
                  </a:tcPr>
                </a:tc>
                <a:tc rowSpan="3">
                  <a:txBody>
                    <a:bodyPr/>
                    <a:lstStyle/>
                    <a:p>
                      <a:pPr algn="ctr" fontAlgn="b"/>
                      <a:r>
                        <a:rPr lang="sv-SE" sz="1000" b="0" u="none" strike="noStrike" dirty="0">
                          <a:solidFill>
                            <a:srgbClr val="000000"/>
                          </a:solidFill>
                          <a:effectLst/>
                        </a:rPr>
                        <a:t>Mellanmål</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FFC000"/>
                    </a:solidFill>
                  </a:tcPr>
                </a:tc>
                <a:tc rowSpan="3">
                  <a:txBody>
                    <a:bodyPr/>
                    <a:lstStyle/>
                    <a:p>
                      <a:pPr algn="ctr" fontAlgn="b"/>
                      <a:r>
                        <a:rPr lang="sv-SE" sz="1000" b="0" u="none" strike="noStrike" dirty="0">
                          <a:solidFill>
                            <a:srgbClr val="000000"/>
                          </a:solidFill>
                          <a:effectLst/>
                        </a:rPr>
                        <a:t>Mellanmål</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FFC000"/>
                    </a:solidFill>
                  </a:tcPr>
                </a:tc>
                <a:tc rowSpan="3">
                  <a:txBody>
                    <a:bodyPr/>
                    <a:lstStyle/>
                    <a:p>
                      <a:pPr algn="ctr" fontAlgn="b"/>
                      <a:r>
                        <a:rPr lang="sv-SE" sz="1000" b="0" u="none" strike="noStrike" dirty="0">
                          <a:solidFill>
                            <a:srgbClr val="000000"/>
                          </a:solidFill>
                          <a:effectLst/>
                        </a:rPr>
                        <a:t>Mellanmål</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FFC000"/>
                    </a:solidFill>
                  </a:tcPr>
                </a:tc>
                <a:extLst>
                  <a:ext uri="{0D108BD9-81ED-4DB2-BD59-A6C34878D82A}">
                    <a16:rowId xmlns:a16="http://schemas.microsoft.com/office/drawing/2014/main" val="429256495"/>
                  </a:ext>
                </a:extLst>
              </a:tr>
              <a:tr h="161925">
                <a:tc>
                  <a:txBody>
                    <a:bodyPr/>
                    <a:lstStyle/>
                    <a:p>
                      <a:pPr algn="r" fontAlgn="b"/>
                      <a:r>
                        <a:rPr lang="sv-SE" sz="1000" b="0" u="none" strike="noStrike" dirty="0">
                          <a:solidFill>
                            <a:srgbClr val="000000"/>
                          </a:solidFill>
                          <a:effectLst/>
                        </a:rPr>
                        <a:t>09:45</a:t>
                      </a:r>
                      <a:endParaRPr lang="sv-SE" sz="1000" b="0" i="0" u="none" strike="noStrike" dirty="0">
                        <a:solidFill>
                          <a:srgbClr val="000000"/>
                        </a:solidFill>
                        <a:effectLst/>
                        <a:latin typeface="Calibri" panose="020F0502020204030204" pitchFamily="34" charset="0"/>
                      </a:endParaRPr>
                    </a:p>
                  </a:txBody>
                  <a:tcPr marL="6350" marR="6350" marT="6350" anchor="b"/>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extLst>
                  <a:ext uri="{0D108BD9-81ED-4DB2-BD59-A6C34878D82A}">
                    <a16:rowId xmlns:a16="http://schemas.microsoft.com/office/drawing/2014/main" val="4251715312"/>
                  </a:ext>
                </a:extLst>
              </a:tr>
              <a:tr h="161925">
                <a:tc>
                  <a:txBody>
                    <a:bodyPr/>
                    <a:lstStyle/>
                    <a:p>
                      <a:pPr algn="r" fontAlgn="b"/>
                      <a:r>
                        <a:rPr lang="sv-SE" sz="1000" b="0" u="none" strike="noStrike" dirty="0">
                          <a:solidFill>
                            <a:srgbClr val="000000"/>
                          </a:solidFill>
                          <a:effectLst/>
                        </a:rPr>
                        <a:t>10:00</a:t>
                      </a:r>
                      <a:endParaRPr lang="sv-SE" sz="1000" b="0" i="0" u="none" strike="noStrike" dirty="0">
                        <a:solidFill>
                          <a:srgbClr val="000000"/>
                        </a:solidFill>
                        <a:effectLst/>
                        <a:latin typeface="Calibri" panose="020F0502020204030204" pitchFamily="34" charset="0"/>
                      </a:endParaRPr>
                    </a:p>
                  </a:txBody>
                  <a:tcPr marL="6350" marR="6350" marT="6350" anchor="b"/>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extLst>
                  <a:ext uri="{0D108BD9-81ED-4DB2-BD59-A6C34878D82A}">
                    <a16:rowId xmlns:a16="http://schemas.microsoft.com/office/drawing/2014/main" val="2729401741"/>
                  </a:ext>
                </a:extLst>
              </a:tr>
              <a:tr h="161925">
                <a:tc>
                  <a:txBody>
                    <a:bodyPr/>
                    <a:lstStyle/>
                    <a:p>
                      <a:pPr algn="r" fontAlgn="b"/>
                      <a:r>
                        <a:rPr lang="sv-SE" sz="1000" b="0" u="none" strike="noStrike">
                          <a:solidFill>
                            <a:srgbClr val="000000"/>
                          </a:solidFill>
                          <a:effectLst/>
                        </a:rPr>
                        <a:t>10:15</a:t>
                      </a:r>
                      <a:endParaRPr lang="sv-SE" sz="1000" b="0" i="0" u="none" strike="noStrike">
                        <a:solidFill>
                          <a:srgbClr val="000000"/>
                        </a:solidFill>
                        <a:effectLst/>
                        <a:latin typeface="Calibri" panose="020F0502020204030204" pitchFamily="34" charset="0"/>
                      </a:endParaRPr>
                    </a:p>
                  </a:txBody>
                  <a:tcPr marL="6350" marR="6350" marT="6350" anchor="b"/>
                </a:tc>
                <a:tc rowSpan="4">
                  <a:txBody>
                    <a:bodyPr/>
                    <a:lstStyle/>
                    <a:p>
                      <a:pPr algn="ctr" fontAlgn="b"/>
                      <a:r>
                        <a:rPr lang="sv-SE" sz="1000" b="0" u="none" strike="noStrike">
                          <a:solidFill>
                            <a:srgbClr val="000000"/>
                          </a:solidFill>
                          <a:effectLst/>
                        </a:rPr>
                        <a:t>Pass 2</a:t>
                      </a:r>
                      <a:endParaRPr lang="sv-SE" sz="1000" b="0" i="0" u="none" strike="noStrike">
                        <a:solidFill>
                          <a:srgbClr val="000000"/>
                        </a:solidFill>
                        <a:effectLst/>
                        <a:latin typeface="Calibri" panose="020F0502020204030204" pitchFamily="34" charset="0"/>
                      </a:endParaRPr>
                    </a:p>
                  </a:txBody>
                  <a:tcPr marL="6350" marR="6350" marT="6350" anchor="b"/>
                </a:tc>
                <a:tc rowSpan="4">
                  <a:txBody>
                    <a:bodyPr/>
                    <a:lstStyle/>
                    <a:p>
                      <a:pPr algn="ctr" fontAlgn="b"/>
                      <a:r>
                        <a:rPr lang="sv-SE" sz="1000" b="0" u="none" strike="noStrike">
                          <a:solidFill>
                            <a:srgbClr val="000000"/>
                          </a:solidFill>
                          <a:effectLst/>
                        </a:rPr>
                        <a:t>Pass 2</a:t>
                      </a:r>
                      <a:endParaRPr lang="sv-SE" sz="1000" b="0" i="0" u="none" strike="noStrike">
                        <a:solidFill>
                          <a:srgbClr val="000000"/>
                        </a:solidFill>
                        <a:effectLst/>
                        <a:latin typeface="Calibri" panose="020F0502020204030204" pitchFamily="34" charset="0"/>
                      </a:endParaRPr>
                    </a:p>
                  </a:txBody>
                  <a:tcPr marL="6350" marR="6350" marT="6350" anchor="b"/>
                </a:tc>
                <a:tc rowSpan="4">
                  <a:txBody>
                    <a:bodyPr/>
                    <a:lstStyle/>
                    <a:p>
                      <a:pPr algn="ctr" fontAlgn="b"/>
                      <a:r>
                        <a:rPr lang="sv-SE" sz="1000" b="0" u="none" strike="noStrike" dirty="0">
                          <a:solidFill>
                            <a:srgbClr val="000000"/>
                          </a:solidFill>
                          <a:effectLst/>
                        </a:rPr>
                        <a:t>Pass 2</a:t>
                      </a:r>
                      <a:endParaRPr lang="sv-SE" sz="1000" b="0" i="0" u="none" strike="noStrike" dirty="0">
                        <a:solidFill>
                          <a:srgbClr val="000000"/>
                        </a:solidFill>
                        <a:effectLst/>
                        <a:latin typeface="Calibri" panose="020F0502020204030204" pitchFamily="34" charset="0"/>
                      </a:endParaRPr>
                    </a:p>
                  </a:txBody>
                  <a:tcPr marL="6350" marR="6350" marT="6350" anchor="b"/>
                </a:tc>
                <a:tc rowSpan="4">
                  <a:txBody>
                    <a:bodyPr/>
                    <a:lstStyle/>
                    <a:p>
                      <a:pPr algn="ctr" fontAlgn="b"/>
                      <a:r>
                        <a:rPr lang="sv-SE" sz="1000" b="0" u="none" strike="noStrike">
                          <a:solidFill>
                            <a:srgbClr val="000000"/>
                          </a:solidFill>
                          <a:effectLst/>
                        </a:rPr>
                        <a:t>Pass 2</a:t>
                      </a:r>
                      <a:endParaRPr lang="sv-SE" sz="1000" b="0" i="0" u="none" strike="noStrike">
                        <a:solidFill>
                          <a:srgbClr val="000000"/>
                        </a:solidFill>
                        <a:effectLst/>
                        <a:latin typeface="Calibri" panose="020F0502020204030204" pitchFamily="34" charset="0"/>
                      </a:endParaRPr>
                    </a:p>
                  </a:txBody>
                  <a:tcPr marL="6350" marR="6350" marT="6350" anchor="b"/>
                </a:tc>
                <a:tc rowSpan="4">
                  <a:txBody>
                    <a:bodyPr/>
                    <a:lstStyle/>
                    <a:p>
                      <a:pPr algn="ctr" fontAlgn="b"/>
                      <a:r>
                        <a:rPr lang="sv-SE" sz="1000" b="0" u="none" strike="noStrike">
                          <a:solidFill>
                            <a:srgbClr val="000000"/>
                          </a:solidFill>
                          <a:effectLst/>
                        </a:rPr>
                        <a:t>Pass 2</a:t>
                      </a:r>
                      <a:endParaRPr lang="sv-SE" sz="1000" b="0" i="0" u="none" strike="noStrike">
                        <a:solidFill>
                          <a:srgbClr val="000000"/>
                        </a:solidFill>
                        <a:effectLst/>
                        <a:latin typeface="Calibri" panose="020F0502020204030204" pitchFamily="34" charset="0"/>
                      </a:endParaRPr>
                    </a:p>
                  </a:txBody>
                  <a:tcPr marL="6350" marR="6350" marT="6350" anchor="b"/>
                </a:tc>
                <a:tc rowSpan="4">
                  <a:txBody>
                    <a:bodyPr/>
                    <a:lstStyle/>
                    <a:p>
                      <a:pPr algn="ctr" fontAlgn="b"/>
                      <a:r>
                        <a:rPr lang="sv-SE" sz="1000" b="0" u="none" strike="noStrike">
                          <a:solidFill>
                            <a:srgbClr val="000000"/>
                          </a:solidFill>
                          <a:effectLst/>
                        </a:rPr>
                        <a:t>Pass 2</a:t>
                      </a:r>
                      <a:endParaRPr lang="sv-SE" sz="1000" b="0" i="0" u="none" strike="noStrike">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1569968231"/>
                  </a:ext>
                </a:extLst>
              </a:tr>
              <a:tr h="161925">
                <a:tc>
                  <a:txBody>
                    <a:bodyPr/>
                    <a:lstStyle/>
                    <a:p>
                      <a:pPr algn="r" fontAlgn="b"/>
                      <a:r>
                        <a:rPr lang="sv-SE" sz="1000" b="0" u="none" strike="noStrike" dirty="0">
                          <a:solidFill>
                            <a:srgbClr val="000000"/>
                          </a:solidFill>
                          <a:effectLst/>
                        </a:rPr>
                        <a:t>10:30</a:t>
                      </a:r>
                      <a:endParaRPr lang="sv-SE" sz="1000" b="0" i="0" u="none" strike="noStrike" dirty="0">
                        <a:solidFill>
                          <a:srgbClr val="000000"/>
                        </a:solidFill>
                        <a:effectLst/>
                        <a:latin typeface="Calibri" panose="020F0502020204030204" pitchFamily="34" charset="0"/>
                      </a:endParaRPr>
                    </a:p>
                  </a:txBody>
                  <a:tcPr marL="6350" marR="6350" marT="6350" anchor="b"/>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extLst>
                  <a:ext uri="{0D108BD9-81ED-4DB2-BD59-A6C34878D82A}">
                    <a16:rowId xmlns:a16="http://schemas.microsoft.com/office/drawing/2014/main" val="3032516679"/>
                  </a:ext>
                </a:extLst>
              </a:tr>
              <a:tr h="161925">
                <a:tc>
                  <a:txBody>
                    <a:bodyPr/>
                    <a:lstStyle/>
                    <a:p>
                      <a:pPr algn="r" fontAlgn="b"/>
                      <a:r>
                        <a:rPr lang="sv-SE" sz="1000" b="0" u="none" strike="noStrike" dirty="0">
                          <a:solidFill>
                            <a:srgbClr val="000000"/>
                          </a:solidFill>
                          <a:effectLst/>
                        </a:rPr>
                        <a:t>10:45</a:t>
                      </a:r>
                      <a:endParaRPr lang="sv-SE" sz="1000" b="0" i="0" u="none" strike="noStrike" dirty="0">
                        <a:solidFill>
                          <a:srgbClr val="000000"/>
                        </a:solidFill>
                        <a:effectLst/>
                        <a:latin typeface="Calibri" panose="020F0502020204030204" pitchFamily="34" charset="0"/>
                      </a:endParaRPr>
                    </a:p>
                  </a:txBody>
                  <a:tcPr marL="6350" marR="6350" marT="6350" anchor="b"/>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extLst>
                  <a:ext uri="{0D108BD9-81ED-4DB2-BD59-A6C34878D82A}">
                    <a16:rowId xmlns:a16="http://schemas.microsoft.com/office/drawing/2014/main" val="1750335509"/>
                  </a:ext>
                </a:extLst>
              </a:tr>
              <a:tr h="161925">
                <a:tc>
                  <a:txBody>
                    <a:bodyPr/>
                    <a:lstStyle/>
                    <a:p>
                      <a:pPr algn="r" fontAlgn="b"/>
                      <a:r>
                        <a:rPr lang="sv-SE" sz="1000" b="0" u="none" strike="noStrike" dirty="0">
                          <a:solidFill>
                            <a:srgbClr val="000000"/>
                          </a:solidFill>
                          <a:effectLst/>
                        </a:rPr>
                        <a:t>11:00</a:t>
                      </a:r>
                      <a:endParaRPr lang="sv-SE" sz="1000" b="0" i="0" u="none" strike="noStrike" dirty="0">
                        <a:solidFill>
                          <a:srgbClr val="000000"/>
                        </a:solidFill>
                        <a:effectLst/>
                        <a:latin typeface="Calibri" panose="020F0502020204030204" pitchFamily="34" charset="0"/>
                      </a:endParaRPr>
                    </a:p>
                  </a:txBody>
                  <a:tcPr marL="6350" marR="6350" marT="6350" anchor="b"/>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extLst>
                  <a:ext uri="{0D108BD9-81ED-4DB2-BD59-A6C34878D82A}">
                    <a16:rowId xmlns:a16="http://schemas.microsoft.com/office/drawing/2014/main" val="3241097455"/>
                  </a:ext>
                </a:extLst>
              </a:tr>
              <a:tr h="161925">
                <a:tc>
                  <a:txBody>
                    <a:bodyPr/>
                    <a:lstStyle/>
                    <a:p>
                      <a:pPr algn="r" fontAlgn="b"/>
                      <a:r>
                        <a:rPr lang="sv-SE" sz="1000" b="0" u="none" strike="noStrike">
                          <a:solidFill>
                            <a:srgbClr val="000000"/>
                          </a:solidFill>
                          <a:effectLst/>
                        </a:rPr>
                        <a:t>11:15</a:t>
                      </a:r>
                      <a:endParaRPr lang="sv-SE" sz="1000" b="0" i="0" u="none" strike="noStrike">
                        <a:solidFill>
                          <a:srgbClr val="000000"/>
                        </a:solidFill>
                        <a:effectLst/>
                        <a:latin typeface="Calibri" panose="020F0502020204030204" pitchFamily="34" charset="0"/>
                      </a:endParaRPr>
                    </a:p>
                  </a:txBody>
                  <a:tcPr marL="6350" marR="6350" marT="6350" anchor="b"/>
                </a:tc>
                <a:tc rowSpan="2">
                  <a:txBody>
                    <a:bodyPr/>
                    <a:lstStyle/>
                    <a:p>
                      <a:pPr algn="ctr" fontAlgn="b"/>
                      <a:r>
                        <a:rPr lang="sv-SE" sz="1000" b="0" u="none" strike="noStrike">
                          <a:solidFill>
                            <a:srgbClr val="000000"/>
                          </a:solidFill>
                          <a:effectLst/>
                        </a:rPr>
                        <a:t>Värde-grund</a:t>
                      </a:r>
                      <a:endParaRPr lang="sv-SE" sz="1000" b="0" i="0" u="none" strike="noStrike">
                        <a:solidFill>
                          <a:srgbClr val="000000"/>
                        </a:solidFill>
                        <a:effectLst/>
                        <a:latin typeface="Calibri" panose="020F0502020204030204" pitchFamily="34" charset="0"/>
                      </a:endParaRPr>
                    </a:p>
                  </a:txBody>
                  <a:tcPr marL="6350" marR="6350" marT="6350" anchor="b"/>
                </a:tc>
                <a:tc rowSpan="2">
                  <a:txBody>
                    <a:bodyPr/>
                    <a:lstStyle/>
                    <a:p>
                      <a:pPr algn="ctr" fontAlgn="b"/>
                      <a:r>
                        <a:rPr lang="sv-SE" sz="1000" b="0" u="none" strike="noStrike">
                          <a:solidFill>
                            <a:srgbClr val="000000"/>
                          </a:solidFill>
                          <a:effectLst/>
                        </a:rPr>
                        <a:t>Värde-grund</a:t>
                      </a:r>
                      <a:endParaRPr lang="sv-SE" sz="1000" b="0" i="0" u="none" strike="noStrike">
                        <a:solidFill>
                          <a:srgbClr val="000000"/>
                        </a:solidFill>
                        <a:effectLst/>
                        <a:latin typeface="Calibri" panose="020F0502020204030204" pitchFamily="34" charset="0"/>
                      </a:endParaRPr>
                    </a:p>
                  </a:txBody>
                  <a:tcPr marL="6350" marR="6350" marT="6350" anchor="b"/>
                </a:tc>
                <a:tc rowSpan="2">
                  <a:txBody>
                    <a:bodyPr/>
                    <a:lstStyle/>
                    <a:p>
                      <a:pPr algn="ctr" fontAlgn="b"/>
                      <a:r>
                        <a:rPr lang="sv-SE" sz="1000" b="0" u="none" strike="noStrike">
                          <a:solidFill>
                            <a:srgbClr val="000000"/>
                          </a:solidFill>
                          <a:effectLst/>
                        </a:rPr>
                        <a:t>Värde-grund</a:t>
                      </a:r>
                      <a:endParaRPr lang="sv-SE" sz="1000" b="0" i="0" u="none" strike="noStrike">
                        <a:solidFill>
                          <a:srgbClr val="000000"/>
                        </a:solidFill>
                        <a:effectLst/>
                        <a:latin typeface="Calibri" panose="020F0502020204030204" pitchFamily="34" charset="0"/>
                      </a:endParaRPr>
                    </a:p>
                  </a:txBody>
                  <a:tcPr marL="6350" marR="6350" marT="6350" anchor="b"/>
                </a:tc>
                <a:tc rowSpan="2">
                  <a:txBody>
                    <a:bodyPr/>
                    <a:lstStyle/>
                    <a:p>
                      <a:pPr algn="ctr" fontAlgn="b"/>
                      <a:r>
                        <a:rPr lang="sv-SE" sz="1000" b="0" u="none" strike="noStrike">
                          <a:solidFill>
                            <a:srgbClr val="000000"/>
                          </a:solidFill>
                          <a:effectLst/>
                        </a:rPr>
                        <a:t>Värde-grund</a:t>
                      </a:r>
                      <a:endParaRPr lang="sv-SE" sz="1000" b="0" i="0" u="none" strike="noStrike">
                        <a:solidFill>
                          <a:srgbClr val="000000"/>
                        </a:solidFill>
                        <a:effectLst/>
                        <a:latin typeface="Calibri" panose="020F0502020204030204" pitchFamily="34" charset="0"/>
                      </a:endParaRPr>
                    </a:p>
                  </a:txBody>
                  <a:tcPr marL="6350" marR="6350" marT="6350" anchor="b"/>
                </a:tc>
                <a:tc rowSpan="2">
                  <a:txBody>
                    <a:bodyPr/>
                    <a:lstStyle/>
                    <a:p>
                      <a:pPr algn="ctr" fontAlgn="b"/>
                      <a:r>
                        <a:rPr lang="sv-SE" sz="1000" b="0" u="none" strike="noStrike" dirty="0">
                          <a:solidFill>
                            <a:srgbClr val="000000"/>
                          </a:solidFill>
                          <a:effectLst/>
                        </a:rPr>
                        <a:t>Värde-grund</a:t>
                      </a:r>
                      <a:endParaRPr lang="sv-SE" sz="1000" b="0" i="0" u="none" strike="noStrike" dirty="0">
                        <a:solidFill>
                          <a:srgbClr val="000000"/>
                        </a:solidFill>
                        <a:effectLst/>
                        <a:latin typeface="Calibri" panose="020F0502020204030204" pitchFamily="34" charset="0"/>
                      </a:endParaRPr>
                    </a:p>
                  </a:txBody>
                  <a:tcPr marL="6350" marR="6350" marT="6350" anchor="b"/>
                </a:tc>
                <a:tc rowSpan="2">
                  <a:txBody>
                    <a:bodyPr/>
                    <a:lstStyle/>
                    <a:p>
                      <a:pPr algn="ctr" fontAlgn="b"/>
                      <a:r>
                        <a:rPr lang="sv-SE" sz="1000" b="0" u="none" strike="noStrike" dirty="0">
                          <a:solidFill>
                            <a:srgbClr val="000000"/>
                          </a:solidFill>
                          <a:effectLst/>
                        </a:rPr>
                        <a:t>Värde-grund</a:t>
                      </a:r>
                      <a:endParaRPr lang="sv-SE" sz="1000" b="0" i="0" u="none" strike="noStrike" dirty="0">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1698951064"/>
                  </a:ext>
                </a:extLst>
              </a:tr>
              <a:tr h="161925">
                <a:tc>
                  <a:txBody>
                    <a:bodyPr/>
                    <a:lstStyle/>
                    <a:p>
                      <a:pPr algn="r" fontAlgn="b"/>
                      <a:r>
                        <a:rPr lang="sv-SE" sz="1000" b="0" u="none" strike="noStrike" dirty="0">
                          <a:solidFill>
                            <a:srgbClr val="000000"/>
                          </a:solidFill>
                          <a:effectLst/>
                        </a:rPr>
                        <a:t>11:30</a:t>
                      </a:r>
                      <a:endParaRPr lang="sv-SE" sz="1000" b="0" i="0" u="none" strike="noStrike" dirty="0">
                        <a:solidFill>
                          <a:srgbClr val="000000"/>
                        </a:solidFill>
                        <a:effectLst/>
                        <a:latin typeface="Calibri" panose="020F0502020204030204" pitchFamily="34" charset="0"/>
                      </a:endParaRPr>
                    </a:p>
                  </a:txBody>
                  <a:tcPr marL="6350" marR="6350" marT="6350" anchor="b"/>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extLst>
                  <a:ext uri="{0D108BD9-81ED-4DB2-BD59-A6C34878D82A}">
                    <a16:rowId xmlns:a16="http://schemas.microsoft.com/office/drawing/2014/main" val="3159549517"/>
                  </a:ext>
                </a:extLst>
              </a:tr>
            </a:tbl>
          </a:graphicData>
        </a:graphic>
      </p:graphicFrame>
      <p:sp>
        <p:nvSpPr>
          <p:cNvPr id="6" name="textruta 5">
            <a:extLst>
              <a:ext uri="{FF2B5EF4-FFF2-40B4-BE49-F238E27FC236}">
                <a16:creationId xmlns:a16="http://schemas.microsoft.com/office/drawing/2014/main" id="{169BB675-DA99-1270-235F-CBB624A8AA31}"/>
              </a:ext>
            </a:extLst>
          </p:cNvPr>
          <p:cNvSpPr txBox="1"/>
          <p:nvPr/>
        </p:nvSpPr>
        <p:spPr>
          <a:xfrm>
            <a:off x="251520" y="1988840"/>
            <a:ext cx="4032448" cy="646331"/>
          </a:xfrm>
          <a:prstGeom prst="rect">
            <a:avLst/>
          </a:prstGeom>
          <a:noFill/>
        </p:spPr>
        <p:txBody>
          <a:bodyPr wrap="square" rtlCol="0">
            <a:spAutoFit/>
          </a:bodyPr>
          <a:lstStyle/>
          <a:p>
            <a:r>
              <a:rPr lang="sv-SE" dirty="0"/>
              <a:t>Schema måndag och torsdag - förmiddag</a:t>
            </a:r>
          </a:p>
        </p:txBody>
      </p:sp>
      <p:sp>
        <p:nvSpPr>
          <p:cNvPr id="7" name="textruta 6">
            <a:extLst>
              <a:ext uri="{FF2B5EF4-FFF2-40B4-BE49-F238E27FC236}">
                <a16:creationId xmlns:a16="http://schemas.microsoft.com/office/drawing/2014/main" id="{3CFCA21A-F930-C14C-5750-B61FCCCB8D43}"/>
              </a:ext>
            </a:extLst>
          </p:cNvPr>
          <p:cNvSpPr txBox="1"/>
          <p:nvPr/>
        </p:nvSpPr>
        <p:spPr>
          <a:xfrm>
            <a:off x="4860034" y="1988840"/>
            <a:ext cx="4032448" cy="646331"/>
          </a:xfrm>
          <a:prstGeom prst="rect">
            <a:avLst/>
          </a:prstGeom>
          <a:noFill/>
        </p:spPr>
        <p:txBody>
          <a:bodyPr wrap="square" rtlCol="0">
            <a:spAutoFit/>
          </a:bodyPr>
          <a:lstStyle/>
          <a:p>
            <a:r>
              <a:rPr lang="sv-SE" dirty="0"/>
              <a:t>Schema tisdag och onsdag - förmiddag</a:t>
            </a:r>
          </a:p>
        </p:txBody>
      </p:sp>
    </p:spTree>
    <p:extLst>
      <p:ext uri="{BB962C8B-B14F-4D97-AF65-F5344CB8AC3E}">
        <p14:creationId xmlns:p14="http://schemas.microsoft.com/office/powerpoint/2010/main" val="97701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a:extLst>
              <a:ext uri="{FF2B5EF4-FFF2-40B4-BE49-F238E27FC236}">
                <a16:creationId xmlns:a16="http://schemas.microsoft.com/office/drawing/2014/main" id="{BBD92349-561B-48E8-AD3A-9D852E3659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74613"/>
            <a:ext cx="8964612"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Bildobjekt 3">
            <a:extLst>
              <a:ext uri="{FF2B5EF4-FFF2-40B4-BE49-F238E27FC236}">
                <a16:creationId xmlns:a16="http://schemas.microsoft.com/office/drawing/2014/main" id="{BC092E1A-798C-434D-A8CA-35C1079899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538" y="6059488"/>
            <a:ext cx="6762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ell 2">
            <a:extLst>
              <a:ext uri="{FF2B5EF4-FFF2-40B4-BE49-F238E27FC236}">
                <a16:creationId xmlns:a16="http://schemas.microsoft.com/office/drawing/2014/main" id="{09CAB610-EF0F-24F8-86CA-FCFBDE5CBF65}"/>
              </a:ext>
            </a:extLst>
          </p:cNvPr>
          <p:cNvGraphicFramePr>
            <a:graphicFrameLocks noGrp="1"/>
          </p:cNvGraphicFramePr>
          <p:nvPr>
            <p:extLst>
              <p:ext uri="{D42A27DB-BD31-4B8C-83A1-F6EECF244321}">
                <p14:modId xmlns:p14="http://schemas.microsoft.com/office/powerpoint/2010/main" val="4220381826"/>
              </p:ext>
            </p:extLst>
          </p:nvPr>
        </p:nvGraphicFramePr>
        <p:xfrm>
          <a:off x="785813" y="1522428"/>
          <a:ext cx="8106665" cy="5090487"/>
        </p:xfrm>
        <a:graphic>
          <a:graphicData uri="http://schemas.openxmlformats.org/drawingml/2006/table">
            <a:tbl>
              <a:tblPr/>
              <a:tblGrid>
                <a:gridCol w="1621333">
                  <a:extLst>
                    <a:ext uri="{9D8B030D-6E8A-4147-A177-3AD203B41FA5}">
                      <a16:colId xmlns:a16="http://schemas.microsoft.com/office/drawing/2014/main" val="1531453276"/>
                    </a:ext>
                  </a:extLst>
                </a:gridCol>
                <a:gridCol w="1621333">
                  <a:extLst>
                    <a:ext uri="{9D8B030D-6E8A-4147-A177-3AD203B41FA5}">
                      <a16:colId xmlns:a16="http://schemas.microsoft.com/office/drawing/2014/main" val="2103916826"/>
                    </a:ext>
                  </a:extLst>
                </a:gridCol>
                <a:gridCol w="1621333">
                  <a:extLst>
                    <a:ext uri="{9D8B030D-6E8A-4147-A177-3AD203B41FA5}">
                      <a16:colId xmlns:a16="http://schemas.microsoft.com/office/drawing/2014/main" val="6328844"/>
                    </a:ext>
                  </a:extLst>
                </a:gridCol>
                <a:gridCol w="1621333">
                  <a:extLst>
                    <a:ext uri="{9D8B030D-6E8A-4147-A177-3AD203B41FA5}">
                      <a16:colId xmlns:a16="http://schemas.microsoft.com/office/drawing/2014/main" val="3574277964"/>
                    </a:ext>
                  </a:extLst>
                </a:gridCol>
                <a:gridCol w="1621333">
                  <a:extLst>
                    <a:ext uri="{9D8B030D-6E8A-4147-A177-3AD203B41FA5}">
                      <a16:colId xmlns:a16="http://schemas.microsoft.com/office/drawing/2014/main" val="1648740558"/>
                    </a:ext>
                  </a:extLst>
                </a:gridCol>
              </a:tblGrid>
              <a:tr h="301853">
                <a:tc>
                  <a:txBody>
                    <a:bodyPr/>
                    <a:lstStyle/>
                    <a:p>
                      <a:pPr algn="l" fontAlgn="b"/>
                      <a:r>
                        <a:rPr lang="sv-SE" sz="1400" b="1" i="0" u="none" strike="noStrike">
                          <a:solidFill>
                            <a:srgbClr val="000000"/>
                          </a:solidFill>
                          <a:effectLst/>
                          <a:latin typeface="Calibri" panose="020F0502020204030204" pitchFamily="34" charset="0"/>
                        </a:rPr>
                        <a:t>Ledargrupper</a:t>
                      </a:r>
                    </a:p>
                  </a:txBody>
                  <a:tcPr marL="4587" marR="4587" marT="4587" marB="33030" anchor="b">
                    <a:lnL>
                      <a:noFill/>
                    </a:lnL>
                    <a:lnR>
                      <a:noFill/>
                    </a:lnR>
                    <a:lnT>
                      <a:noFill/>
                    </a:lnT>
                    <a:lnB>
                      <a:noFill/>
                    </a:lnB>
                  </a:tcPr>
                </a:tc>
                <a:tc>
                  <a:txBody>
                    <a:bodyPr/>
                    <a:lstStyle/>
                    <a:p>
                      <a:pPr algn="l" fontAlgn="b"/>
                      <a:endParaRPr lang="sv-SE" sz="1400" b="1" i="0" u="none" strike="noStrike">
                        <a:solidFill>
                          <a:srgbClr val="000000"/>
                        </a:solidFill>
                        <a:effectLst/>
                        <a:latin typeface="Calibri" panose="020F0502020204030204" pitchFamily="34" charset="0"/>
                      </a:endParaRPr>
                    </a:p>
                  </a:txBody>
                  <a:tcPr marL="4587" marR="4587" marT="4587" marB="33030" anchor="b">
                    <a:lnL>
                      <a:noFill/>
                    </a:lnL>
                    <a:lnR>
                      <a:noFill/>
                    </a:lnR>
                    <a:lnT>
                      <a:noFill/>
                    </a:lnT>
                    <a:lnB>
                      <a:noFill/>
                    </a:lnB>
                  </a:tcPr>
                </a:tc>
                <a:tc>
                  <a:txBody>
                    <a:bodyPr/>
                    <a:lstStyle/>
                    <a:p>
                      <a:pPr algn="l" fontAlgn="b"/>
                      <a:endParaRPr lang="sv-SE" sz="1400" b="1" i="0" u="none" strike="noStrike">
                        <a:solidFill>
                          <a:srgbClr val="000000"/>
                        </a:solidFill>
                        <a:effectLst/>
                        <a:latin typeface="Calibri" panose="020F0502020204030204" pitchFamily="34" charset="0"/>
                      </a:endParaRPr>
                    </a:p>
                  </a:txBody>
                  <a:tcPr marL="4587" marR="4587" marT="4587" marB="33030" anchor="b">
                    <a:lnL>
                      <a:noFill/>
                    </a:lnL>
                    <a:lnR>
                      <a:noFill/>
                    </a:lnR>
                    <a:lnT>
                      <a:noFill/>
                    </a:lnT>
                    <a:lnB>
                      <a:noFill/>
                    </a:lnB>
                  </a:tcPr>
                </a:tc>
                <a:tc>
                  <a:txBody>
                    <a:bodyPr/>
                    <a:lstStyle/>
                    <a:p>
                      <a:pPr algn="l" fontAlgn="b"/>
                      <a:endParaRPr lang="sv-SE" sz="1400" b="1" i="0" u="none" strike="noStrike">
                        <a:solidFill>
                          <a:srgbClr val="000000"/>
                        </a:solidFill>
                        <a:effectLst/>
                        <a:latin typeface="Calibri" panose="020F0502020204030204" pitchFamily="34" charset="0"/>
                      </a:endParaRPr>
                    </a:p>
                  </a:txBody>
                  <a:tcPr marL="4587" marR="4587" marT="4587" marB="33030" anchor="b">
                    <a:lnL>
                      <a:noFill/>
                    </a:lnL>
                    <a:lnR>
                      <a:noFill/>
                    </a:lnR>
                    <a:lnT>
                      <a:noFill/>
                    </a:lnT>
                    <a:lnB>
                      <a:noFill/>
                    </a:lnB>
                  </a:tcPr>
                </a:tc>
                <a:tc>
                  <a:txBody>
                    <a:bodyPr/>
                    <a:lstStyle/>
                    <a:p>
                      <a:pPr algn="l" fontAlgn="b"/>
                      <a:endParaRPr lang="sv-SE" sz="1400" b="1" i="0" u="none" strike="noStrike">
                        <a:solidFill>
                          <a:srgbClr val="000000"/>
                        </a:solidFill>
                        <a:effectLst/>
                        <a:latin typeface="Calibri" panose="020F0502020204030204" pitchFamily="34" charset="0"/>
                      </a:endParaRPr>
                    </a:p>
                  </a:txBody>
                  <a:tcPr marL="4587" marR="4587" marT="4587" marB="33030" anchor="b">
                    <a:lnL>
                      <a:noFill/>
                    </a:lnL>
                    <a:lnR>
                      <a:noFill/>
                    </a:lnR>
                    <a:lnT>
                      <a:noFill/>
                    </a:lnT>
                    <a:lnB>
                      <a:noFill/>
                    </a:lnB>
                  </a:tcPr>
                </a:tc>
                <a:extLst>
                  <a:ext uri="{0D108BD9-81ED-4DB2-BD59-A6C34878D82A}">
                    <a16:rowId xmlns:a16="http://schemas.microsoft.com/office/drawing/2014/main" val="3310831084"/>
                  </a:ext>
                </a:extLst>
              </a:tr>
              <a:tr h="147715">
                <a:tc>
                  <a:txBody>
                    <a:bodyPr/>
                    <a:lstStyle/>
                    <a:p>
                      <a:pPr algn="l" fontAlgn="b"/>
                      <a:endParaRPr lang="sv-SE" sz="1400" b="0" i="0" u="none" strike="noStrike">
                        <a:solidFill>
                          <a:srgbClr val="000000"/>
                        </a:solidFill>
                        <a:effectLst/>
                        <a:latin typeface="Calibri" panose="020F0502020204030204" pitchFamily="34" charset="0"/>
                      </a:endParaRPr>
                    </a:p>
                  </a:txBody>
                  <a:tcPr marL="4587" marR="4587" marT="4587" marB="33030"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587" marR="4587" marT="4587" marB="33030"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587" marR="4587" marT="4587" marB="33030"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587" marR="4587" marT="4587" marB="33030"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587" marR="4587" marT="4587" marB="33030" anchor="b">
                    <a:lnL>
                      <a:noFill/>
                    </a:lnL>
                    <a:lnR>
                      <a:noFill/>
                    </a:lnR>
                    <a:lnT>
                      <a:noFill/>
                    </a:lnT>
                    <a:lnB>
                      <a:noFill/>
                    </a:lnB>
                  </a:tcPr>
                </a:tc>
                <a:extLst>
                  <a:ext uri="{0D108BD9-81ED-4DB2-BD59-A6C34878D82A}">
                    <a16:rowId xmlns:a16="http://schemas.microsoft.com/office/drawing/2014/main" val="2446292711"/>
                  </a:ext>
                </a:extLst>
              </a:tr>
              <a:tr h="158725">
                <a:tc>
                  <a:txBody>
                    <a:bodyPr/>
                    <a:lstStyle/>
                    <a:p>
                      <a:pPr algn="l" fontAlgn="b"/>
                      <a:r>
                        <a:rPr lang="sv-SE" sz="1400" b="0" i="0" u="none" strike="noStrike">
                          <a:solidFill>
                            <a:srgbClr val="000000"/>
                          </a:solidFill>
                          <a:effectLst/>
                          <a:latin typeface="Calibri" panose="020F0502020204030204" pitchFamily="34" charset="0"/>
                        </a:rPr>
                        <a:t>F11</a:t>
                      </a:r>
                    </a:p>
                  </a:txBody>
                  <a:tcPr marL="4587" marR="4587" marT="4587" marB="33030" anchor="b">
                    <a:lnL>
                      <a:noFill/>
                    </a:lnL>
                    <a:lnR>
                      <a:noFill/>
                    </a:lnR>
                    <a:lnT>
                      <a:noFill/>
                    </a:lnT>
                    <a:lnB>
                      <a:noFill/>
                    </a:lnB>
                    <a:solidFill>
                      <a:srgbClr val="FFFF00"/>
                    </a:solidFill>
                  </a:tcPr>
                </a:tc>
                <a:tc>
                  <a:txBody>
                    <a:bodyPr/>
                    <a:lstStyle/>
                    <a:p>
                      <a:pPr algn="l" fontAlgn="b"/>
                      <a:r>
                        <a:rPr lang="sv-SE" sz="1400" b="0" i="0" u="none" strike="noStrike">
                          <a:solidFill>
                            <a:srgbClr val="000000"/>
                          </a:solidFill>
                          <a:effectLst/>
                          <a:latin typeface="Calibri" panose="020F0502020204030204" pitchFamily="34" charset="0"/>
                        </a:rPr>
                        <a:t>7 st</a:t>
                      </a:r>
                    </a:p>
                  </a:txBody>
                  <a:tcPr marL="4587" marR="4587" marT="4587" marB="33030" anchor="b">
                    <a:lnL>
                      <a:noFill/>
                    </a:lnL>
                    <a:lnR>
                      <a:noFill/>
                    </a:lnR>
                    <a:lnT>
                      <a:noFill/>
                    </a:lnT>
                    <a:lnB>
                      <a:noFill/>
                    </a:lnB>
                    <a:solidFill>
                      <a:srgbClr val="FFFF00"/>
                    </a:solidFill>
                  </a:tcPr>
                </a:tc>
                <a:tc>
                  <a:txBody>
                    <a:bodyPr/>
                    <a:lstStyle/>
                    <a:p>
                      <a:pPr algn="l" fontAlgn="b"/>
                      <a:endParaRPr lang="sv-SE" sz="1400" b="0" i="0" u="none" strike="noStrike">
                        <a:solidFill>
                          <a:srgbClr val="000000"/>
                        </a:solidFill>
                        <a:effectLst/>
                        <a:latin typeface="Calibri" panose="020F0502020204030204" pitchFamily="34" charset="0"/>
                      </a:endParaRPr>
                    </a:p>
                  </a:txBody>
                  <a:tcPr marL="4587" marR="4587" marT="4587" marB="33030" anchor="b">
                    <a:lnL>
                      <a:noFill/>
                    </a:lnL>
                    <a:lnR>
                      <a:noFill/>
                    </a:lnR>
                    <a:lnT>
                      <a:noFill/>
                    </a:lnT>
                    <a:lnB>
                      <a:noFill/>
                    </a:lnB>
                  </a:tcPr>
                </a:tc>
                <a:tc>
                  <a:txBody>
                    <a:bodyPr/>
                    <a:lstStyle/>
                    <a:p>
                      <a:pPr algn="l" fontAlgn="b"/>
                      <a:r>
                        <a:rPr lang="sv-SE" sz="1400" b="0" i="0" u="none" strike="noStrike">
                          <a:solidFill>
                            <a:srgbClr val="000000"/>
                          </a:solidFill>
                          <a:effectLst/>
                          <a:latin typeface="Calibri" panose="020F0502020204030204" pitchFamily="34" charset="0"/>
                        </a:rPr>
                        <a:t>P 11</a:t>
                      </a:r>
                    </a:p>
                  </a:txBody>
                  <a:tcPr marL="4587" marR="4587" marT="4587" marB="33030" anchor="b">
                    <a:lnL>
                      <a:noFill/>
                    </a:lnL>
                    <a:lnR>
                      <a:noFill/>
                    </a:lnR>
                    <a:lnT>
                      <a:noFill/>
                    </a:lnT>
                    <a:lnB>
                      <a:noFill/>
                    </a:lnB>
                    <a:solidFill>
                      <a:srgbClr val="FFFF00"/>
                    </a:solidFill>
                  </a:tcPr>
                </a:tc>
                <a:tc>
                  <a:txBody>
                    <a:bodyPr/>
                    <a:lstStyle/>
                    <a:p>
                      <a:pPr algn="l" fontAlgn="b"/>
                      <a:r>
                        <a:rPr lang="sv-SE" sz="1400" b="0" i="0" u="none" strike="noStrike">
                          <a:solidFill>
                            <a:srgbClr val="000000"/>
                          </a:solidFill>
                          <a:effectLst/>
                          <a:latin typeface="Calibri" panose="020F0502020204030204" pitchFamily="34" charset="0"/>
                        </a:rPr>
                        <a:t>14 st</a:t>
                      </a:r>
                    </a:p>
                  </a:txBody>
                  <a:tcPr marL="4587" marR="4587" marT="4587" marB="33030" anchor="b">
                    <a:lnL>
                      <a:noFill/>
                    </a:lnL>
                    <a:lnR>
                      <a:noFill/>
                    </a:lnR>
                    <a:lnT>
                      <a:noFill/>
                    </a:lnT>
                    <a:lnB>
                      <a:noFill/>
                    </a:lnB>
                    <a:solidFill>
                      <a:srgbClr val="FFFF00"/>
                    </a:solidFill>
                  </a:tcPr>
                </a:tc>
                <a:extLst>
                  <a:ext uri="{0D108BD9-81ED-4DB2-BD59-A6C34878D82A}">
                    <a16:rowId xmlns:a16="http://schemas.microsoft.com/office/drawing/2014/main" val="509914353"/>
                  </a:ext>
                </a:extLst>
              </a:tr>
              <a:tr h="279834">
                <a:tc>
                  <a:txBody>
                    <a:bodyPr/>
                    <a:lstStyle/>
                    <a:p>
                      <a:pPr algn="l" fontAlgn="b"/>
                      <a:r>
                        <a:rPr lang="sv-SE" sz="1400" b="0" i="0" u="none" strike="noStrike">
                          <a:solidFill>
                            <a:srgbClr val="000000"/>
                          </a:solidFill>
                          <a:effectLst/>
                          <a:latin typeface="Calibri" panose="020F0502020204030204" pitchFamily="34" charset="0"/>
                        </a:rPr>
                        <a:t>Maja Kallin</a:t>
                      </a:r>
                    </a:p>
                  </a:txBody>
                  <a:tcPr marL="4587" marR="4587" marT="4587" marB="33030"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587" marR="4587" marT="4587" marB="33030"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587" marR="4587" marT="4587" marB="33030" anchor="b">
                    <a:lnL>
                      <a:noFill/>
                    </a:lnL>
                    <a:lnR>
                      <a:noFill/>
                    </a:lnR>
                    <a:lnT>
                      <a:noFill/>
                    </a:lnT>
                    <a:lnB>
                      <a:noFill/>
                    </a:lnB>
                  </a:tcPr>
                </a:tc>
                <a:tc>
                  <a:txBody>
                    <a:bodyPr/>
                    <a:lstStyle/>
                    <a:p>
                      <a:pPr algn="l" fontAlgn="b"/>
                      <a:r>
                        <a:rPr lang="sv-SE" sz="1400" b="0" i="0" u="none" strike="noStrike">
                          <a:solidFill>
                            <a:srgbClr val="000000"/>
                          </a:solidFill>
                          <a:effectLst/>
                          <a:latin typeface="Calibri" panose="020F0502020204030204" pitchFamily="34" charset="0"/>
                        </a:rPr>
                        <a:t>Hugo Kallin</a:t>
                      </a:r>
                    </a:p>
                  </a:txBody>
                  <a:tcPr marL="4587" marR="4587" marT="4587" marB="33030"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587" marR="4587" marT="4587" marB="33030" anchor="b">
                    <a:lnL>
                      <a:noFill/>
                    </a:lnL>
                    <a:lnR>
                      <a:noFill/>
                    </a:lnR>
                    <a:lnT>
                      <a:noFill/>
                    </a:lnT>
                    <a:lnB>
                      <a:noFill/>
                    </a:lnB>
                  </a:tcPr>
                </a:tc>
                <a:extLst>
                  <a:ext uri="{0D108BD9-81ED-4DB2-BD59-A6C34878D82A}">
                    <a16:rowId xmlns:a16="http://schemas.microsoft.com/office/drawing/2014/main" val="408007113"/>
                  </a:ext>
                </a:extLst>
              </a:tr>
              <a:tr h="279834">
                <a:tc>
                  <a:txBody>
                    <a:bodyPr/>
                    <a:lstStyle/>
                    <a:p>
                      <a:pPr algn="l" fontAlgn="b"/>
                      <a:r>
                        <a:rPr lang="sv-SE" sz="1400" b="0" i="0" u="none" strike="noStrike">
                          <a:solidFill>
                            <a:srgbClr val="000000"/>
                          </a:solidFill>
                          <a:effectLst/>
                          <a:latin typeface="Calibri" panose="020F0502020204030204" pitchFamily="34" charset="0"/>
                        </a:rPr>
                        <a:t>Ronja Eriksson</a:t>
                      </a:r>
                    </a:p>
                  </a:txBody>
                  <a:tcPr marL="4587" marR="4587" marT="4587" marB="33030"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587" marR="4587" marT="4587" marB="33030"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587" marR="4587" marT="4587" marB="33030" anchor="b">
                    <a:lnL>
                      <a:noFill/>
                    </a:lnL>
                    <a:lnR>
                      <a:noFill/>
                    </a:lnR>
                    <a:lnT>
                      <a:noFill/>
                    </a:lnT>
                    <a:lnB>
                      <a:noFill/>
                    </a:lnB>
                  </a:tcPr>
                </a:tc>
                <a:tc>
                  <a:txBody>
                    <a:bodyPr/>
                    <a:lstStyle/>
                    <a:p>
                      <a:pPr algn="l" fontAlgn="b"/>
                      <a:r>
                        <a:rPr lang="sv-SE" sz="1400" b="0" i="0" u="none" strike="noStrike">
                          <a:solidFill>
                            <a:srgbClr val="000000"/>
                          </a:solidFill>
                          <a:effectLst/>
                          <a:latin typeface="Calibri" panose="020F0502020204030204" pitchFamily="34" charset="0"/>
                        </a:rPr>
                        <a:t>Philip Ekberg</a:t>
                      </a:r>
                    </a:p>
                  </a:txBody>
                  <a:tcPr marL="4587" marR="4587" marT="4587" marB="33030"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587" marR="4587" marT="4587" marB="33030" anchor="b">
                    <a:lnL>
                      <a:noFill/>
                    </a:lnL>
                    <a:lnR>
                      <a:noFill/>
                    </a:lnR>
                    <a:lnT>
                      <a:noFill/>
                    </a:lnT>
                    <a:lnB>
                      <a:noFill/>
                    </a:lnB>
                  </a:tcPr>
                </a:tc>
                <a:extLst>
                  <a:ext uri="{0D108BD9-81ED-4DB2-BD59-A6C34878D82A}">
                    <a16:rowId xmlns:a16="http://schemas.microsoft.com/office/drawing/2014/main" val="893211345"/>
                  </a:ext>
                </a:extLst>
              </a:tr>
              <a:tr h="400942">
                <a:tc>
                  <a:txBody>
                    <a:bodyPr/>
                    <a:lstStyle/>
                    <a:p>
                      <a:pPr algn="l" fontAlgn="b"/>
                      <a:endParaRPr lang="sv-SE" sz="1400" b="0" i="0" u="none" strike="noStrike">
                        <a:solidFill>
                          <a:srgbClr val="000000"/>
                        </a:solidFill>
                        <a:effectLst/>
                        <a:latin typeface="Calibri" panose="020F0502020204030204" pitchFamily="34" charset="0"/>
                      </a:endParaRPr>
                    </a:p>
                  </a:txBody>
                  <a:tcPr marL="4587" marR="4587" marT="4587" marB="33030"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587" marR="4587" marT="4587" marB="33030"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587" marR="4587" marT="4587" marB="33030" anchor="b">
                    <a:lnL>
                      <a:noFill/>
                    </a:lnL>
                    <a:lnR>
                      <a:noFill/>
                    </a:lnR>
                    <a:lnT>
                      <a:noFill/>
                    </a:lnT>
                    <a:lnB>
                      <a:noFill/>
                    </a:lnB>
                  </a:tcPr>
                </a:tc>
                <a:tc>
                  <a:txBody>
                    <a:bodyPr/>
                    <a:lstStyle/>
                    <a:p>
                      <a:pPr algn="l" fontAlgn="b"/>
                      <a:r>
                        <a:rPr lang="sv-SE" sz="1400" b="0" i="0" u="none" strike="noStrike">
                          <a:solidFill>
                            <a:srgbClr val="000000"/>
                          </a:solidFill>
                          <a:effectLst/>
                          <a:latin typeface="Calibri" panose="020F0502020204030204" pitchFamily="34" charset="0"/>
                        </a:rPr>
                        <a:t>Alfred Gustafsson</a:t>
                      </a:r>
                    </a:p>
                  </a:txBody>
                  <a:tcPr marL="4587" marR="4587" marT="4587" marB="33030"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587" marR="4587" marT="4587" marB="33030" anchor="b">
                    <a:lnL>
                      <a:noFill/>
                    </a:lnL>
                    <a:lnR>
                      <a:noFill/>
                    </a:lnR>
                    <a:lnT>
                      <a:noFill/>
                    </a:lnT>
                    <a:lnB>
                      <a:noFill/>
                    </a:lnB>
                  </a:tcPr>
                </a:tc>
                <a:extLst>
                  <a:ext uri="{0D108BD9-81ED-4DB2-BD59-A6C34878D82A}">
                    <a16:rowId xmlns:a16="http://schemas.microsoft.com/office/drawing/2014/main" val="1076591882"/>
                  </a:ext>
                </a:extLst>
              </a:tr>
              <a:tr h="158725">
                <a:tc>
                  <a:txBody>
                    <a:bodyPr/>
                    <a:lstStyle/>
                    <a:p>
                      <a:pPr algn="l" fontAlgn="b"/>
                      <a:endParaRPr lang="sv-SE" sz="1400" b="0" i="0" u="none" strike="noStrike">
                        <a:solidFill>
                          <a:srgbClr val="000000"/>
                        </a:solidFill>
                        <a:effectLst/>
                        <a:latin typeface="Calibri" panose="020F0502020204030204" pitchFamily="34" charset="0"/>
                      </a:endParaRPr>
                    </a:p>
                  </a:txBody>
                  <a:tcPr marL="4587" marR="4587" marT="4587" marB="33030"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587" marR="4587" marT="4587" marB="33030"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587" marR="4587" marT="4587" marB="33030"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587" marR="4587" marT="4587" marB="33030"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587" marR="4587" marT="4587" marB="33030" anchor="b">
                    <a:lnL>
                      <a:noFill/>
                    </a:lnL>
                    <a:lnR>
                      <a:noFill/>
                    </a:lnR>
                    <a:lnT>
                      <a:noFill/>
                    </a:lnT>
                    <a:lnB>
                      <a:noFill/>
                    </a:lnB>
                  </a:tcPr>
                </a:tc>
                <a:extLst>
                  <a:ext uri="{0D108BD9-81ED-4DB2-BD59-A6C34878D82A}">
                    <a16:rowId xmlns:a16="http://schemas.microsoft.com/office/drawing/2014/main" val="4204502238"/>
                  </a:ext>
                </a:extLst>
              </a:tr>
              <a:tr h="158725">
                <a:tc>
                  <a:txBody>
                    <a:bodyPr/>
                    <a:lstStyle/>
                    <a:p>
                      <a:pPr algn="l" fontAlgn="b"/>
                      <a:r>
                        <a:rPr lang="sv-SE" sz="1400" b="0" i="0" u="none" strike="noStrike">
                          <a:solidFill>
                            <a:srgbClr val="000000"/>
                          </a:solidFill>
                          <a:effectLst/>
                          <a:latin typeface="Calibri" panose="020F0502020204030204" pitchFamily="34" charset="0"/>
                        </a:rPr>
                        <a:t>F12</a:t>
                      </a:r>
                    </a:p>
                  </a:txBody>
                  <a:tcPr marL="4587" marR="4587" marT="4587" marB="33030" anchor="b">
                    <a:lnL>
                      <a:noFill/>
                    </a:lnL>
                    <a:lnR>
                      <a:noFill/>
                    </a:lnR>
                    <a:lnT>
                      <a:noFill/>
                    </a:lnT>
                    <a:lnB>
                      <a:noFill/>
                    </a:lnB>
                    <a:solidFill>
                      <a:srgbClr val="00B0F0"/>
                    </a:solidFill>
                  </a:tcPr>
                </a:tc>
                <a:tc>
                  <a:txBody>
                    <a:bodyPr/>
                    <a:lstStyle/>
                    <a:p>
                      <a:pPr algn="l" fontAlgn="b"/>
                      <a:r>
                        <a:rPr lang="sv-SE" sz="1400" b="0" i="0" u="none" strike="noStrike">
                          <a:solidFill>
                            <a:srgbClr val="000000"/>
                          </a:solidFill>
                          <a:effectLst/>
                          <a:latin typeface="Calibri" panose="020F0502020204030204" pitchFamily="34" charset="0"/>
                        </a:rPr>
                        <a:t>19 st</a:t>
                      </a:r>
                    </a:p>
                  </a:txBody>
                  <a:tcPr marL="4587" marR="4587" marT="4587" marB="33030" anchor="b">
                    <a:lnL>
                      <a:noFill/>
                    </a:lnL>
                    <a:lnR>
                      <a:noFill/>
                    </a:lnR>
                    <a:lnT>
                      <a:noFill/>
                    </a:lnT>
                    <a:lnB>
                      <a:noFill/>
                    </a:lnB>
                    <a:solidFill>
                      <a:srgbClr val="00B0F0"/>
                    </a:solidFill>
                  </a:tcPr>
                </a:tc>
                <a:tc>
                  <a:txBody>
                    <a:bodyPr/>
                    <a:lstStyle/>
                    <a:p>
                      <a:pPr algn="l" fontAlgn="b"/>
                      <a:endParaRPr lang="sv-SE" sz="1400" b="0" i="0" u="none" strike="noStrike">
                        <a:solidFill>
                          <a:srgbClr val="000000"/>
                        </a:solidFill>
                        <a:effectLst/>
                        <a:latin typeface="Calibri" panose="020F0502020204030204" pitchFamily="34" charset="0"/>
                      </a:endParaRPr>
                    </a:p>
                  </a:txBody>
                  <a:tcPr marL="4587" marR="4587" marT="4587" marB="33030" anchor="b">
                    <a:lnL>
                      <a:noFill/>
                    </a:lnL>
                    <a:lnR>
                      <a:noFill/>
                    </a:lnR>
                    <a:lnT>
                      <a:noFill/>
                    </a:lnT>
                    <a:lnB>
                      <a:noFill/>
                    </a:lnB>
                  </a:tcPr>
                </a:tc>
                <a:tc>
                  <a:txBody>
                    <a:bodyPr/>
                    <a:lstStyle/>
                    <a:p>
                      <a:pPr algn="l" fontAlgn="b"/>
                      <a:r>
                        <a:rPr lang="sv-SE" sz="1400" b="0" i="0" u="none" strike="noStrike">
                          <a:solidFill>
                            <a:srgbClr val="000000"/>
                          </a:solidFill>
                          <a:effectLst/>
                          <a:latin typeface="Calibri" panose="020F0502020204030204" pitchFamily="34" charset="0"/>
                        </a:rPr>
                        <a:t>P 12</a:t>
                      </a:r>
                    </a:p>
                  </a:txBody>
                  <a:tcPr marL="4587" marR="4587" marT="4587" marB="33030" anchor="b">
                    <a:lnL>
                      <a:noFill/>
                    </a:lnL>
                    <a:lnR>
                      <a:noFill/>
                    </a:lnR>
                    <a:lnT>
                      <a:noFill/>
                    </a:lnT>
                    <a:lnB>
                      <a:noFill/>
                    </a:lnB>
                    <a:solidFill>
                      <a:srgbClr val="00B0F0"/>
                    </a:solidFill>
                  </a:tcPr>
                </a:tc>
                <a:tc>
                  <a:txBody>
                    <a:bodyPr/>
                    <a:lstStyle/>
                    <a:p>
                      <a:pPr algn="l" fontAlgn="b"/>
                      <a:r>
                        <a:rPr lang="sv-SE" sz="1400" b="0" i="0" u="none" strike="noStrike">
                          <a:solidFill>
                            <a:srgbClr val="000000"/>
                          </a:solidFill>
                          <a:effectLst/>
                          <a:latin typeface="Calibri" panose="020F0502020204030204" pitchFamily="34" charset="0"/>
                        </a:rPr>
                        <a:t>13 st</a:t>
                      </a:r>
                    </a:p>
                  </a:txBody>
                  <a:tcPr marL="4587" marR="4587" marT="4587" marB="33030" anchor="b">
                    <a:lnL>
                      <a:noFill/>
                    </a:lnL>
                    <a:lnR>
                      <a:noFill/>
                    </a:lnR>
                    <a:lnT>
                      <a:noFill/>
                    </a:lnT>
                    <a:lnB>
                      <a:noFill/>
                    </a:lnB>
                    <a:solidFill>
                      <a:srgbClr val="00B0F0"/>
                    </a:solidFill>
                  </a:tcPr>
                </a:tc>
                <a:extLst>
                  <a:ext uri="{0D108BD9-81ED-4DB2-BD59-A6C34878D82A}">
                    <a16:rowId xmlns:a16="http://schemas.microsoft.com/office/drawing/2014/main" val="3282711314"/>
                  </a:ext>
                </a:extLst>
              </a:tr>
              <a:tr h="400942">
                <a:tc>
                  <a:txBody>
                    <a:bodyPr/>
                    <a:lstStyle/>
                    <a:p>
                      <a:pPr algn="l" fontAlgn="b"/>
                      <a:r>
                        <a:rPr lang="sv-SE" sz="1400" b="0" i="0" u="none" strike="noStrike">
                          <a:solidFill>
                            <a:srgbClr val="000000"/>
                          </a:solidFill>
                          <a:effectLst/>
                          <a:latin typeface="Calibri" panose="020F0502020204030204" pitchFamily="34" charset="0"/>
                        </a:rPr>
                        <a:t>Nova Ahlqvist</a:t>
                      </a:r>
                    </a:p>
                  </a:txBody>
                  <a:tcPr marL="4587" marR="4587" marT="4587" marB="33030"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587" marR="4587" marT="4587" marB="33030"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587" marR="4587" marT="4587" marB="33030" anchor="b">
                    <a:lnL>
                      <a:noFill/>
                    </a:lnL>
                    <a:lnR>
                      <a:noFill/>
                    </a:lnR>
                    <a:lnT>
                      <a:noFill/>
                    </a:lnT>
                    <a:lnB>
                      <a:noFill/>
                    </a:lnB>
                  </a:tcPr>
                </a:tc>
                <a:tc>
                  <a:txBody>
                    <a:bodyPr/>
                    <a:lstStyle/>
                    <a:p>
                      <a:pPr algn="l" fontAlgn="b"/>
                      <a:r>
                        <a:rPr lang="sv-SE" sz="1400" b="0" i="0" u="none" strike="noStrike">
                          <a:solidFill>
                            <a:srgbClr val="000000"/>
                          </a:solidFill>
                          <a:effectLst/>
                          <a:latin typeface="Calibri" panose="020F0502020204030204" pitchFamily="34" charset="0"/>
                        </a:rPr>
                        <a:t>Noa Rindeskog, </a:t>
                      </a:r>
                    </a:p>
                  </a:txBody>
                  <a:tcPr marL="4587" marR="4587" marT="4587" marB="33030"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587" marR="4587" marT="4587" marB="33030" anchor="b">
                    <a:lnL>
                      <a:noFill/>
                    </a:lnL>
                    <a:lnR>
                      <a:noFill/>
                    </a:lnR>
                    <a:lnT>
                      <a:noFill/>
                    </a:lnT>
                    <a:lnB>
                      <a:noFill/>
                    </a:lnB>
                  </a:tcPr>
                </a:tc>
                <a:extLst>
                  <a:ext uri="{0D108BD9-81ED-4DB2-BD59-A6C34878D82A}">
                    <a16:rowId xmlns:a16="http://schemas.microsoft.com/office/drawing/2014/main" val="3197722032"/>
                  </a:ext>
                </a:extLst>
              </a:tr>
              <a:tr h="400942">
                <a:tc>
                  <a:txBody>
                    <a:bodyPr/>
                    <a:lstStyle/>
                    <a:p>
                      <a:pPr algn="l" fontAlgn="b"/>
                      <a:r>
                        <a:rPr lang="sv-SE" sz="1400" b="0" i="0" u="none" strike="noStrike">
                          <a:solidFill>
                            <a:srgbClr val="000000"/>
                          </a:solidFill>
                          <a:effectLst/>
                          <a:latin typeface="Calibri" panose="020F0502020204030204" pitchFamily="34" charset="0"/>
                        </a:rPr>
                        <a:t>Clara Hamberg</a:t>
                      </a:r>
                    </a:p>
                  </a:txBody>
                  <a:tcPr marL="4587" marR="4587" marT="4587" marB="33030"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587" marR="4587" marT="4587" marB="33030"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587" marR="4587" marT="4587" marB="33030" anchor="b">
                    <a:lnL>
                      <a:noFill/>
                    </a:lnL>
                    <a:lnR>
                      <a:noFill/>
                    </a:lnR>
                    <a:lnT>
                      <a:noFill/>
                    </a:lnT>
                    <a:lnB>
                      <a:noFill/>
                    </a:lnB>
                  </a:tcPr>
                </a:tc>
                <a:tc>
                  <a:txBody>
                    <a:bodyPr/>
                    <a:lstStyle/>
                    <a:p>
                      <a:pPr algn="l" fontAlgn="b"/>
                      <a:r>
                        <a:rPr lang="sv-SE" sz="1400" b="0" i="0" u="none" strike="noStrike">
                          <a:solidFill>
                            <a:srgbClr val="000000"/>
                          </a:solidFill>
                          <a:effectLst/>
                          <a:latin typeface="Calibri" panose="020F0502020204030204" pitchFamily="34" charset="0"/>
                        </a:rPr>
                        <a:t>Konrad Göransson</a:t>
                      </a:r>
                    </a:p>
                  </a:txBody>
                  <a:tcPr marL="4587" marR="4587" marT="4587" marB="33030"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587" marR="4587" marT="4587" marB="33030" anchor="b">
                    <a:lnL>
                      <a:noFill/>
                    </a:lnL>
                    <a:lnR>
                      <a:noFill/>
                    </a:lnR>
                    <a:lnT>
                      <a:noFill/>
                    </a:lnT>
                    <a:lnB>
                      <a:noFill/>
                    </a:lnB>
                  </a:tcPr>
                </a:tc>
                <a:extLst>
                  <a:ext uri="{0D108BD9-81ED-4DB2-BD59-A6C34878D82A}">
                    <a16:rowId xmlns:a16="http://schemas.microsoft.com/office/drawing/2014/main" val="3932852417"/>
                  </a:ext>
                </a:extLst>
              </a:tr>
              <a:tr h="279834">
                <a:tc>
                  <a:txBody>
                    <a:bodyPr/>
                    <a:lstStyle/>
                    <a:p>
                      <a:pPr algn="l" fontAlgn="b"/>
                      <a:r>
                        <a:rPr lang="sv-SE" sz="1400" b="0" i="0" u="none" strike="noStrike">
                          <a:solidFill>
                            <a:srgbClr val="000000"/>
                          </a:solidFill>
                          <a:effectLst/>
                          <a:latin typeface="Calibri" panose="020F0502020204030204" pitchFamily="34" charset="0"/>
                        </a:rPr>
                        <a:t>HilmaHörnsten</a:t>
                      </a:r>
                    </a:p>
                  </a:txBody>
                  <a:tcPr marL="4587" marR="4587" marT="4587" marB="33030"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587" marR="4587" marT="4587" marB="33030"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587" marR="4587" marT="4587" marB="33030" anchor="b">
                    <a:lnL>
                      <a:noFill/>
                    </a:lnL>
                    <a:lnR>
                      <a:noFill/>
                    </a:lnR>
                    <a:lnT>
                      <a:noFill/>
                    </a:lnT>
                    <a:lnB>
                      <a:noFill/>
                    </a:lnB>
                  </a:tcPr>
                </a:tc>
                <a:tc>
                  <a:txBody>
                    <a:bodyPr/>
                    <a:lstStyle/>
                    <a:p>
                      <a:pPr algn="l" fontAlgn="b"/>
                      <a:r>
                        <a:rPr lang="sv-SE" sz="1400" b="0" i="0" u="none" strike="noStrike">
                          <a:solidFill>
                            <a:srgbClr val="000000"/>
                          </a:solidFill>
                          <a:effectLst/>
                          <a:latin typeface="Calibri" panose="020F0502020204030204" pitchFamily="34" charset="0"/>
                        </a:rPr>
                        <a:t>Vilmer Östman</a:t>
                      </a:r>
                    </a:p>
                  </a:txBody>
                  <a:tcPr marL="4587" marR="4587" marT="4587" marB="33030"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587" marR="4587" marT="4587" marB="33030" anchor="b">
                    <a:lnL>
                      <a:noFill/>
                    </a:lnL>
                    <a:lnR>
                      <a:noFill/>
                    </a:lnR>
                    <a:lnT>
                      <a:noFill/>
                    </a:lnT>
                    <a:lnB>
                      <a:noFill/>
                    </a:lnB>
                  </a:tcPr>
                </a:tc>
                <a:extLst>
                  <a:ext uri="{0D108BD9-81ED-4DB2-BD59-A6C34878D82A}">
                    <a16:rowId xmlns:a16="http://schemas.microsoft.com/office/drawing/2014/main" val="2342899565"/>
                  </a:ext>
                </a:extLst>
              </a:tr>
              <a:tr h="158725">
                <a:tc>
                  <a:txBody>
                    <a:bodyPr/>
                    <a:lstStyle/>
                    <a:p>
                      <a:pPr algn="l" fontAlgn="b"/>
                      <a:endParaRPr lang="sv-SE" sz="1400" b="0" i="0" u="none" strike="noStrike">
                        <a:solidFill>
                          <a:srgbClr val="000000"/>
                        </a:solidFill>
                        <a:effectLst/>
                        <a:latin typeface="Calibri" panose="020F0502020204030204" pitchFamily="34" charset="0"/>
                      </a:endParaRPr>
                    </a:p>
                  </a:txBody>
                  <a:tcPr marL="4587" marR="4587" marT="4587" marB="33030"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587" marR="4587" marT="4587" marB="33030"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587" marR="4587" marT="4587" marB="33030"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587" marR="4587" marT="4587" marB="33030"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587" marR="4587" marT="4587" marB="33030" anchor="b">
                    <a:lnL>
                      <a:noFill/>
                    </a:lnL>
                    <a:lnR>
                      <a:noFill/>
                    </a:lnR>
                    <a:lnT>
                      <a:noFill/>
                    </a:lnT>
                    <a:lnB>
                      <a:noFill/>
                    </a:lnB>
                  </a:tcPr>
                </a:tc>
                <a:extLst>
                  <a:ext uri="{0D108BD9-81ED-4DB2-BD59-A6C34878D82A}">
                    <a16:rowId xmlns:a16="http://schemas.microsoft.com/office/drawing/2014/main" val="931695661"/>
                  </a:ext>
                </a:extLst>
              </a:tr>
              <a:tr h="158725">
                <a:tc>
                  <a:txBody>
                    <a:bodyPr/>
                    <a:lstStyle/>
                    <a:p>
                      <a:pPr algn="l" fontAlgn="b"/>
                      <a:r>
                        <a:rPr lang="sv-SE" sz="1400" b="0" i="0" u="none" strike="noStrike">
                          <a:solidFill>
                            <a:srgbClr val="000000"/>
                          </a:solidFill>
                          <a:effectLst/>
                          <a:latin typeface="Calibri" panose="020F0502020204030204" pitchFamily="34" charset="0"/>
                        </a:rPr>
                        <a:t>F 13</a:t>
                      </a:r>
                    </a:p>
                  </a:txBody>
                  <a:tcPr marL="4587" marR="4587" marT="4587" marB="33030" anchor="b">
                    <a:lnL>
                      <a:noFill/>
                    </a:lnL>
                    <a:lnR>
                      <a:noFill/>
                    </a:lnR>
                    <a:lnT>
                      <a:noFill/>
                    </a:lnT>
                    <a:lnB>
                      <a:noFill/>
                    </a:lnB>
                    <a:solidFill>
                      <a:srgbClr val="FFFF00"/>
                    </a:solidFill>
                  </a:tcPr>
                </a:tc>
                <a:tc>
                  <a:txBody>
                    <a:bodyPr/>
                    <a:lstStyle/>
                    <a:p>
                      <a:pPr algn="l" fontAlgn="b"/>
                      <a:r>
                        <a:rPr lang="sv-SE" sz="1400" b="0" i="0" u="none" strike="noStrike">
                          <a:solidFill>
                            <a:srgbClr val="000000"/>
                          </a:solidFill>
                          <a:effectLst/>
                          <a:latin typeface="Calibri" panose="020F0502020204030204" pitchFamily="34" charset="0"/>
                        </a:rPr>
                        <a:t>11 st</a:t>
                      </a:r>
                    </a:p>
                  </a:txBody>
                  <a:tcPr marL="4587" marR="4587" marT="4587" marB="33030" anchor="b">
                    <a:lnL>
                      <a:noFill/>
                    </a:lnL>
                    <a:lnR>
                      <a:noFill/>
                    </a:lnR>
                    <a:lnT>
                      <a:noFill/>
                    </a:lnT>
                    <a:lnB>
                      <a:noFill/>
                    </a:lnB>
                    <a:solidFill>
                      <a:srgbClr val="FFFF00"/>
                    </a:solidFill>
                  </a:tcPr>
                </a:tc>
                <a:tc>
                  <a:txBody>
                    <a:bodyPr/>
                    <a:lstStyle/>
                    <a:p>
                      <a:pPr algn="l" fontAlgn="b"/>
                      <a:endParaRPr lang="sv-SE" sz="1400" b="0" i="0" u="none" strike="noStrike">
                        <a:solidFill>
                          <a:srgbClr val="000000"/>
                        </a:solidFill>
                        <a:effectLst/>
                        <a:latin typeface="Calibri" panose="020F0502020204030204" pitchFamily="34" charset="0"/>
                      </a:endParaRPr>
                    </a:p>
                  </a:txBody>
                  <a:tcPr marL="4587" marR="4587" marT="4587" marB="33030" anchor="b">
                    <a:lnL>
                      <a:noFill/>
                    </a:lnL>
                    <a:lnR>
                      <a:noFill/>
                    </a:lnR>
                    <a:lnT>
                      <a:noFill/>
                    </a:lnT>
                    <a:lnB>
                      <a:noFill/>
                    </a:lnB>
                  </a:tcPr>
                </a:tc>
                <a:tc>
                  <a:txBody>
                    <a:bodyPr/>
                    <a:lstStyle/>
                    <a:p>
                      <a:pPr algn="l" fontAlgn="b"/>
                      <a:r>
                        <a:rPr lang="sv-SE" sz="1400" b="0" i="0" u="none" strike="noStrike">
                          <a:solidFill>
                            <a:srgbClr val="000000"/>
                          </a:solidFill>
                          <a:effectLst/>
                          <a:latin typeface="Calibri" panose="020F0502020204030204" pitchFamily="34" charset="0"/>
                        </a:rPr>
                        <a:t>P 13</a:t>
                      </a:r>
                    </a:p>
                  </a:txBody>
                  <a:tcPr marL="4587" marR="4587" marT="4587" marB="33030" anchor="b">
                    <a:lnL>
                      <a:noFill/>
                    </a:lnL>
                    <a:lnR>
                      <a:noFill/>
                    </a:lnR>
                    <a:lnT>
                      <a:noFill/>
                    </a:lnT>
                    <a:lnB>
                      <a:noFill/>
                    </a:lnB>
                    <a:solidFill>
                      <a:srgbClr val="FFFF00"/>
                    </a:solidFill>
                  </a:tcPr>
                </a:tc>
                <a:tc>
                  <a:txBody>
                    <a:bodyPr/>
                    <a:lstStyle/>
                    <a:p>
                      <a:pPr algn="l" fontAlgn="b"/>
                      <a:r>
                        <a:rPr lang="sv-SE" sz="1400" b="0" i="0" u="none" strike="noStrike">
                          <a:solidFill>
                            <a:srgbClr val="000000"/>
                          </a:solidFill>
                          <a:effectLst/>
                          <a:latin typeface="Calibri" panose="020F0502020204030204" pitchFamily="34" charset="0"/>
                        </a:rPr>
                        <a:t>15 st</a:t>
                      </a:r>
                    </a:p>
                  </a:txBody>
                  <a:tcPr marL="4587" marR="4587" marT="4587" marB="33030" anchor="b">
                    <a:lnL>
                      <a:noFill/>
                    </a:lnL>
                    <a:lnR>
                      <a:noFill/>
                    </a:lnR>
                    <a:lnT>
                      <a:noFill/>
                    </a:lnT>
                    <a:lnB>
                      <a:noFill/>
                    </a:lnB>
                    <a:solidFill>
                      <a:srgbClr val="FFFF00"/>
                    </a:solidFill>
                  </a:tcPr>
                </a:tc>
                <a:extLst>
                  <a:ext uri="{0D108BD9-81ED-4DB2-BD59-A6C34878D82A}">
                    <a16:rowId xmlns:a16="http://schemas.microsoft.com/office/drawing/2014/main" val="836134724"/>
                  </a:ext>
                </a:extLst>
              </a:tr>
              <a:tr h="400942">
                <a:tc>
                  <a:txBody>
                    <a:bodyPr/>
                    <a:lstStyle/>
                    <a:p>
                      <a:pPr algn="l" fontAlgn="b"/>
                      <a:r>
                        <a:rPr lang="sv-SE" sz="1400" b="0" i="0" u="none" strike="noStrike">
                          <a:solidFill>
                            <a:srgbClr val="000000"/>
                          </a:solidFill>
                          <a:effectLst/>
                          <a:latin typeface="Calibri" panose="020F0502020204030204" pitchFamily="34" charset="0"/>
                        </a:rPr>
                        <a:t>Nike Grundström</a:t>
                      </a:r>
                    </a:p>
                  </a:txBody>
                  <a:tcPr marL="4587" marR="4587" marT="4587" marB="33030"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587" marR="4587" marT="4587" marB="33030"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587" marR="4587" marT="4587" marB="33030" anchor="b">
                    <a:lnL>
                      <a:noFill/>
                    </a:lnL>
                    <a:lnR>
                      <a:noFill/>
                    </a:lnR>
                    <a:lnT>
                      <a:noFill/>
                    </a:lnT>
                    <a:lnB>
                      <a:noFill/>
                    </a:lnB>
                  </a:tcPr>
                </a:tc>
                <a:tc>
                  <a:txBody>
                    <a:bodyPr/>
                    <a:lstStyle/>
                    <a:p>
                      <a:pPr algn="l" fontAlgn="b"/>
                      <a:r>
                        <a:rPr lang="sv-SE" sz="1400" b="0" i="0" u="none" strike="noStrike">
                          <a:solidFill>
                            <a:srgbClr val="000000"/>
                          </a:solidFill>
                          <a:effectLst/>
                          <a:latin typeface="Calibri" panose="020F0502020204030204" pitchFamily="34" charset="0"/>
                        </a:rPr>
                        <a:t>Axel Olsson</a:t>
                      </a:r>
                    </a:p>
                  </a:txBody>
                  <a:tcPr marL="4587" marR="4587" marT="4587" marB="33030"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587" marR="4587" marT="4587" marB="33030" anchor="b">
                    <a:lnL>
                      <a:noFill/>
                    </a:lnL>
                    <a:lnR>
                      <a:noFill/>
                    </a:lnR>
                    <a:lnT>
                      <a:noFill/>
                    </a:lnT>
                    <a:lnB>
                      <a:noFill/>
                    </a:lnB>
                  </a:tcPr>
                </a:tc>
                <a:extLst>
                  <a:ext uri="{0D108BD9-81ED-4DB2-BD59-A6C34878D82A}">
                    <a16:rowId xmlns:a16="http://schemas.microsoft.com/office/drawing/2014/main" val="3327418168"/>
                  </a:ext>
                </a:extLst>
              </a:tr>
              <a:tr h="279834">
                <a:tc>
                  <a:txBody>
                    <a:bodyPr/>
                    <a:lstStyle/>
                    <a:p>
                      <a:pPr algn="l" fontAlgn="b"/>
                      <a:r>
                        <a:rPr lang="sv-SE" sz="1400" b="0" i="0" u="none" strike="noStrike">
                          <a:solidFill>
                            <a:srgbClr val="000000"/>
                          </a:solidFill>
                          <a:effectLst/>
                          <a:latin typeface="Calibri" panose="020F0502020204030204" pitchFamily="34" charset="0"/>
                        </a:rPr>
                        <a:t>Leia Österberg</a:t>
                      </a:r>
                    </a:p>
                  </a:txBody>
                  <a:tcPr marL="4587" marR="4587" marT="4587" marB="33030"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587" marR="4587" marT="4587" marB="33030"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587" marR="4587" marT="4587" marB="33030" anchor="b">
                    <a:lnL>
                      <a:noFill/>
                    </a:lnL>
                    <a:lnR>
                      <a:noFill/>
                    </a:lnR>
                    <a:lnT>
                      <a:noFill/>
                    </a:lnT>
                    <a:lnB>
                      <a:noFill/>
                    </a:lnB>
                  </a:tcPr>
                </a:tc>
                <a:tc>
                  <a:txBody>
                    <a:bodyPr/>
                    <a:lstStyle/>
                    <a:p>
                      <a:pPr algn="l" fontAlgn="b"/>
                      <a:r>
                        <a:rPr lang="sv-SE" sz="1400" b="0" i="0" u="none" strike="noStrike">
                          <a:solidFill>
                            <a:srgbClr val="000000"/>
                          </a:solidFill>
                          <a:effectLst/>
                          <a:latin typeface="Calibri" panose="020F0502020204030204" pitchFamily="34" charset="0"/>
                        </a:rPr>
                        <a:t>Jonathan Norberg</a:t>
                      </a:r>
                    </a:p>
                  </a:txBody>
                  <a:tcPr marL="4587" marR="4587" marT="4587" marB="33030"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587" marR="4587" marT="4587" marB="33030" anchor="b">
                    <a:lnL>
                      <a:noFill/>
                    </a:lnL>
                    <a:lnR>
                      <a:noFill/>
                    </a:lnR>
                    <a:lnT>
                      <a:noFill/>
                    </a:lnT>
                    <a:lnB>
                      <a:noFill/>
                    </a:lnB>
                  </a:tcPr>
                </a:tc>
                <a:extLst>
                  <a:ext uri="{0D108BD9-81ED-4DB2-BD59-A6C34878D82A}">
                    <a16:rowId xmlns:a16="http://schemas.microsoft.com/office/drawing/2014/main" val="2819511600"/>
                  </a:ext>
                </a:extLst>
              </a:tr>
              <a:tr h="279834">
                <a:tc>
                  <a:txBody>
                    <a:bodyPr/>
                    <a:lstStyle/>
                    <a:p>
                      <a:pPr algn="l" fontAlgn="b"/>
                      <a:r>
                        <a:rPr lang="sv-SE" sz="1400" b="0" i="0" u="none" strike="noStrike">
                          <a:solidFill>
                            <a:srgbClr val="000000"/>
                          </a:solidFill>
                          <a:effectLst/>
                          <a:latin typeface="Calibri" panose="020F0502020204030204" pitchFamily="34" charset="0"/>
                        </a:rPr>
                        <a:t>Vera Ahmad </a:t>
                      </a:r>
                    </a:p>
                  </a:txBody>
                  <a:tcPr marL="4587" marR="4587" marT="4587" marB="33030"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587" marR="4587" marT="4587" marB="33030"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587" marR="4587" marT="4587" marB="33030" anchor="b">
                    <a:lnL>
                      <a:noFill/>
                    </a:lnL>
                    <a:lnR>
                      <a:noFill/>
                    </a:lnR>
                    <a:lnT>
                      <a:noFill/>
                    </a:lnT>
                    <a:lnB>
                      <a:noFill/>
                    </a:lnB>
                  </a:tcPr>
                </a:tc>
                <a:tc>
                  <a:txBody>
                    <a:bodyPr/>
                    <a:lstStyle/>
                    <a:p>
                      <a:pPr algn="l" fontAlgn="b"/>
                      <a:r>
                        <a:rPr lang="sv-SE" sz="1400" b="0" i="0" u="none" strike="noStrike">
                          <a:solidFill>
                            <a:srgbClr val="000000"/>
                          </a:solidFill>
                          <a:effectLst/>
                          <a:latin typeface="Calibri" panose="020F0502020204030204" pitchFamily="34" charset="0"/>
                        </a:rPr>
                        <a:t>Ville Westin</a:t>
                      </a:r>
                    </a:p>
                  </a:txBody>
                  <a:tcPr marL="4587" marR="4587" marT="4587" marB="33030"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587" marR="4587" marT="4587" marB="33030" anchor="b">
                    <a:lnL>
                      <a:noFill/>
                    </a:lnL>
                    <a:lnR>
                      <a:noFill/>
                    </a:lnR>
                    <a:lnT>
                      <a:noFill/>
                    </a:lnT>
                    <a:lnB>
                      <a:noFill/>
                    </a:lnB>
                  </a:tcPr>
                </a:tc>
                <a:extLst>
                  <a:ext uri="{0D108BD9-81ED-4DB2-BD59-A6C34878D82A}">
                    <a16:rowId xmlns:a16="http://schemas.microsoft.com/office/drawing/2014/main" val="1356129391"/>
                  </a:ext>
                </a:extLst>
              </a:tr>
              <a:tr h="279834">
                <a:tc>
                  <a:txBody>
                    <a:bodyPr/>
                    <a:lstStyle/>
                    <a:p>
                      <a:pPr algn="l" fontAlgn="b"/>
                      <a:endParaRPr lang="sv-SE" sz="1400" b="0" i="0" u="none" strike="noStrike">
                        <a:solidFill>
                          <a:srgbClr val="000000"/>
                        </a:solidFill>
                        <a:effectLst/>
                        <a:latin typeface="Calibri" panose="020F0502020204030204" pitchFamily="34" charset="0"/>
                      </a:endParaRPr>
                    </a:p>
                  </a:txBody>
                  <a:tcPr marL="4587" marR="4587" marT="4587" marB="33030"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587" marR="4587" marT="4587" marB="33030" anchor="b">
                    <a:lnL>
                      <a:noFill/>
                    </a:lnL>
                    <a:lnR>
                      <a:noFill/>
                    </a:lnR>
                    <a:lnT>
                      <a:noFill/>
                    </a:lnT>
                    <a:lnB>
                      <a:noFill/>
                    </a:lnB>
                  </a:tcPr>
                </a:tc>
                <a:tc>
                  <a:txBody>
                    <a:bodyPr/>
                    <a:lstStyle/>
                    <a:p>
                      <a:pPr algn="l" fontAlgn="b"/>
                      <a:endParaRPr lang="sv-SE" sz="1400" b="0" i="0" u="none" strike="noStrike">
                        <a:solidFill>
                          <a:srgbClr val="000000"/>
                        </a:solidFill>
                        <a:effectLst/>
                        <a:latin typeface="Calibri" panose="020F0502020204030204" pitchFamily="34" charset="0"/>
                      </a:endParaRPr>
                    </a:p>
                  </a:txBody>
                  <a:tcPr marL="4587" marR="4587" marT="4587" marB="33030" anchor="b">
                    <a:lnL>
                      <a:noFill/>
                    </a:lnL>
                    <a:lnR>
                      <a:noFill/>
                    </a:lnR>
                    <a:lnT>
                      <a:noFill/>
                    </a:lnT>
                    <a:lnB>
                      <a:noFill/>
                    </a:lnB>
                  </a:tcPr>
                </a:tc>
                <a:tc>
                  <a:txBody>
                    <a:bodyPr/>
                    <a:lstStyle/>
                    <a:p>
                      <a:pPr algn="l" fontAlgn="b"/>
                      <a:r>
                        <a:rPr lang="sv-SE" sz="1400" b="0" i="0" u="none" strike="noStrike">
                          <a:solidFill>
                            <a:srgbClr val="000000"/>
                          </a:solidFill>
                          <a:effectLst/>
                          <a:latin typeface="Calibri" panose="020F0502020204030204" pitchFamily="34" charset="0"/>
                        </a:rPr>
                        <a:t>Elton Enock</a:t>
                      </a:r>
                    </a:p>
                  </a:txBody>
                  <a:tcPr marL="4587" marR="4587" marT="4587" marB="33030" anchor="b">
                    <a:lnL>
                      <a:noFill/>
                    </a:lnL>
                    <a:lnR>
                      <a:noFill/>
                    </a:lnR>
                    <a:lnT>
                      <a:noFill/>
                    </a:lnT>
                    <a:lnB>
                      <a:noFill/>
                    </a:lnB>
                  </a:tcPr>
                </a:tc>
                <a:tc>
                  <a:txBody>
                    <a:bodyPr/>
                    <a:lstStyle/>
                    <a:p>
                      <a:pPr algn="l" fontAlgn="b"/>
                      <a:endParaRPr lang="sv-SE" sz="1400" b="0" i="0" u="none" strike="noStrike" dirty="0">
                        <a:solidFill>
                          <a:srgbClr val="000000"/>
                        </a:solidFill>
                        <a:effectLst/>
                        <a:latin typeface="Calibri" panose="020F0502020204030204" pitchFamily="34" charset="0"/>
                      </a:endParaRPr>
                    </a:p>
                  </a:txBody>
                  <a:tcPr marL="4587" marR="4587" marT="4587" marB="33030" anchor="b">
                    <a:lnL>
                      <a:noFill/>
                    </a:lnL>
                    <a:lnR>
                      <a:noFill/>
                    </a:lnR>
                    <a:lnT>
                      <a:noFill/>
                    </a:lnT>
                    <a:lnB>
                      <a:noFill/>
                    </a:lnB>
                  </a:tcPr>
                </a:tc>
                <a:extLst>
                  <a:ext uri="{0D108BD9-81ED-4DB2-BD59-A6C34878D82A}">
                    <a16:rowId xmlns:a16="http://schemas.microsoft.com/office/drawing/2014/main" val="2721574873"/>
                  </a:ext>
                </a:extLst>
              </a:tr>
            </a:tbl>
          </a:graphicData>
        </a:graphic>
      </p:graphicFrame>
    </p:spTree>
    <p:extLst>
      <p:ext uri="{BB962C8B-B14F-4D97-AF65-F5344CB8AC3E}">
        <p14:creationId xmlns:p14="http://schemas.microsoft.com/office/powerpoint/2010/main" val="4125199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a:extLst>
              <a:ext uri="{FF2B5EF4-FFF2-40B4-BE49-F238E27FC236}">
                <a16:creationId xmlns:a16="http://schemas.microsoft.com/office/drawing/2014/main" id="{BBD92349-561B-48E8-AD3A-9D852E3659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74613"/>
            <a:ext cx="8964612"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Bildobjekt 3">
            <a:extLst>
              <a:ext uri="{FF2B5EF4-FFF2-40B4-BE49-F238E27FC236}">
                <a16:creationId xmlns:a16="http://schemas.microsoft.com/office/drawing/2014/main" id="{BC092E1A-798C-434D-A8CA-35C1079899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538" y="6059488"/>
            <a:ext cx="6762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ruta 5">
            <a:extLst>
              <a:ext uri="{FF2B5EF4-FFF2-40B4-BE49-F238E27FC236}">
                <a16:creationId xmlns:a16="http://schemas.microsoft.com/office/drawing/2014/main" id="{169BB675-DA99-1270-235F-CBB624A8AA31}"/>
              </a:ext>
            </a:extLst>
          </p:cNvPr>
          <p:cNvSpPr txBox="1"/>
          <p:nvPr/>
        </p:nvSpPr>
        <p:spPr>
          <a:xfrm>
            <a:off x="251520" y="1988840"/>
            <a:ext cx="4032448" cy="646331"/>
          </a:xfrm>
          <a:prstGeom prst="rect">
            <a:avLst/>
          </a:prstGeom>
          <a:noFill/>
        </p:spPr>
        <p:txBody>
          <a:bodyPr wrap="square" rtlCol="0">
            <a:spAutoFit/>
          </a:bodyPr>
          <a:lstStyle/>
          <a:p>
            <a:r>
              <a:rPr lang="sv-SE" dirty="0"/>
              <a:t>Schema måndag och torsdag - förmiddag</a:t>
            </a:r>
          </a:p>
        </p:txBody>
      </p:sp>
      <p:sp>
        <p:nvSpPr>
          <p:cNvPr id="7" name="textruta 6">
            <a:extLst>
              <a:ext uri="{FF2B5EF4-FFF2-40B4-BE49-F238E27FC236}">
                <a16:creationId xmlns:a16="http://schemas.microsoft.com/office/drawing/2014/main" id="{3CFCA21A-F930-C14C-5750-B61FCCCB8D43}"/>
              </a:ext>
            </a:extLst>
          </p:cNvPr>
          <p:cNvSpPr txBox="1"/>
          <p:nvPr/>
        </p:nvSpPr>
        <p:spPr>
          <a:xfrm>
            <a:off x="4860034" y="1988840"/>
            <a:ext cx="4032448" cy="646331"/>
          </a:xfrm>
          <a:prstGeom prst="rect">
            <a:avLst/>
          </a:prstGeom>
          <a:noFill/>
        </p:spPr>
        <p:txBody>
          <a:bodyPr wrap="square" rtlCol="0">
            <a:spAutoFit/>
          </a:bodyPr>
          <a:lstStyle/>
          <a:p>
            <a:r>
              <a:rPr lang="sv-SE" dirty="0"/>
              <a:t>Schema tisdag och onsdag - förmiddag</a:t>
            </a:r>
          </a:p>
        </p:txBody>
      </p:sp>
      <p:graphicFrame>
        <p:nvGraphicFramePr>
          <p:cNvPr id="3" name="Tabell 2">
            <a:extLst>
              <a:ext uri="{FF2B5EF4-FFF2-40B4-BE49-F238E27FC236}">
                <a16:creationId xmlns:a16="http://schemas.microsoft.com/office/drawing/2014/main" id="{FE20A30A-28E9-759F-38F2-6306065506CE}"/>
              </a:ext>
            </a:extLst>
          </p:cNvPr>
          <p:cNvGraphicFramePr>
            <a:graphicFrameLocks noGrp="1"/>
          </p:cNvGraphicFramePr>
          <p:nvPr>
            <p:extLst>
              <p:ext uri="{D42A27DB-BD31-4B8C-83A1-F6EECF244321}">
                <p14:modId xmlns:p14="http://schemas.microsoft.com/office/powerpoint/2010/main" val="1578439572"/>
              </p:ext>
            </p:extLst>
          </p:nvPr>
        </p:nvGraphicFramePr>
        <p:xfrm>
          <a:off x="235745" y="2689305"/>
          <a:ext cx="4063997" cy="3219450"/>
        </p:xfrm>
        <a:graphic>
          <a:graphicData uri="http://schemas.openxmlformats.org/drawingml/2006/table">
            <a:tbl>
              <a:tblPr>
                <a:tableStyleId>{616DA210-FB5B-4158-B5E0-FEB733F419BA}</a:tableStyleId>
              </a:tblPr>
              <a:tblGrid>
                <a:gridCol w="580571">
                  <a:extLst>
                    <a:ext uri="{9D8B030D-6E8A-4147-A177-3AD203B41FA5}">
                      <a16:colId xmlns:a16="http://schemas.microsoft.com/office/drawing/2014/main" val="1316462396"/>
                    </a:ext>
                  </a:extLst>
                </a:gridCol>
                <a:gridCol w="580571">
                  <a:extLst>
                    <a:ext uri="{9D8B030D-6E8A-4147-A177-3AD203B41FA5}">
                      <a16:colId xmlns:a16="http://schemas.microsoft.com/office/drawing/2014/main" val="487874707"/>
                    </a:ext>
                  </a:extLst>
                </a:gridCol>
                <a:gridCol w="580571">
                  <a:extLst>
                    <a:ext uri="{9D8B030D-6E8A-4147-A177-3AD203B41FA5}">
                      <a16:colId xmlns:a16="http://schemas.microsoft.com/office/drawing/2014/main" val="2790612443"/>
                    </a:ext>
                  </a:extLst>
                </a:gridCol>
                <a:gridCol w="580571">
                  <a:extLst>
                    <a:ext uri="{9D8B030D-6E8A-4147-A177-3AD203B41FA5}">
                      <a16:colId xmlns:a16="http://schemas.microsoft.com/office/drawing/2014/main" val="741108085"/>
                    </a:ext>
                  </a:extLst>
                </a:gridCol>
                <a:gridCol w="580571">
                  <a:extLst>
                    <a:ext uri="{9D8B030D-6E8A-4147-A177-3AD203B41FA5}">
                      <a16:colId xmlns:a16="http://schemas.microsoft.com/office/drawing/2014/main" val="2318365445"/>
                    </a:ext>
                  </a:extLst>
                </a:gridCol>
                <a:gridCol w="580571">
                  <a:extLst>
                    <a:ext uri="{9D8B030D-6E8A-4147-A177-3AD203B41FA5}">
                      <a16:colId xmlns:a16="http://schemas.microsoft.com/office/drawing/2014/main" val="379736426"/>
                    </a:ext>
                  </a:extLst>
                </a:gridCol>
                <a:gridCol w="580571">
                  <a:extLst>
                    <a:ext uri="{9D8B030D-6E8A-4147-A177-3AD203B41FA5}">
                      <a16:colId xmlns:a16="http://schemas.microsoft.com/office/drawing/2014/main" val="1118413393"/>
                    </a:ext>
                  </a:extLst>
                </a:gridCol>
              </a:tblGrid>
              <a:tr h="193094">
                <a:tc>
                  <a:txBody>
                    <a:bodyPr/>
                    <a:lstStyle/>
                    <a:p>
                      <a:pPr algn="l" fontAlgn="b"/>
                      <a:endParaRPr lang="sv-SE" sz="10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sv-SE" sz="1000" b="0" u="none" strike="noStrike">
                          <a:solidFill>
                            <a:srgbClr val="000000"/>
                          </a:solidFill>
                          <a:effectLst/>
                        </a:rPr>
                        <a:t>Lag</a:t>
                      </a:r>
                      <a:endParaRPr lang="sv-SE" sz="1000" b="0" i="0" u="none" strike="noStrike">
                        <a:solidFill>
                          <a:srgbClr val="000000"/>
                        </a:solidFill>
                        <a:effectLst/>
                        <a:latin typeface="Calibri" panose="020F0502020204030204" pitchFamily="34" charset="0"/>
                      </a:endParaRPr>
                    </a:p>
                  </a:txBody>
                  <a:tcPr marL="6350" marR="6350" marT="635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6350" marR="6350" marT="635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6350" marR="6350" marT="635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6350" marR="6350" marT="635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6350" marR="6350" marT="635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399948360"/>
                  </a:ext>
                </a:extLst>
              </a:tr>
              <a:tr h="180975">
                <a:tc>
                  <a:txBody>
                    <a:bodyPr/>
                    <a:lstStyle/>
                    <a:p>
                      <a:pPr algn="l" fontAlgn="b"/>
                      <a:r>
                        <a:rPr lang="sv-SE" sz="1000" b="0" u="none" strike="noStrike">
                          <a:solidFill>
                            <a:srgbClr val="000000"/>
                          </a:solidFill>
                          <a:effectLst/>
                        </a:rPr>
                        <a:t>Tid</a:t>
                      </a:r>
                      <a:endParaRPr lang="sv-SE" sz="10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sv-SE" sz="1000" b="0" u="none" strike="noStrike" dirty="0">
                          <a:solidFill>
                            <a:srgbClr val="000000"/>
                          </a:solidFill>
                          <a:effectLst/>
                        </a:rPr>
                        <a:t>P13</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FFFF00"/>
                    </a:solidFill>
                  </a:tcPr>
                </a:tc>
                <a:tc>
                  <a:txBody>
                    <a:bodyPr/>
                    <a:lstStyle/>
                    <a:p>
                      <a:pPr algn="l" fontAlgn="b"/>
                      <a:r>
                        <a:rPr lang="sv-SE" sz="1000" b="0" u="none" strike="noStrike" dirty="0">
                          <a:solidFill>
                            <a:srgbClr val="000000"/>
                          </a:solidFill>
                          <a:effectLst/>
                        </a:rPr>
                        <a:t>F13</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FFFF00"/>
                    </a:solidFill>
                  </a:tcPr>
                </a:tc>
                <a:tc>
                  <a:txBody>
                    <a:bodyPr/>
                    <a:lstStyle/>
                    <a:p>
                      <a:pPr algn="l" fontAlgn="b"/>
                      <a:r>
                        <a:rPr lang="sv-SE" sz="1000" b="0" u="none" strike="noStrike" dirty="0">
                          <a:solidFill>
                            <a:srgbClr val="000000"/>
                          </a:solidFill>
                          <a:effectLst/>
                        </a:rPr>
                        <a:t>P12</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00B0F0"/>
                    </a:solidFill>
                  </a:tcPr>
                </a:tc>
                <a:tc>
                  <a:txBody>
                    <a:bodyPr/>
                    <a:lstStyle/>
                    <a:p>
                      <a:pPr algn="l" fontAlgn="b"/>
                      <a:r>
                        <a:rPr lang="sv-SE" sz="1000" b="0" u="none" strike="noStrike" dirty="0">
                          <a:solidFill>
                            <a:srgbClr val="000000"/>
                          </a:solidFill>
                          <a:effectLst/>
                        </a:rPr>
                        <a:t>F12</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00B0F0"/>
                    </a:solidFill>
                  </a:tcPr>
                </a:tc>
                <a:tc>
                  <a:txBody>
                    <a:bodyPr/>
                    <a:lstStyle/>
                    <a:p>
                      <a:pPr algn="l" fontAlgn="b"/>
                      <a:r>
                        <a:rPr lang="sv-SE" sz="1000" b="0" u="none" strike="noStrike" dirty="0">
                          <a:solidFill>
                            <a:srgbClr val="000000"/>
                          </a:solidFill>
                          <a:effectLst/>
                        </a:rPr>
                        <a:t>P11</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FFFF00"/>
                    </a:solidFill>
                  </a:tcPr>
                </a:tc>
                <a:tc>
                  <a:txBody>
                    <a:bodyPr/>
                    <a:lstStyle/>
                    <a:p>
                      <a:pPr algn="l" fontAlgn="b"/>
                      <a:r>
                        <a:rPr lang="sv-SE" sz="1000" b="0" u="none" strike="noStrike" dirty="0">
                          <a:solidFill>
                            <a:srgbClr val="000000"/>
                          </a:solidFill>
                          <a:effectLst/>
                        </a:rPr>
                        <a:t>P11</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FFFF00"/>
                    </a:solidFill>
                  </a:tcPr>
                </a:tc>
                <a:extLst>
                  <a:ext uri="{0D108BD9-81ED-4DB2-BD59-A6C34878D82A}">
                    <a16:rowId xmlns:a16="http://schemas.microsoft.com/office/drawing/2014/main" val="2050022491"/>
                  </a:ext>
                </a:extLst>
              </a:tr>
              <a:tr h="180975">
                <a:tc>
                  <a:txBody>
                    <a:bodyPr/>
                    <a:lstStyle/>
                    <a:p>
                      <a:pPr algn="r" fontAlgn="b"/>
                      <a:r>
                        <a:rPr lang="sv-SE" sz="1000" b="0" u="none" strike="noStrike">
                          <a:solidFill>
                            <a:srgbClr val="000000"/>
                          </a:solidFill>
                          <a:effectLst/>
                        </a:rPr>
                        <a:t>12:30</a:t>
                      </a:r>
                      <a:endParaRPr lang="sv-SE" sz="10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sv-SE" sz="1000" b="0" u="none" strike="noStrike">
                          <a:solidFill>
                            <a:srgbClr val="000000"/>
                          </a:solidFill>
                          <a:effectLst/>
                        </a:rPr>
                        <a:t>Samling</a:t>
                      </a:r>
                      <a:endParaRPr lang="sv-SE" sz="10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sv-SE" sz="1000" b="0" u="none" strike="noStrike">
                          <a:solidFill>
                            <a:srgbClr val="000000"/>
                          </a:solidFill>
                          <a:effectLst/>
                        </a:rPr>
                        <a:t>Samling</a:t>
                      </a:r>
                      <a:endParaRPr lang="sv-SE" sz="10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sv-SE" sz="1000" b="0" u="none" strike="noStrike">
                          <a:solidFill>
                            <a:srgbClr val="000000"/>
                          </a:solidFill>
                          <a:effectLst/>
                        </a:rPr>
                        <a:t>Samling</a:t>
                      </a:r>
                      <a:endParaRPr lang="sv-SE" sz="10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sv-SE" sz="1000" b="0" u="none" strike="noStrike">
                          <a:solidFill>
                            <a:srgbClr val="000000"/>
                          </a:solidFill>
                          <a:effectLst/>
                        </a:rPr>
                        <a:t>Samling</a:t>
                      </a:r>
                      <a:endParaRPr lang="sv-SE" sz="10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sv-SE" sz="1000" b="0" u="none" strike="noStrike">
                          <a:solidFill>
                            <a:srgbClr val="000000"/>
                          </a:solidFill>
                          <a:effectLst/>
                        </a:rPr>
                        <a:t>Samling</a:t>
                      </a:r>
                      <a:endParaRPr lang="sv-SE" sz="10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sv-SE" sz="1000" b="0" u="none" strike="noStrike">
                          <a:solidFill>
                            <a:srgbClr val="000000"/>
                          </a:solidFill>
                          <a:effectLst/>
                        </a:rPr>
                        <a:t>Samling</a:t>
                      </a:r>
                      <a:endParaRPr lang="sv-SE" sz="1000" b="0" i="0" u="none" strike="noStrike">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2220997510"/>
                  </a:ext>
                </a:extLst>
              </a:tr>
              <a:tr h="180975">
                <a:tc>
                  <a:txBody>
                    <a:bodyPr/>
                    <a:lstStyle/>
                    <a:p>
                      <a:pPr algn="r" fontAlgn="b"/>
                      <a:r>
                        <a:rPr lang="sv-SE" sz="1000" b="0" u="none" strike="noStrike">
                          <a:solidFill>
                            <a:srgbClr val="000000"/>
                          </a:solidFill>
                          <a:effectLst/>
                        </a:rPr>
                        <a:t>12:45</a:t>
                      </a:r>
                      <a:endParaRPr lang="sv-SE" sz="1000" b="0" i="0" u="none" strike="noStrike">
                        <a:solidFill>
                          <a:srgbClr val="000000"/>
                        </a:solidFill>
                        <a:effectLst/>
                        <a:latin typeface="Calibri" panose="020F0502020204030204" pitchFamily="34" charset="0"/>
                      </a:endParaRPr>
                    </a:p>
                  </a:txBody>
                  <a:tcPr marL="6350" marR="6350" marT="6350" anchor="b"/>
                </a:tc>
                <a:tc rowSpan="2">
                  <a:txBody>
                    <a:bodyPr/>
                    <a:lstStyle/>
                    <a:p>
                      <a:pPr algn="ctr" fontAlgn="b"/>
                      <a:r>
                        <a:rPr lang="sv-SE" sz="1000" b="0" u="none" strike="noStrike" dirty="0">
                          <a:solidFill>
                            <a:srgbClr val="000000"/>
                          </a:solidFill>
                          <a:effectLst/>
                        </a:rPr>
                        <a:t>Kyrkan</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92D050"/>
                    </a:solidFill>
                  </a:tcPr>
                </a:tc>
                <a:tc rowSpan="2">
                  <a:txBody>
                    <a:bodyPr/>
                    <a:lstStyle/>
                    <a:p>
                      <a:pPr algn="ctr" fontAlgn="b"/>
                      <a:r>
                        <a:rPr lang="sv-SE" sz="1000" b="0" u="none" strike="noStrike">
                          <a:solidFill>
                            <a:srgbClr val="000000"/>
                          </a:solidFill>
                          <a:effectLst/>
                        </a:rPr>
                        <a:t>Pass 1</a:t>
                      </a:r>
                      <a:endParaRPr lang="sv-SE" sz="1000" b="0" i="0" u="none" strike="noStrike">
                        <a:solidFill>
                          <a:srgbClr val="000000"/>
                        </a:solidFill>
                        <a:effectLst/>
                        <a:latin typeface="Calibri" panose="020F0502020204030204" pitchFamily="34" charset="0"/>
                      </a:endParaRPr>
                    </a:p>
                  </a:txBody>
                  <a:tcPr marL="6350" marR="6350" marT="6350" anchor="b"/>
                </a:tc>
                <a:tc rowSpan="3">
                  <a:txBody>
                    <a:bodyPr/>
                    <a:lstStyle/>
                    <a:p>
                      <a:pPr algn="ctr" fontAlgn="b"/>
                      <a:r>
                        <a:rPr lang="sv-SE" sz="1000" b="0" u="none" strike="noStrike" dirty="0">
                          <a:solidFill>
                            <a:srgbClr val="000000"/>
                          </a:solidFill>
                          <a:effectLst/>
                        </a:rPr>
                        <a:t>Pass 1</a:t>
                      </a:r>
                      <a:endParaRPr lang="sv-SE" sz="1000" b="0" i="0" u="none" strike="noStrike" dirty="0">
                        <a:solidFill>
                          <a:srgbClr val="000000"/>
                        </a:solidFill>
                        <a:effectLst/>
                        <a:latin typeface="Calibri" panose="020F0502020204030204" pitchFamily="34" charset="0"/>
                      </a:endParaRPr>
                    </a:p>
                  </a:txBody>
                  <a:tcPr marL="6350" marR="6350" marT="6350" anchor="b"/>
                </a:tc>
                <a:tc rowSpan="3">
                  <a:txBody>
                    <a:bodyPr/>
                    <a:lstStyle/>
                    <a:p>
                      <a:pPr algn="ctr" fontAlgn="b"/>
                      <a:r>
                        <a:rPr lang="sv-SE" sz="1000" b="0" u="none" strike="noStrike">
                          <a:solidFill>
                            <a:srgbClr val="000000"/>
                          </a:solidFill>
                          <a:effectLst/>
                        </a:rPr>
                        <a:t>Pass 1</a:t>
                      </a:r>
                      <a:endParaRPr lang="sv-SE" sz="1000" b="0" i="0" u="none" strike="noStrike">
                        <a:solidFill>
                          <a:srgbClr val="000000"/>
                        </a:solidFill>
                        <a:effectLst/>
                        <a:latin typeface="Calibri" panose="020F0502020204030204" pitchFamily="34" charset="0"/>
                      </a:endParaRPr>
                    </a:p>
                  </a:txBody>
                  <a:tcPr marL="6350" marR="6350" marT="6350" anchor="b"/>
                </a:tc>
                <a:tc rowSpan="4">
                  <a:txBody>
                    <a:bodyPr/>
                    <a:lstStyle/>
                    <a:p>
                      <a:pPr algn="ctr" fontAlgn="b"/>
                      <a:r>
                        <a:rPr lang="sv-SE" sz="1000" b="0" u="none" strike="noStrike">
                          <a:solidFill>
                            <a:srgbClr val="000000"/>
                          </a:solidFill>
                          <a:effectLst/>
                        </a:rPr>
                        <a:t>Pass 1</a:t>
                      </a:r>
                      <a:endParaRPr lang="sv-SE" sz="1000" b="0" i="0" u="none" strike="noStrike">
                        <a:solidFill>
                          <a:srgbClr val="000000"/>
                        </a:solidFill>
                        <a:effectLst/>
                        <a:latin typeface="Calibri" panose="020F0502020204030204" pitchFamily="34" charset="0"/>
                      </a:endParaRPr>
                    </a:p>
                  </a:txBody>
                  <a:tcPr marL="6350" marR="6350" marT="6350" anchor="b"/>
                </a:tc>
                <a:tc rowSpan="4">
                  <a:txBody>
                    <a:bodyPr/>
                    <a:lstStyle/>
                    <a:p>
                      <a:pPr algn="ctr" fontAlgn="b"/>
                      <a:r>
                        <a:rPr lang="sv-SE" sz="1000" b="0" u="none" strike="noStrike">
                          <a:solidFill>
                            <a:srgbClr val="000000"/>
                          </a:solidFill>
                          <a:effectLst/>
                        </a:rPr>
                        <a:t>Pass 1</a:t>
                      </a:r>
                      <a:endParaRPr lang="sv-SE" sz="1000" b="0" i="0" u="none" strike="noStrike">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3142355860"/>
                  </a:ext>
                </a:extLst>
              </a:tr>
              <a:tr h="180975">
                <a:tc>
                  <a:txBody>
                    <a:bodyPr/>
                    <a:lstStyle/>
                    <a:p>
                      <a:pPr algn="r" fontAlgn="b"/>
                      <a:r>
                        <a:rPr lang="sv-SE" sz="1000" b="0" u="none" strike="noStrike">
                          <a:solidFill>
                            <a:srgbClr val="000000"/>
                          </a:solidFill>
                          <a:effectLst/>
                        </a:rPr>
                        <a:t>13:00</a:t>
                      </a:r>
                      <a:endParaRPr lang="sv-SE" sz="1000" b="0" i="0" u="none" strike="noStrike">
                        <a:solidFill>
                          <a:srgbClr val="000000"/>
                        </a:solidFill>
                        <a:effectLst/>
                        <a:latin typeface="Calibri" panose="020F0502020204030204" pitchFamily="34" charset="0"/>
                      </a:endParaRPr>
                    </a:p>
                  </a:txBody>
                  <a:tcPr marL="6350" marR="6350" marT="6350" anchor="b"/>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extLst>
                  <a:ext uri="{0D108BD9-81ED-4DB2-BD59-A6C34878D82A}">
                    <a16:rowId xmlns:a16="http://schemas.microsoft.com/office/drawing/2014/main" val="1009417967"/>
                  </a:ext>
                </a:extLst>
              </a:tr>
              <a:tr h="180975">
                <a:tc>
                  <a:txBody>
                    <a:bodyPr/>
                    <a:lstStyle/>
                    <a:p>
                      <a:pPr algn="r" fontAlgn="b"/>
                      <a:r>
                        <a:rPr lang="sv-SE" sz="1000" b="0" u="none" strike="noStrike">
                          <a:solidFill>
                            <a:srgbClr val="000000"/>
                          </a:solidFill>
                          <a:effectLst/>
                        </a:rPr>
                        <a:t>13:15</a:t>
                      </a:r>
                      <a:endParaRPr lang="sv-SE" sz="1000" b="0" i="0" u="none" strike="noStrike">
                        <a:solidFill>
                          <a:srgbClr val="000000"/>
                        </a:solidFill>
                        <a:effectLst/>
                        <a:latin typeface="Calibri" panose="020F0502020204030204" pitchFamily="34" charset="0"/>
                      </a:endParaRPr>
                    </a:p>
                  </a:txBody>
                  <a:tcPr marL="6350" marR="6350" marT="6350" anchor="b"/>
                </a:tc>
                <a:tc rowSpan="3">
                  <a:txBody>
                    <a:bodyPr/>
                    <a:lstStyle/>
                    <a:p>
                      <a:pPr algn="ctr" fontAlgn="b"/>
                      <a:r>
                        <a:rPr lang="sv-SE" sz="1000" b="0" u="none" strike="noStrike">
                          <a:solidFill>
                            <a:srgbClr val="000000"/>
                          </a:solidFill>
                          <a:effectLst/>
                        </a:rPr>
                        <a:t>Pass 1</a:t>
                      </a:r>
                      <a:endParaRPr lang="sv-SE" sz="1000" b="0" i="0" u="none" strike="noStrike">
                        <a:solidFill>
                          <a:srgbClr val="000000"/>
                        </a:solidFill>
                        <a:effectLst/>
                        <a:latin typeface="Calibri" panose="020F0502020204030204" pitchFamily="34" charset="0"/>
                      </a:endParaRPr>
                    </a:p>
                  </a:txBody>
                  <a:tcPr marL="6350" marR="6350" marT="6350" anchor="b"/>
                </a:tc>
                <a:tc rowSpan="2">
                  <a:txBody>
                    <a:bodyPr/>
                    <a:lstStyle/>
                    <a:p>
                      <a:pPr algn="ctr" fontAlgn="b"/>
                      <a:r>
                        <a:rPr lang="sv-SE" sz="1000" b="0" u="none" strike="noStrike" dirty="0">
                          <a:solidFill>
                            <a:srgbClr val="000000"/>
                          </a:solidFill>
                          <a:effectLst/>
                        </a:rPr>
                        <a:t>Kyrkan</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92D050"/>
                    </a:solidFill>
                  </a:tcPr>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extLst>
                  <a:ext uri="{0D108BD9-81ED-4DB2-BD59-A6C34878D82A}">
                    <a16:rowId xmlns:a16="http://schemas.microsoft.com/office/drawing/2014/main" val="2674037309"/>
                  </a:ext>
                </a:extLst>
              </a:tr>
              <a:tr h="180975">
                <a:tc>
                  <a:txBody>
                    <a:bodyPr/>
                    <a:lstStyle/>
                    <a:p>
                      <a:pPr algn="r" fontAlgn="b"/>
                      <a:r>
                        <a:rPr lang="sv-SE" sz="1000" b="0" u="none" strike="noStrike">
                          <a:solidFill>
                            <a:srgbClr val="000000"/>
                          </a:solidFill>
                          <a:effectLst/>
                        </a:rPr>
                        <a:t>13:30</a:t>
                      </a:r>
                      <a:endParaRPr lang="sv-SE" sz="1000" b="0" i="0" u="none" strike="noStrike">
                        <a:solidFill>
                          <a:srgbClr val="000000"/>
                        </a:solidFill>
                        <a:effectLst/>
                        <a:latin typeface="Calibri" panose="020F0502020204030204" pitchFamily="34" charset="0"/>
                      </a:endParaRPr>
                    </a:p>
                  </a:txBody>
                  <a:tcPr marL="6350" marR="6350" marT="6350" anchor="b"/>
                </a:tc>
                <a:tc vMerge="1">
                  <a:txBody>
                    <a:bodyPr/>
                    <a:lstStyle/>
                    <a:p>
                      <a:endParaRPr lang="sv-SE"/>
                    </a:p>
                  </a:txBody>
                  <a:tcPr/>
                </a:tc>
                <a:tc vMerge="1">
                  <a:txBody>
                    <a:bodyPr/>
                    <a:lstStyle/>
                    <a:p>
                      <a:endParaRPr lang="sv-SE"/>
                    </a:p>
                  </a:txBody>
                  <a:tcPr/>
                </a:tc>
                <a:tc>
                  <a:txBody>
                    <a:bodyPr/>
                    <a:lstStyle/>
                    <a:p>
                      <a:pPr algn="l" fontAlgn="b"/>
                      <a:r>
                        <a:rPr lang="sv-SE" sz="1000" b="0" u="none" strike="noStrike" dirty="0">
                          <a:solidFill>
                            <a:srgbClr val="000000"/>
                          </a:solidFill>
                          <a:effectLst/>
                        </a:rPr>
                        <a:t>Mellanmål</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FFC000"/>
                    </a:solidFill>
                  </a:tcPr>
                </a:tc>
                <a:tc>
                  <a:txBody>
                    <a:bodyPr/>
                    <a:lstStyle/>
                    <a:p>
                      <a:pPr algn="l" fontAlgn="b"/>
                      <a:r>
                        <a:rPr lang="sv-SE" sz="1000" b="0" u="none" strike="noStrike" dirty="0">
                          <a:solidFill>
                            <a:srgbClr val="000000"/>
                          </a:solidFill>
                          <a:effectLst/>
                        </a:rPr>
                        <a:t>Mellanmål</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FFC000"/>
                    </a:solidFill>
                  </a:tcPr>
                </a:tc>
                <a:tc vMerge="1">
                  <a:txBody>
                    <a:bodyPr/>
                    <a:lstStyle/>
                    <a:p>
                      <a:endParaRPr lang="sv-SE"/>
                    </a:p>
                  </a:txBody>
                  <a:tcPr/>
                </a:tc>
                <a:tc vMerge="1">
                  <a:txBody>
                    <a:bodyPr/>
                    <a:lstStyle/>
                    <a:p>
                      <a:endParaRPr lang="sv-SE"/>
                    </a:p>
                  </a:txBody>
                  <a:tcPr/>
                </a:tc>
                <a:extLst>
                  <a:ext uri="{0D108BD9-81ED-4DB2-BD59-A6C34878D82A}">
                    <a16:rowId xmlns:a16="http://schemas.microsoft.com/office/drawing/2014/main" val="898846195"/>
                  </a:ext>
                </a:extLst>
              </a:tr>
              <a:tr h="180975">
                <a:tc>
                  <a:txBody>
                    <a:bodyPr/>
                    <a:lstStyle/>
                    <a:p>
                      <a:pPr algn="r" fontAlgn="b"/>
                      <a:r>
                        <a:rPr lang="sv-SE" sz="1000" b="0" u="none" strike="noStrike">
                          <a:solidFill>
                            <a:srgbClr val="000000"/>
                          </a:solidFill>
                          <a:effectLst/>
                        </a:rPr>
                        <a:t>13:45</a:t>
                      </a:r>
                      <a:endParaRPr lang="sv-SE" sz="1000" b="0" i="0" u="none" strike="noStrike">
                        <a:solidFill>
                          <a:srgbClr val="000000"/>
                        </a:solidFill>
                        <a:effectLst/>
                        <a:latin typeface="Calibri" panose="020F0502020204030204" pitchFamily="34" charset="0"/>
                      </a:endParaRPr>
                    </a:p>
                  </a:txBody>
                  <a:tcPr marL="6350" marR="6350" marT="6350" anchor="b"/>
                </a:tc>
                <a:tc vMerge="1">
                  <a:txBody>
                    <a:bodyPr/>
                    <a:lstStyle/>
                    <a:p>
                      <a:endParaRPr lang="sv-SE"/>
                    </a:p>
                  </a:txBody>
                  <a:tcPr/>
                </a:tc>
                <a:tc rowSpan="2">
                  <a:txBody>
                    <a:bodyPr/>
                    <a:lstStyle/>
                    <a:p>
                      <a:pPr algn="ctr" fontAlgn="b"/>
                      <a:r>
                        <a:rPr lang="sv-SE" sz="1000" b="0" u="none" strike="noStrike" dirty="0">
                          <a:solidFill>
                            <a:srgbClr val="000000"/>
                          </a:solidFill>
                          <a:effectLst/>
                        </a:rPr>
                        <a:t>Mellanmål</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FFC000"/>
                    </a:solidFill>
                  </a:tcPr>
                </a:tc>
                <a:tc rowSpan="2">
                  <a:txBody>
                    <a:bodyPr/>
                    <a:lstStyle/>
                    <a:p>
                      <a:pPr algn="ctr" fontAlgn="b"/>
                      <a:r>
                        <a:rPr lang="sv-SE" sz="1000" b="0" u="none" strike="noStrike" dirty="0">
                          <a:solidFill>
                            <a:srgbClr val="000000"/>
                          </a:solidFill>
                          <a:effectLst/>
                        </a:rPr>
                        <a:t>Kyrkan</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92D050"/>
                    </a:solidFill>
                  </a:tcPr>
                </a:tc>
                <a:tc rowSpan="2">
                  <a:txBody>
                    <a:bodyPr/>
                    <a:lstStyle/>
                    <a:p>
                      <a:pPr algn="ctr" fontAlgn="b"/>
                      <a:r>
                        <a:rPr lang="sv-SE" sz="1000" b="0" u="none" strike="noStrike" dirty="0">
                          <a:solidFill>
                            <a:srgbClr val="000000"/>
                          </a:solidFill>
                          <a:effectLst/>
                        </a:rPr>
                        <a:t>Kyrkan</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92D050"/>
                    </a:solidFill>
                  </a:tcPr>
                </a:tc>
                <a:tc rowSpan="2">
                  <a:txBody>
                    <a:bodyPr/>
                    <a:lstStyle/>
                    <a:p>
                      <a:pPr algn="ctr" fontAlgn="b"/>
                      <a:r>
                        <a:rPr lang="sv-SE" sz="1000" b="0" u="none" strike="noStrike" dirty="0">
                          <a:solidFill>
                            <a:srgbClr val="000000"/>
                          </a:solidFill>
                          <a:effectLst/>
                        </a:rPr>
                        <a:t>Mellanmål</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FFC000"/>
                    </a:solidFill>
                  </a:tcPr>
                </a:tc>
                <a:tc rowSpan="2">
                  <a:txBody>
                    <a:bodyPr/>
                    <a:lstStyle/>
                    <a:p>
                      <a:pPr algn="ctr" fontAlgn="b"/>
                      <a:r>
                        <a:rPr lang="sv-SE" sz="1000" b="0" u="none" strike="noStrike" dirty="0">
                          <a:solidFill>
                            <a:srgbClr val="000000"/>
                          </a:solidFill>
                          <a:effectLst/>
                        </a:rPr>
                        <a:t>Mellanmål</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FFC000"/>
                    </a:solidFill>
                  </a:tcPr>
                </a:tc>
                <a:extLst>
                  <a:ext uri="{0D108BD9-81ED-4DB2-BD59-A6C34878D82A}">
                    <a16:rowId xmlns:a16="http://schemas.microsoft.com/office/drawing/2014/main" val="4102446413"/>
                  </a:ext>
                </a:extLst>
              </a:tr>
              <a:tr h="180975">
                <a:tc>
                  <a:txBody>
                    <a:bodyPr/>
                    <a:lstStyle/>
                    <a:p>
                      <a:pPr algn="r" fontAlgn="b"/>
                      <a:r>
                        <a:rPr lang="sv-SE" sz="1000" b="0" u="none" strike="noStrike">
                          <a:solidFill>
                            <a:srgbClr val="000000"/>
                          </a:solidFill>
                          <a:effectLst/>
                        </a:rPr>
                        <a:t>14:00</a:t>
                      </a:r>
                      <a:endParaRPr lang="sv-SE" sz="1000" b="0" i="0" u="none" strike="noStrike">
                        <a:solidFill>
                          <a:srgbClr val="000000"/>
                        </a:solidFill>
                        <a:effectLst/>
                        <a:latin typeface="Calibri" panose="020F0502020204030204" pitchFamily="34" charset="0"/>
                      </a:endParaRPr>
                    </a:p>
                  </a:txBody>
                  <a:tcPr marL="6350" marR="6350" marT="6350" anchor="b"/>
                </a:tc>
                <a:tc rowSpan="2">
                  <a:txBody>
                    <a:bodyPr/>
                    <a:lstStyle/>
                    <a:p>
                      <a:pPr algn="ctr" fontAlgn="b"/>
                      <a:r>
                        <a:rPr lang="sv-SE" sz="1000" b="0" u="none" strike="noStrike" dirty="0">
                          <a:solidFill>
                            <a:srgbClr val="000000"/>
                          </a:solidFill>
                          <a:effectLst/>
                        </a:rPr>
                        <a:t>Mellanmål</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FFC000"/>
                    </a:solidFill>
                  </a:tcPr>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extLst>
                  <a:ext uri="{0D108BD9-81ED-4DB2-BD59-A6C34878D82A}">
                    <a16:rowId xmlns:a16="http://schemas.microsoft.com/office/drawing/2014/main" val="2703601166"/>
                  </a:ext>
                </a:extLst>
              </a:tr>
              <a:tr h="180975">
                <a:tc>
                  <a:txBody>
                    <a:bodyPr/>
                    <a:lstStyle/>
                    <a:p>
                      <a:pPr algn="r" fontAlgn="b"/>
                      <a:r>
                        <a:rPr lang="sv-SE" sz="1000" b="0" u="none" strike="noStrike">
                          <a:solidFill>
                            <a:srgbClr val="000000"/>
                          </a:solidFill>
                          <a:effectLst/>
                        </a:rPr>
                        <a:t>14:15</a:t>
                      </a:r>
                      <a:endParaRPr lang="sv-SE" sz="1000" b="0" i="0" u="none" strike="noStrike">
                        <a:solidFill>
                          <a:srgbClr val="000000"/>
                        </a:solidFill>
                        <a:effectLst/>
                        <a:latin typeface="Calibri" panose="020F0502020204030204" pitchFamily="34" charset="0"/>
                      </a:endParaRPr>
                    </a:p>
                  </a:txBody>
                  <a:tcPr marL="6350" marR="6350" marT="6350" anchor="b"/>
                </a:tc>
                <a:tc vMerge="1">
                  <a:txBody>
                    <a:bodyPr/>
                    <a:lstStyle/>
                    <a:p>
                      <a:endParaRPr lang="sv-SE"/>
                    </a:p>
                  </a:txBody>
                  <a:tcPr/>
                </a:tc>
                <a:tc rowSpan="4">
                  <a:txBody>
                    <a:bodyPr/>
                    <a:lstStyle/>
                    <a:p>
                      <a:pPr algn="ctr" fontAlgn="b"/>
                      <a:r>
                        <a:rPr lang="sv-SE" sz="1000" b="0" u="none" strike="noStrike">
                          <a:solidFill>
                            <a:srgbClr val="000000"/>
                          </a:solidFill>
                          <a:effectLst/>
                        </a:rPr>
                        <a:t>Pass 2</a:t>
                      </a:r>
                      <a:endParaRPr lang="sv-SE" sz="1000" b="0" i="0" u="none" strike="noStrike">
                        <a:solidFill>
                          <a:srgbClr val="000000"/>
                        </a:solidFill>
                        <a:effectLst/>
                        <a:latin typeface="Calibri" panose="020F0502020204030204" pitchFamily="34" charset="0"/>
                      </a:endParaRPr>
                    </a:p>
                  </a:txBody>
                  <a:tcPr marL="6350" marR="6350" marT="6350" anchor="b"/>
                </a:tc>
                <a:tc rowSpan="4">
                  <a:txBody>
                    <a:bodyPr/>
                    <a:lstStyle/>
                    <a:p>
                      <a:pPr algn="ctr" fontAlgn="b"/>
                      <a:r>
                        <a:rPr lang="sv-SE" sz="1000" b="0" u="none" strike="noStrike">
                          <a:solidFill>
                            <a:srgbClr val="000000"/>
                          </a:solidFill>
                          <a:effectLst/>
                        </a:rPr>
                        <a:t>Pass 2</a:t>
                      </a:r>
                      <a:endParaRPr lang="sv-SE" sz="1000" b="0" i="0" u="none" strike="noStrike">
                        <a:solidFill>
                          <a:srgbClr val="000000"/>
                        </a:solidFill>
                        <a:effectLst/>
                        <a:latin typeface="Calibri" panose="020F0502020204030204" pitchFamily="34" charset="0"/>
                      </a:endParaRPr>
                    </a:p>
                  </a:txBody>
                  <a:tcPr marL="6350" marR="6350" marT="6350" anchor="b"/>
                </a:tc>
                <a:tc rowSpan="4">
                  <a:txBody>
                    <a:bodyPr/>
                    <a:lstStyle/>
                    <a:p>
                      <a:pPr algn="ctr" fontAlgn="b"/>
                      <a:r>
                        <a:rPr lang="sv-SE" sz="1000" b="0" u="none" strike="noStrike">
                          <a:solidFill>
                            <a:srgbClr val="000000"/>
                          </a:solidFill>
                          <a:effectLst/>
                        </a:rPr>
                        <a:t>Pass 2</a:t>
                      </a:r>
                      <a:endParaRPr lang="sv-SE" sz="1000" b="0" i="0" u="none" strike="noStrike">
                        <a:solidFill>
                          <a:srgbClr val="000000"/>
                        </a:solidFill>
                        <a:effectLst/>
                        <a:latin typeface="Calibri" panose="020F0502020204030204" pitchFamily="34" charset="0"/>
                      </a:endParaRPr>
                    </a:p>
                  </a:txBody>
                  <a:tcPr marL="6350" marR="6350" marT="6350" anchor="b"/>
                </a:tc>
                <a:tc rowSpan="2">
                  <a:txBody>
                    <a:bodyPr/>
                    <a:lstStyle/>
                    <a:p>
                      <a:pPr algn="ctr" fontAlgn="b"/>
                      <a:r>
                        <a:rPr lang="sv-SE" sz="1000" b="0" u="none" strike="noStrike" dirty="0">
                          <a:solidFill>
                            <a:srgbClr val="000000"/>
                          </a:solidFill>
                          <a:effectLst/>
                        </a:rPr>
                        <a:t>Kyrkan</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92D050"/>
                    </a:solidFill>
                  </a:tcPr>
                </a:tc>
                <a:tc rowSpan="2">
                  <a:txBody>
                    <a:bodyPr/>
                    <a:lstStyle/>
                    <a:p>
                      <a:pPr algn="ctr" fontAlgn="b"/>
                      <a:r>
                        <a:rPr lang="sv-SE" sz="1000" b="0" u="none" strike="noStrike">
                          <a:solidFill>
                            <a:srgbClr val="000000"/>
                          </a:solidFill>
                          <a:effectLst/>
                        </a:rPr>
                        <a:t>Pass 2</a:t>
                      </a:r>
                      <a:endParaRPr lang="sv-SE" sz="1000" b="0" i="0" u="none" strike="noStrike">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2230414095"/>
                  </a:ext>
                </a:extLst>
              </a:tr>
              <a:tr h="180975">
                <a:tc>
                  <a:txBody>
                    <a:bodyPr/>
                    <a:lstStyle/>
                    <a:p>
                      <a:pPr algn="r" fontAlgn="b"/>
                      <a:r>
                        <a:rPr lang="sv-SE" sz="1000" b="0" u="none" strike="noStrike">
                          <a:solidFill>
                            <a:srgbClr val="000000"/>
                          </a:solidFill>
                          <a:effectLst/>
                        </a:rPr>
                        <a:t>14:30</a:t>
                      </a:r>
                      <a:endParaRPr lang="sv-SE" sz="1000" b="0" i="0" u="none" strike="noStrike">
                        <a:solidFill>
                          <a:srgbClr val="000000"/>
                        </a:solidFill>
                        <a:effectLst/>
                        <a:latin typeface="Calibri" panose="020F0502020204030204" pitchFamily="34" charset="0"/>
                      </a:endParaRPr>
                    </a:p>
                  </a:txBody>
                  <a:tcPr marL="6350" marR="6350" marT="6350" anchor="b"/>
                </a:tc>
                <a:tc rowSpan="3">
                  <a:txBody>
                    <a:bodyPr/>
                    <a:lstStyle/>
                    <a:p>
                      <a:pPr algn="ctr" fontAlgn="b"/>
                      <a:r>
                        <a:rPr lang="sv-SE" sz="1000" b="0" u="none" strike="noStrike">
                          <a:solidFill>
                            <a:srgbClr val="000000"/>
                          </a:solidFill>
                          <a:effectLst/>
                        </a:rPr>
                        <a:t>Pass 2</a:t>
                      </a:r>
                      <a:endParaRPr lang="sv-SE" sz="1000" b="0" i="0" u="none" strike="noStrike">
                        <a:solidFill>
                          <a:srgbClr val="000000"/>
                        </a:solidFill>
                        <a:effectLst/>
                        <a:latin typeface="Calibri" panose="020F0502020204030204" pitchFamily="34" charset="0"/>
                      </a:endParaRPr>
                    </a:p>
                  </a:txBody>
                  <a:tcPr marL="6350" marR="6350" marT="6350" anchor="b"/>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extLst>
                  <a:ext uri="{0D108BD9-81ED-4DB2-BD59-A6C34878D82A}">
                    <a16:rowId xmlns:a16="http://schemas.microsoft.com/office/drawing/2014/main" val="2257713477"/>
                  </a:ext>
                </a:extLst>
              </a:tr>
              <a:tr h="180975">
                <a:tc>
                  <a:txBody>
                    <a:bodyPr/>
                    <a:lstStyle/>
                    <a:p>
                      <a:pPr algn="r" fontAlgn="b"/>
                      <a:r>
                        <a:rPr lang="sv-SE" sz="1000" b="0" u="none" strike="noStrike">
                          <a:solidFill>
                            <a:srgbClr val="000000"/>
                          </a:solidFill>
                          <a:effectLst/>
                        </a:rPr>
                        <a:t>14:45</a:t>
                      </a:r>
                      <a:endParaRPr lang="sv-SE" sz="1000" b="0" i="0" u="none" strike="noStrike">
                        <a:solidFill>
                          <a:srgbClr val="000000"/>
                        </a:solidFill>
                        <a:effectLst/>
                        <a:latin typeface="Calibri" panose="020F0502020204030204" pitchFamily="34" charset="0"/>
                      </a:endParaRPr>
                    </a:p>
                  </a:txBody>
                  <a:tcPr marL="6350" marR="6350" marT="6350" anchor="b"/>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tc rowSpan="2">
                  <a:txBody>
                    <a:bodyPr/>
                    <a:lstStyle/>
                    <a:p>
                      <a:pPr algn="ctr" fontAlgn="b"/>
                      <a:r>
                        <a:rPr lang="sv-SE" sz="1000" b="0" u="none" strike="noStrike">
                          <a:solidFill>
                            <a:srgbClr val="000000"/>
                          </a:solidFill>
                          <a:effectLst/>
                        </a:rPr>
                        <a:t>Pass 2</a:t>
                      </a:r>
                      <a:endParaRPr lang="sv-SE" sz="1000" b="0" i="0" u="none" strike="noStrike">
                        <a:solidFill>
                          <a:srgbClr val="000000"/>
                        </a:solidFill>
                        <a:effectLst/>
                        <a:latin typeface="Calibri" panose="020F0502020204030204" pitchFamily="34" charset="0"/>
                      </a:endParaRPr>
                    </a:p>
                  </a:txBody>
                  <a:tcPr marL="6350" marR="6350" marT="6350" anchor="b"/>
                </a:tc>
                <a:tc rowSpan="2">
                  <a:txBody>
                    <a:bodyPr/>
                    <a:lstStyle/>
                    <a:p>
                      <a:pPr algn="ctr" fontAlgn="b"/>
                      <a:r>
                        <a:rPr lang="sv-SE" sz="1000" b="0" u="none" strike="noStrike" dirty="0">
                          <a:solidFill>
                            <a:srgbClr val="000000"/>
                          </a:solidFill>
                          <a:effectLst/>
                        </a:rPr>
                        <a:t>Kyrkan</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92D050"/>
                    </a:solidFill>
                  </a:tcPr>
                </a:tc>
                <a:extLst>
                  <a:ext uri="{0D108BD9-81ED-4DB2-BD59-A6C34878D82A}">
                    <a16:rowId xmlns:a16="http://schemas.microsoft.com/office/drawing/2014/main" val="662357808"/>
                  </a:ext>
                </a:extLst>
              </a:tr>
              <a:tr h="190500">
                <a:tc>
                  <a:txBody>
                    <a:bodyPr/>
                    <a:lstStyle/>
                    <a:p>
                      <a:pPr algn="r" fontAlgn="b"/>
                      <a:r>
                        <a:rPr lang="sv-SE" sz="1000" b="0" u="none" strike="noStrike">
                          <a:solidFill>
                            <a:srgbClr val="000000"/>
                          </a:solidFill>
                          <a:effectLst/>
                        </a:rPr>
                        <a:t>15:00</a:t>
                      </a:r>
                      <a:endParaRPr lang="sv-SE" sz="1000" b="0" i="0" u="none" strike="noStrike">
                        <a:solidFill>
                          <a:srgbClr val="000000"/>
                        </a:solidFill>
                        <a:effectLst/>
                        <a:latin typeface="Calibri" panose="020F0502020204030204" pitchFamily="34" charset="0"/>
                      </a:endParaRPr>
                    </a:p>
                  </a:txBody>
                  <a:tcPr marL="6350" marR="6350" marT="6350" anchor="b"/>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extLst>
                  <a:ext uri="{0D108BD9-81ED-4DB2-BD59-A6C34878D82A}">
                    <a16:rowId xmlns:a16="http://schemas.microsoft.com/office/drawing/2014/main" val="401899286"/>
                  </a:ext>
                </a:extLst>
              </a:tr>
              <a:tr h="190500">
                <a:tc>
                  <a:txBody>
                    <a:bodyPr/>
                    <a:lstStyle/>
                    <a:p>
                      <a:pPr algn="r" fontAlgn="b"/>
                      <a:r>
                        <a:rPr lang="sv-SE" sz="1000" b="0" u="none" strike="noStrike">
                          <a:solidFill>
                            <a:srgbClr val="000000"/>
                          </a:solidFill>
                          <a:effectLst/>
                        </a:rPr>
                        <a:t>15:15</a:t>
                      </a:r>
                      <a:endParaRPr lang="sv-SE" sz="1000" b="0" i="0" u="none" strike="noStrike">
                        <a:solidFill>
                          <a:srgbClr val="000000"/>
                        </a:solidFill>
                        <a:effectLst/>
                        <a:latin typeface="Calibri" panose="020F0502020204030204" pitchFamily="34" charset="0"/>
                      </a:endParaRPr>
                    </a:p>
                  </a:txBody>
                  <a:tcPr marL="6350" marR="6350" marT="6350" anchor="b"/>
                </a:tc>
                <a:tc rowSpan="2">
                  <a:txBody>
                    <a:bodyPr/>
                    <a:lstStyle/>
                    <a:p>
                      <a:pPr algn="ctr" fontAlgn="b"/>
                      <a:r>
                        <a:rPr lang="sv-SE" sz="1000" b="0" u="none" strike="noStrike">
                          <a:solidFill>
                            <a:srgbClr val="000000"/>
                          </a:solidFill>
                          <a:effectLst/>
                        </a:rPr>
                        <a:t>Värde-grund</a:t>
                      </a:r>
                      <a:endParaRPr lang="sv-SE" sz="1000" b="0" i="0" u="none" strike="noStrike">
                        <a:solidFill>
                          <a:srgbClr val="000000"/>
                        </a:solidFill>
                        <a:effectLst/>
                        <a:latin typeface="Calibri" panose="020F0502020204030204" pitchFamily="34" charset="0"/>
                      </a:endParaRPr>
                    </a:p>
                  </a:txBody>
                  <a:tcPr marL="6350" marR="6350" marT="6350" anchor="b"/>
                </a:tc>
                <a:tc rowSpan="2">
                  <a:txBody>
                    <a:bodyPr/>
                    <a:lstStyle/>
                    <a:p>
                      <a:pPr algn="ctr" fontAlgn="b"/>
                      <a:r>
                        <a:rPr lang="sv-SE" sz="1000" b="0" u="none" strike="noStrike">
                          <a:solidFill>
                            <a:srgbClr val="000000"/>
                          </a:solidFill>
                          <a:effectLst/>
                        </a:rPr>
                        <a:t>Värde-grund</a:t>
                      </a:r>
                      <a:endParaRPr lang="sv-SE" sz="1000" b="0" i="0" u="none" strike="noStrike">
                        <a:solidFill>
                          <a:srgbClr val="000000"/>
                        </a:solidFill>
                        <a:effectLst/>
                        <a:latin typeface="Calibri" panose="020F0502020204030204" pitchFamily="34" charset="0"/>
                      </a:endParaRPr>
                    </a:p>
                  </a:txBody>
                  <a:tcPr marL="6350" marR="6350" marT="6350" anchor="b"/>
                </a:tc>
                <a:tc rowSpan="2">
                  <a:txBody>
                    <a:bodyPr/>
                    <a:lstStyle/>
                    <a:p>
                      <a:pPr algn="ctr" fontAlgn="b"/>
                      <a:r>
                        <a:rPr lang="sv-SE" sz="1000" b="0" u="none" strike="noStrike">
                          <a:solidFill>
                            <a:srgbClr val="000000"/>
                          </a:solidFill>
                          <a:effectLst/>
                        </a:rPr>
                        <a:t>Värde-grund</a:t>
                      </a:r>
                      <a:endParaRPr lang="sv-SE" sz="1000" b="0" i="0" u="none" strike="noStrike">
                        <a:solidFill>
                          <a:srgbClr val="000000"/>
                        </a:solidFill>
                        <a:effectLst/>
                        <a:latin typeface="Calibri" panose="020F0502020204030204" pitchFamily="34" charset="0"/>
                      </a:endParaRPr>
                    </a:p>
                  </a:txBody>
                  <a:tcPr marL="6350" marR="6350" marT="6350" anchor="b"/>
                </a:tc>
                <a:tc rowSpan="2">
                  <a:txBody>
                    <a:bodyPr/>
                    <a:lstStyle/>
                    <a:p>
                      <a:pPr algn="ctr" fontAlgn="b"/>
                      <a:r>
                        <a:rPr lang="sv-SE" sz="1000" b="0" u="none" strike="noStrike">
                          <a:solidFill>
                            <a:srgbClr val="000000"/>
                          </a:solidFill>
                          <a:effectLst/>
                        </a:rPr>
                        <a:t>Värde-grund</a:t>
                      </a:r>
                      <a:endParaRPr lang="sv-SE" sz="1000" b="0" i="0" u="none" strike="noStrike">
                        <a:solidFill>
                          <a:srgbClr val="000000"/>
                        </a:solidFill>
                        <a:effectLst/>
                        <a:latin typeface="Calibri" panose="020F0502020204030204" pitchFamily="34" charset="0"/>
                      </a:endParaRPr>
                    </a:p>
                  </a:txBody>
                  <a:tcPr marL="6350" marR="6350" marT="6350" anchor="b"/>
                </a:tc>
                <a:tc rowSpan="2">
                  <a:txBody>
                    <a:bodyPr/>
                    <a:lstStyle/>
                    <a:p>
                      <a:pPr algn="ctr" fontAlgn="b"/>
                      <a:r>
                        <a:rPr lang="sv-SE" sz="1000" b="0" u="none" strike="noStrike">
                          <a:solidFill>
                            <a:srgbClr val="000000"/>
                          </a:solidFill>
                          <a:effectLst/>
                        </a:rPr>
                        <a:t>Värde-grund</a:t>
                      </a:r>
                      <a:endParaRPr lang="sv-SE" sz="1000" b="0" i="0" u="none" strike="noStrike">
                        <a:solidFill>
                          <a:srgbClr val="000000"/>
                        </a:solidFill>
                        <a:effectLst/>
                        <a:latin typeface="Calibri" panose="020F0502020204030204" pitchFamily="34" charset="0"/>
                      </a:endParaRPr>
                    </a:p>
                  </a:txBody>
                  <a:tcPr marL="6350" marR="6350" marT="6350" anchor="b"/>
                </a:tc>
                <a:tc rowSpan="2">
                  <a:txBody>
                    <a:bodyPr/>
                    <a:lstStyle/>
                    <a:p>
                      <a:pPr algn="ctr" fontAlgn="b"/>
                      <a:r>
                        <a:rPr lang="sv-SE" sz="1000" b="0" u="none" strike="noStrike">
                          <a:solidFill>
                            <a:srgbClr val="000000"/>
                          </a:solidFill>
                          <a:effectLst/>
                        </a:rPr>
                        <a:t>Värde-grund</a:t>
                      </a:r>
                      <a:endParaRPr lang="sv-SE" sz="1000" b="0" i="0" u="none" strike="noStrike">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2582080235"/>
                  </a:ext>
                </a:extLst>
              </a:tr>
              <a:tr h="180975">
                <a:tc>
                  <a:txBody>
                    <a:bodyPr/>
                    <a:lstStyle/>
                    <a:p>
                      <a:pPr algn="r" fontAlgn="b"/>
                      <a:r>
                        <a:rPr lang="sv-SE" sz="1000" b="0" u="none" strike="noStrike" dirty="0">
                          <a:solidFill>
                            <a:srgbClr val="000000"/>
                          </a:solidFill>
                          <a:effectLst/>
                        </a:rPr>
                        <a:t>15:30</a:t>
                      </a:r>
                      <a:endParaRPr lang="sv-SE" sz="1000" b="0" i="0" u="none" strike="noStrike" dirty="0">
                        <a:solidFill>
                          <a:srgbClr val="000000"/>
                        </a:solidFill>
                        <a:effectLst/>
                        <a:latin typeface="Calibri" panose="020F0502020204030204" pitchFamily="34" charset="0"/>
                      </a:endParaRPr>
                    </a:p>
                  </a:txBody>
                  <a:tcPr marL="6350" marR="6350" marT="6350" anchor="b"/>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extLst>
                  <a:ext uri="{0D108BD9-81ED-4DB2-BD59-A6C34878D82A}">
                    <a16:rowId xmlns:a16="http://schemas.microsoft.com/office/drawing/2014/main" val="1365791659"/>
                  </a:ext>
                </a:extLst>
              </a:tr>
            </a:tbl>
          </a:graphicData>
        </a:graphic>
      </p:graphicFrame>
      <p:graphicFrame>
        <p:nvGraphicFramePr>
          <p:cNvPr id="8" name="Tabell 7">
            <a:extLst>
              <a:ext uri="{FF2B5EF4-FFF2-40B4-BE49-F238E27FC236}">
                <a16:creationId xmlns:a16="http://schemas.microsoft.com/office/drawing/2014/main" id="{C800A0A7-975D-75E8-2EAC-D3D8A8AD0FEF}"/>
              </a:ext>
            </a:extLst>
          </p:cNvPr>
          <p:cNvGraphicFramePr>
            <a:graphicFrameLocks noGrp="1"/>
          </p:cNvGraphicFramePr>
          <p:nvPr>
            <p:extLst>
              <p:ext uri="{D42A27DB-BD31-4B8C-83A1-F6EECF244321}">
                <p14:modId xmlns:p14="http://schemas.microsoft.com/office/powerpoint/2010/main" val="271562049"/>
              </p:ext>
            </p:extLst>
          </p:nvPr>
        </p:nvGraphicFramePr>
        <p:xfrm>
          <a:off x="4512074" y="2689305"/>
          <a:ext cx="4063997" cy="3067050"/>
        </p:xfrm>
        <a:graphic>
          <a:graphicData uri="http://schemas.openxmlformats.org/drawingml/2006/table">
            <a:tbl>
              <a:tblPr>
                <a:tableStyleId>{616DA210-FB5B-4158-B5E0-FEB733F419BA}</a:tableStyleId>
              </a:tblPr>
              <a:tblGrid>
                <a:gridCol w="580571">
                  <a:extLst>
                    <a:ext uri="{9D8B030D-6E8A-4147-A177-3AD203B41FA5}">
                      <a16:colId xmlns:a16="http://schemas.microsoft.com/office/drawing/2014/main" val="772866290"/>
                    </a:ext>
                  </a:extLst>
                </a:gridCol>
                <a:gridCol w="580571">
                  <a:extLst>
                    <a:ext uri="{9D8B030D-6E8A-4147-A177-3AD203B41FA5}">
                      <a16:colId xmlns:a16="http://schemas.microsoft.com/office/drawing/2014/main" val="884164116"/>
                    </a:ext>
                  </a:extLst>
                </a:gridCol>
                <a:gridCol w="580571">
                  <a:extLst>
                    <a:ext uri="{9D8B030D-6E8A-4147-A177-3AD203B41FA5}">
                      <a16:colId xmlns:a16="http://schemas.microsoft.com/office/drawing/2014/main" val="618839852"/>
                    </a:ext>
                  </a:extLst>
                </a:gridCol>
                <a:gridCol w="580571">
                  <a:extLst>
                    <a:ext uri="{9D8B030D-6E8A-4147-A177-3AD203B41FA5}">
                      <a16:colId xmlns:a16="http://schemas.microsoft.com/office/drawing/2014/main" val="2422736944"/>
                    </a:ext>
                  </a:extLst>
                </a:gridCol>
                <a:gridCol w="580571">
                  <a:extLst>
                    <a:ext uri="{9D8B030D-6E8A-4147-A177-3AD203B41FA5}">
                      <a16:colId xmlns:a16="http://schemas.microsoft.com/office/drawing/2014/main" val="392240023"/>
                    </a:ext>
                  </a:extLst>
                </a:gridCol>
                <a:gridCol w="580571">
                  <a:extLst>
                    <a:ext uri="{9D8B030D-6E8A-4147-A177-3AD203B41FA5}">
                      <a16:colId xmlns:a16="http://schemas.microsoft.com/office/drawing/2014/main" val="2169689518"/>
                    </a:ext>
                  </a:extLst>
                </a:gridCol>
                <a:gridCol w="580571">
                  <a:extLst>
                    <a:ext uri="{9D8B030D-6E8A-4147-A177-3AD203B41FA5}">
                      <a16:colId xmlns:a16="http://schemas.microsoft.com/office/drawing/2014/main" val="1246460449"/>
                    </a:ext>
                  </a:extLst>
                </a:gridCol>
              </a:tblGrid>
              <a:tr h="161925">
                <a:tc>
                  <a:txBody>
                    <a:bodyPr/>
                    <a:lstStyle/>
                    <a:p>
                      <a:pPr algn="l" fontAlgn="b"/>
                      <a:endParaRPr lang="sv-SE" sz="10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sv-SE" sz="1000" b="0" u="none" strike="noStrike">
                          <a:solidFill>
                            <a:srgbClr val="000000"/>
                          </a:solidFill>
                          <a:effectLst/>
                        </a:rPr>
                        <a:t>Lag</a:t>
                      </a:r>
                      <a:endParaRPr lang="sv-SE" sz="1000" b="0" i="0" u="none" strike="noStrike">
                        <a:solidFill>
                          <a:srgbClr val="000000"/>
                        </a:solidFill>
                        <a:effectLst/>
                        <a:latin typeface="Calibri" panose="020F0502020204030204" pitchFamily="34" charset="0"/>
                      </a:endParaRPr>
                    </a:p>
                  </a:txBody>
                  <a:tcPr marL="6350" marR="6350" marT="635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6350" marR="6350" marT="635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6350" marR="6350" marT="635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6350" marR="6350" marT="635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6350" marR="6350" marT="635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2076792764"/>
                  </a:ext>
                </a:extLst>
              </a:tr>
              <a:tr h="161925">
                <a:tc>
                  <a:txBody>
                    <a:bodyPr/>
                    <a:lstStyle/>
                    <a:p>
                      <a:pPr algn="l" fontAlgn="b"/>
                      <a:r>
                        <a:rPr lang="sv-SE" sz="1000" b="0" u="none" strike="noStrike">
                          <a:solidFill>
                            <a:srgbClr val="000000"/>
                          </a:solidFill>
                          <a:effectLst/>
                        </a:rPr>
                        <a:t>Tid</a:t>
                      </a:r>
                      <a:endParaRPr lang="sv-SE" sz="10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sv-SE" sz="1000" b="0" u="none" strike="noStrike" dirty="0">
                          <a:solidFill>
                            <a:srgbClr val="000000"/>
                          </a:solidFill>
                          <a:effectLst/>
                        </a:rPr>
                        <a:t>P13</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FFFF00"/>
                    </a:solidFill>
                  </a:tcPr>
                </a:tc>
                <a:tc>
                  <a:txBody>
                    <a:bodyPr/>
                    <a:lstStyle/>
                    <a:p>
                      <a:pPr algn="l" fontAlgn="b"/>
                      <a:r>
                        <a:rPr lang="sv-SE" sz="1000" b="0" u="none" strike="noStrike" dirty="0">
                          <a:solidFill>
                            <a:srgbClr val="000000"/>
                          </a:solidFill>
                          <a:effectLst/>
                        </a:rPr>
                        <a:t>F13</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FFFF00"/>
                    </a:solidFill>
                  </a:tcPr>
                </a:tc>
                <a:tc>
                  <a:txBody>
                    <a:bodyPr/>
                    <a:lstStyle/>
                    <a:p>
                      <a:pPr algn="l" fontAlgn="b"/>
                      <a:r>
                        <a:rPr lang="sv-SE" sz="1000" b="0" u="none" strike="noStrike" dirty="0">
                          <a:solidFill>
                            <a:srgbClr val="000000"/>
                          </a:solidFill>
                          <a:effectLst/>
                        </a:rPr>
                        <a:t>P12</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00B0F0"/>
                    </a:solidFill>
                  </a:tcPr>
                </a:tc>
                <a:tc>
                  <a:txBody>
                    <a:bodyPr/>
                    <a:lstStyle/>
                    <a:p>
                      <a:pPr algn="l" fontAlgn="b"/>
                      <a:r>
                        <a:rPr lang="sv-SE" sz="1000" b="0" u="none" strike="noStrike" dirty="0">
                          <a:solidFill>
                            <a:srgbClr val="000000"/>
                          </a:solidFill>
                          <a:effectLst/>
                        </a:rPr>
                        <a:t>F12</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00B0F0"/>
                    </a:solidFill>
                  </a:tcPr>
                </a:tc>
                <a:tc>
                  <a:txBody>
                    <a:bodyPr/>
                    <a:lstStyle/>
                    <a:p>
                      <a:pPr algn="l" fontAlgn="b"/>
                      <a:r>
                        <a:rPr lang="sv-SE" sz="1000" b="0" u="none" strike="noStrike" dirty="0">
                          <a:solidFill>
                            <a:srgbClr val="000000"/>
                          </a:solidFill>
                          <a:effectLst/>
                        </a:rPr>
                        <a:t>P11</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FFFF00"/>
                    </a:solidFill>
                  </a:tcPr>
                </a:tc>
                <a:tc>
                  <a:txBody>
                    <a:bodyPr/>
                    <a:lstStyle/>
                    <a:p>
                      <a:pPr algn="l" fontAlgn="b"/>
                      <a:r>
                        <a:rPr lang="sv-SE" sz="1000" b="0" u="none" strike="noStrike" dirty="0">
                          <a:solidFill>
                            <a:srgbClr val="000000"/>
                          </a:solidFill>
                          <a:effectLst/>
                        </a:rPr>
                        <a:t>P11</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FFFF00"/>
                    </a:solidFill>
                  </a:tcPr>
                </a:tc>
                <a:extLst>
                  <a:ext uri="{0D108BD9-81ED-4DB2-BD59-A6C34878D82A}">
                    <a16:rowId xmlns:a16="http://schemas.microsoft.com/office/drawing/2014/main" val="2871474130"/>
                  </a:ext>
                </a:extLst>
              </a:tr>
              <a:tr h="161925">
                <a:tc>
                  <a:txBody>
                    <a:bodyPr/>
                    <a:lstStyle/>
                    <a:p>
                      <a:pPr algn="r" fontAlgn="b"/>
                      <a:r>
                        <a:rPr lang="sv-SE" sz="1000" b="0" u="none" strike="noStrike">
                          <a:solidFill>
                            <a:srgbClr val="000000"/>
                          </a:solidFill>
                          <a:effectLst/>
                        </a:rPr>
                        <a:t>12:30</a:t>
                      </a:r>
                      <a:endParaRPr lang="sv-SE" sz="10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sv-SE" sz="1000" b="0" u="none" strike="noStrike">
                          <a:solidFill>
                            <a:srgbClr val="000000"/>
                          </a:solidFill>
                          <a:effectLst/>
                        </a:rPr>
                        <a:t>Samling</a:t>
                      </a:r>
                      <a:endParaRPr lang="sv-SE" sz="10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sv-SE" sz="1000" b="0" u="none" strike="noStrike">
                          <a:solidFill>
                            <a:srgbClr val="000000"/>
                          </a:solidFill>
                          <a:effectLst/>
                        </a:rPr>
                        <a:t>Samling</a:t>
                      </a:r>
                      <a:endParaRPr lang="sv-SE" sz="10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sv-SE" sz="1000" b="0" u="none" strike="noStrike">
                          <a:solidFill>
                            <a:srgbClr val="000000"/>
                          </a:solidFill>
                          <a:effectLst/>
                        </a:rPr>
                        <a:t>Samling</a:t>
                      </a:r>
                      <a:endParaRPr lang="sv-SE" sz="10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sv-SE" sz="1000" b="0" u="none" strike="noStrike">
                          <a:solidFill>
                            <a:srgbClr val="000000"/>
                          </a:solidFill>
                          <a:effectLst/>
                        </a:rPr>
                        <a:t>Samling</a:t>
                      </a:r>
                      <a:endParaRPr lang="sv-SE" sz="10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sv-SE" sz="1000" b="0" u="none" strike="noStrike">
                          <a:solidFill>
                            <a:srgbClr val="000000"/>
                          </a:solidFill>
                          <a:effectLst/>
                        </a:rPr>
                        <a:t>Samling</a:t>
                      </a:r>
                      <a:endParaRPr lang="sv-SE" sz="1000" b="0" i="0" u="none" strike="noStrike">
                        <a:solidFill>
                          <a:srgbClr val="000000"/>
                        </a:solidFill>
                        <a:effectLst/>
                        <a:latin typeface="Calibri" panose="020F0502020204030204" pitchFamily="34" charset="0"/>
                      </a:endParaRPr>
                    </a:p>
                  </a:txBody>
                  <a:tcPr marL="6350" marR="6350" marT="6350" anchor="b"/>
                </a:tc>
                <a:tc>
                  <a:txBody>
                    <a:bodyPr/>
                    <a:lstStyle/>
                    <a:p>
                      <a:pPr algn="l" fontAlgn="b"/>
                      <a:r>
                        <a:rPr lang="sv-SE" sz="1000" b="0" u="none" strike="noStrike">
                          <a:solidFill>
                            <a:srgbClr val="000000"/>
                          </a:solidFill>
                          <a:effectLst/>
                        </a:rPr>
                        <a:t>Samling</a:t>
                      </a:r>
                      <a:endParaRPr lang="sv-SE" sz="1000" b="0" i="0" u="none" strike="noStrike">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3046316670"/>
                  </a:ext>
                </a:extLst>
              </a:tr>
              <a:tr h="161925">
                <a:tc>
                  <a:txBody>
                    <a:bodyPr/>
                    <a:lstStyle/>
                    <a:p>
                      <a:pPr algn="r" fontAlgn="b"/>
                      <a:r>
                        <a:rPr lang="sv-SE" sz="1000" b="0" u="none" strike="noStrike">
                          <a:solidFill>
                            <a:srgbClr val="000000"/>
                          </a:solidFill>
                          <a:effectLst/>
                        </a:rPr>
                        <a:t>12:45</a:t>
                      </a:r>
                      <a:endParaRPr lang="sv-SE" sz="1000" b="0" i="0" u="none" strike="noStrike">
                        <a:solidFill>
                          <a:srgbClr val="000000"/>
                        </a:solidFill>
                        <a:effectLst/>
                        <a:latin typeface="Calibri" panose="020F0502020204030204" pitchFamily="34" charset="0"/>
                      </a:endParaRPr>
                    </a:p>
                  </a:txBody>
                  <a:tcPr marL="6350" marR="6350" marT="6350" anchor="b"/>
                </a:tc>
                <a:tc rowSpan="3">
                  <a:txBody>
                    <a:bodyPr/>
                    <a:lstStyle/>
                    <a:p>
                      <a:pPr algn="ctr" fontAlgn="b"/>
                      <a:r>
                        <a:rPr lang="sv-SE" sz="1000" b="0" u="none" strike="noStrike">
                          <a:solidFill>
                            <a:srgbClr val="000000"/>
                          </a:solidFill>
                          <a:effectLst/>
                        </a:rPr>
                        <a:t>Pass 1</a:t>
                      </a:r>
                      <a:endParaRPr lang="sv-SE" sz="1000" b="0" i="0" u="none" strike="noStrike">
                        <a:solidFill>
                          <a:srgbClr val="000000"/>
                        </a:solidFill>
                        <a:effectLst/>
                        <a:latin typeface="Calibri" panose="020F0502020204030204" pitchFamily="34" charset="0"/>
                      </a:endParaRPr>
                    </a:p>
                  </a:txBody>
                  <a:tcPr marL="6350" marR="6350" marT="6350" anchor="b"/>
                </a:tc>
                <a:tc rowSpan="3">
                  <a:txBody>
                    <a:bodyPr/>
                    <a:lstStyle/>
                    <a:p>
                      <a:pPr algn="ctr" fontAlgn="b"/>
                      <a:r>
                        <a:rPr lang="sv-SE" sz="1000" b="0" u="none" strike="noStrike" dirty="0">
                          <a:solidFill>
                            <a:srgbClr val="000000"/>
                          </a:solidFill>
                          <a:effectLst/>
                        </a:rPr>
                        <a:t>Pass 1</a:t>
                      </a:r>
                      <a:endParaRPr lang="sv-SE" sz="1000" b="0" i="0" u="none" strike="noStrike" dirty="0">
                        <a:solidFill>
                          <a:srgbClr val="000000"/>
                        </a:solidFill>
                        <a:effectLst/>
                        <a:latin typeface="Calibri" panose="020F0502020204030204" pitchFamily="34" charset="0"/>
                      </a:endParaRPr>
                    </a:p>
                  </a:txBody>
                  <a:tcPr marL="6350" marR="6350" marT="6350" anchor="b"/>
                </a:tc>
                <a:tc rowSpan="3">
                  <a:txBody>
                    <a:bodyPr/>
                    <a:lstStyle/>
                    <a:p>
                      <a:pPr algn="ctr" fontAlgn="b"/>
                      <a:r>
                        <a:rPr lang="sv-SE" sz="1000" b="0" u="none" strike="noStrike">
                          <a:solidFill>
                            <a:srgbClr val="000000"/>
                          </a:solidFill>
                          <a:effectLst/>
                        </a:rPr>
                        <a:t>Pass 1</a:t>
                      </a:r>
                      <a:endParaRPr lang="sv-SE" sz="1000" b="0" i="0" u="none" strike="noStrike">
                        <a:solidFill>
                          <a:srgbClr val="000000"/>
                        </a:solidFill>
                        <a:effectLst/>
                        <a:latin typeface="Calibri" panose="020F0502020204030204" pitchFamily="34" charset="0"/>
                      </a:endParaRPr>
                    </a:p>
                  </a:txBody>
                  <a:tcPr marL="6350" marR="6350" marT="6350" anchor="b"/>
                </a:tc>
                <a:tc rowSpan="3">
                  <a:txBody>
                    <a:bodyPr/>
                    <a:lstStyle/>
                    <a:p>
                      <a:pPr algn="ctr" fontAlgn="b"/>
                      <a:r>
                        <a:rPr lang="sv-SE" sz="1000" b="0" u="none" strike="noStrike">
                          <a:solidFill>
                            <a:srgbClr val="000000"/>
                          </a:solidFill>
                          <a:effectLst/>
                        </a:rPr>
                        <a:t>Pass 1</a:t>
                      </a:r>
                      <a:endParaRPr lang="sv-SE" sz="1000" b="0" i="0" u="none" strike="noStrike">
                        <a:solidFill>
                          <a:srgbClr val="000000"/>
                        </a:solidFill>
                        <a:effectLst/>
                        <a:latin typeface="Calibri" panose="020F0502020204030204" pitchFamily="34" charset="0"/>
                      </a:endParaRPr>
                    </a:p>
                  </a:txBody>
                  <a:tcPr marL="6350" marR="6350" marT="6350" anchor="b"/>
                </a:tc>
                <a:tc rowSpan="3">
                  <a:txBody>
                    <a:bodyPr/>
                    <a:lstStyle/>
                    <a:p>
                      <a:pPr algn="ctr" fontAlgn="b"/>
                      <a:r>
                        <a:rPr lang="sv-SE" sz="1000" b="0" u="none" strike="noStrike">
                          <a:solidFill>
                            <a:srgbClr val="000000"/>
                          </a:solidFill>
                          <a:effectLst/>
                        </a:rPr>
                        <a:t>Pass 1</a:t>
                      </a:r>
                      <a:endParaRPr lang="sv-SE" sz="1000" b="0" i="0" u="none" strike="noStrike">
                        <a:solidFill>
                          <a:srgbClr val="000000"/>
                        </a:solidFill>
                        <a:effectLst/>
                        <a:latin typeface="Calibri" panose="020F0502020204030204" pitchFamily="34" charset="0"/>
                      </a:endParaRPr>
                    </a:p>
                  </a:txBody>
                  <a:tcPr marL="6350" marR="6350" marT="6350" anchor="b"/>
                </a:tc>
                <a:tc rowSpan="3">
                  <a:txBody>
                    <a:bodyPr/>
                    <a:lstStyle/>
                    <a:p>
                      <a:pPr algn="ctr" fontAlgn="b"/>
                      <a:r>
                        <a:rPr lang="sv-SE" sz="1000" b="0" u="none" strike="noStrike">
                          <a:solidFill>
                            <a:srgbClr val="000000"/>
                          </a:solidFill>
                          <a:effectLst/>
                        </a:rPr>
                        <a:t>Pass 1</a:t>
                      </a:r>
                      <a:endParaRPr lang="sv-SE" sz="1000" b="0" i="0" u="none" strike="noStrike">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177514405"/>
                  </a:ext>
                </a:extLst>
              </a:tr>
              <a:tr h="161925">
                <a:tc>
                  <a:txBody>
                    <a:bodyPr/>
                    <a:lstStyle/>
                    <a:p>
                      <a:pPr algn="r" fontAlgn="b"/>
                      <a:r>
                        <a:rPr lang="sv-SE" sz="1000" b="0" u="none" strike="noStrike">
                          <a:solidFill>
                            <a:srgbClr val="000000"/>
                          </a:solidFill>
                          <a:effectLst/>
                        </a:rPr>
                        <a:t>13:00</a:t>
                      </a:r>
                      <a:endParaRPr lang="sv-SE" sz="1000" b="0" i="0" u="none" strike="noStrike">
                        <a:solidFill>
                          <a:srgbClr val="000000"/>
                        </a:solidFill>
                        <a:effectLst/>
                        <a:latin typeface="Calibri" panose="020F0502020204030204" pitchFamily="34" charset="0"/>
                      </a:endParaRPr>
                    </a:p>
                  </a:txBody>
                  <a:tcPr marL="6350" marR="6350" marT="6350" anchor="b"/>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extLst>
                  <a:ext uri="{0D108BD9-81ED-4DB2-BD59-A6C34878D82A}">
                    <a16:rowId xmlns:a16="http://schemas.microsoft.com/office/drawing/2014/main" val="854470163"/>
                  </a:ext>
                </a:extLst>
              </a:tr>
              <a:tr h="161925">
                <a:tc>
                  <a:txBody>
                    <a:bodyPr/>
                    <a:lstStyle/>
                    <a:p>
                      <a:pPr algn="r" fontAlgn="b"/>
                      <a:r>
                        <a:rPr lang="sv-SE" sz="1000" b="0" u="none" strike="noStrike">
                          <a:solidFill>
                            <a:srgbClr val="000000"/>
                          </a:solidFill>
                          <a:effectLst/>
                        </a:rPr>
                        <a:t>13:15</a:t>
                      </a:r>
                      <a:endParaRPr lang="sv-SE" sz="1000" b="0" i="0" u="none" strike="noStrike">
                        <a:solidFill>
                          <a:srgbClr val="000000"/>
                        </a:solidFill>
                        <a:effectLst/>
                        <a:latin typeface="Calibri" panose="020F0502020204030204" pitchFamily="34" charset="0"/>
                      </a:endParaRPr>
                    </a:p>
                  </a:txBody>
                  <a:tcPr marL="6350" marR="6350" marT="6350" anchor="b"/>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extLst>
                  <a:ext uri="{0D108BD9-81ED-4DB2-BD59-A6C34878D82A}">
                    <a16:rowId xmlns:a16="http://schemas.microsoft.com/office/drawing/2014/main" val="2836478096"/>
                  </a:ext>
                </a:extLst>
              </a:tr>
              <a:tr h="161925">
                <a:tc>
                  <a:txBody>
                    <a:bodyPr/>
                    <a:lstStyle/>
                    <a:p>
                      <a:pPr algn="r" fontAlgn="b"/>
                      <a:r>
                        <a:rPr lang="sv-SE" sz="1000" b="0" u="none" strike="noStrike">
                          <a:solidFill>
                            <a:srgbClr val="000000"/>
                          </a:solidFill>
                          <a:effectLst/>
                        </a:rPr>
                        <a:t>13:30</a:t>
                      </a:r>
                      <a:endParaRPr lang="sv-SE" sz="1000" b="0" i="0" u="none" strike="noStrike">
                        <a:solidFill>
                          <a:srgbClr val="000000"/>
                        </a:solidFill>
                        <a:effectLst/>
                        <a:latin typeface="Calibri" panose="020F0502020204030204" pitchFamily="34" charset="0"/>
                      </a:endParaRPr>
                    </a:p>
                  </a:txBody>
                  <a:tcPr marL="6350" marR="6350" marT="6350" anchor="b"/>
                </a:tc>
                <a:tc rowSpan="3">
                  <a:txBody>
                    <a:bodyPr/>
                    <a:lstStyle/>
                    <a:p>
                      <a:pPr algn="ctr" fontAlgn="b"/>
                      <a:r>
                        <a:rPr lang="sv-SE" sz="1000" b="0" u="none" strike="noStrike" dirty="0">
                          <a:solidFill>
                            <a:srgbClr val="000000"/>
                          </a:solidFill>
                          <a:effectLst/>
                        </a:rPr>
                        <a:t>Mellanmål</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FFC000"/>
                    </a:solidFill>
                  </a:tcPr>
                </a:tc>
                <a:tc rowSpan="3">
                  <a:txBody>
                    <a:bodyPr/>
                    <a:lstStyle/>
                    <a:p>
                      <a:pPr algn="ctr" fontAlgn="b"/>
                      <a:r>
                        <a:rPr lang="sv-SE" sz="1000" b="0" u="none" strike="noStrike" dirty="0">
                          <a:solidFill>
                            <a:srgbClr val="000000"/>
                          </a:solidFill>
                          <a:effectLst/>
                        </a:rPr>
                        <a:t>Mellanmål</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FFC000"/>
                    </a:solidFill>
                  </a:tcPr>
                </a:tc>
                <a:tc rowSpan="3">
                  <a:txBody>
                    <a:bodyPr/>
                    <a:lstStyle/>
                    <a:p>
                      <a:pPr algn="ctr" fontAlgn="b"/>
                      <a:r>
                        <a:rPr lang="sv-SE" sz="1000" b="0" u="none" strike="noStrike" dirty="0">
                          <a:solidFill>
                            <a:srgbClr val="000000"/>
                          </a:solidFill>
                          <a:effectLst/>
                        </a:rPr>
                        <a:t>Mellanmål</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FFC000"/>
                    </a:solidFill>
                  </a:tcPr>
                </a:tc>
                <a:tc rowSpan="3">
                  <a:txBody>
                    <a:bodyPr/>
                    <a:lstStyle/>
                    <a:p>
                      <a:pPr algn="ctr" fontAlgn="b"/>
                      <a:r>
                        <a:rPr lang="sv-SE" sz="1000" b="0" u="none" strike="noStrike" dirty="0">
                          <a:solidFill>
                            <a:srgbClr val="000000"/>
                          </a:solidFill>
                          <a:effectLst/>
                        </a:rPr>
                        <a:t>Mellanmål</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FFC000"/>
                    </a:solidFill>
                  </a:tcPr>
                </a:tc>
                <a:tc rowSpan="3">
                  <a:txBody>
                    <a:bodyPr/>
                    <a:lstStyle/>
                    <a:p>
                      <a:pPr algn="ctr" fontAlgn="b"/>
                      <a:r>
                        <a:rPr lang="sv-SE" sz="1000" b="0" u="none" strike="noStrike" dirty="0">
                          <a:solidFill>
                            <a:srgbClr val="000000"/>
                          </a:solidFill>
                          <a:effectLst/>
                        </a:rPr>
                        <a:t>Mellanmål</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FFC000"/>
                    </a:solidFill>
                  </a:tcPr>
                </a:tc>
                <a:tc rowSpan="3">
                  <a:txBody>
                    <a:bodyPr/>
                    <a:lstStyle/>
                    <a:p>
                      <a:pPr algn="ctr" fontAlgn="b"/>
                      <a:r>
                        <a:rPr lang="sv-SE" sz="1000" b="0" u="none" strike="noStrike" dirty="0">
                          <a:solidFill>
                            <a:srgbClr val="000000"/>
                          </a:solidFill>
                          <a:effectLst/>
                        </a:rPr>
                        <a:t>Mellanmål</a:t>
                      </a:r>
                      <a:endParaRPr lang="sv-SE" sz="1000" b="0" i="0" u="none" strike="noStrike" dirty="0">
                        <a:solidFill>
                          <a:srgbClr val="000000"/>
                        </a:solidFill>
                        <a:effectLst/>
                        <a:latin typeface="Calibri" panose="020F0502020204030204" pitchFamily="34" charset="0"/>
                      </a:endParaRPr>
                    </a:p>
                  </a:txBody>
                  <a:tcPr marL="6350" marR="6350" marT="6350" anchor="b">
                    <a:solidFill>
                      <a:srgbClr val="FFC000"/>
                    </a:solidFill>
                  </a:tcPr>
                </a:tc>
                <a:extLst>
                  <a:ext uri="{0D108BD9-81ED-4DB2-BD59-A6C34878D82A}">
                    <a16:rowId xmlns:a16="http://schemas.microsoft.com/office/drawing/2014/main" val="3873308509"/>
                  </a:ext>
                </a:extLst>
              </a:tr>
              <a:tr h="161925">
                <a:tc>
                  <a:txBody>
                    <a:bodyPr/>
                    <a:lstStyle/>
                    <a:p>
                      <a:pPr algn="r" fontAlgn="b"/>
                      <a:r>
                        <a:rPr lang="sv-SE" sz="1000" b="0" u="none" strike="noStrike">
                          <a:solidFill>
                            <a:srgbClr val="000000"/>
                          </a:solidFill>
                          <a:effectLst/>
                        </a:rPr>
                        <a:t>13:45</a:t>
                      </a:r>
                      <a:endParaRPr lang="sv-SE" sz="1000" b="0" i="0" u="none" strike="noStrike">
                        <a:solidFill>
                          <a:srgbClr val="000000"/>
                        </a:solidFill>
                        <a:effectLst/>
                        <a:latin typeface="Calibri" panose="020F0502020204030204" pitchFamily="34" charset="0"/>
                      </a:endParaRPr>
                    </a:p>
                  </a:txBody>
                  <a:tcPr marL="6350" marR="6350" marT="6350" anchor="b"/>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extLst>
                  <a:ext uri="{0D108BD9-81ED-4DB2-BD59-A6C34878D82A}">
                    <a16:rowId xmlns:a16="http://schemas.microsoft.com/office/drawing/2014/main" val="632059145"/>
                  </a:ext>
                </a:extLst>
              </a:tr>
              <a:tr h="161925">
                <a:tc>
                  <a:txBody>
                    <a:bodyPr/>
                    <a:lstStyle/>
                    <a:p>
                      <a:pPr algn="r" fontAlgn="b"/>
                      <a:r>
                        <a:rPr lang="sv-SE" sz="1000" b="0" u="none" strike="noStrike">
                          <a:solidFill>
                            <a:srgbClr val="000000"/>
                          </a:solidFill>
                          <a:effectLst/>
                        </a:rPr>
                        <a:t>14:00</a:t>
                      </a:r>
                      <a:endParaRPr lang="sv-SE" sz="1000" b="0" i="0" u="none" strike="noStrike">
                        <a:solidFill>
                          <a:srgbClr val="000000"/>
                        </a:solidFill>
                        <a:effectLst/>
                        <a:latin typeface="Calibri" panose="020F0502020204030204" pitchFamily="34" charset="0"/>
                      </a:endParaRPr>
                    </a:p>
                  </a:txBody>
                  <a:tcPr marL="6350" marR="6350" marT="6350" anchor="b"/>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extLst>
                  <a:ext uri="{0D108BD9-81ED-4DB2-BD59-A6C34878D82A}">
                    <a16:rowId xmlns:a16="http://schemas.microsoft.com/office/drawing/2014/main" val="1061593689"/>
                  </a:ext>
                </a:extLst>
              </a:tr>
              <a:tr h="161925">
                <a:tc>
                  <a:txBody>
                    <a:bodyPr/>
                    <a:lstStyle/>
                    <a:p>
                      <a:pPr algn="r" fontAlgn="b"/>
                      <a:r>
                        <a:rPr lang="sv-SE" sz="1000" b="0" u="none" strike="noStrike">
                          <a:solidFill>
                            <a:srgbClr val="000000"/>
                          </a:solidFill>
                          <a:effectLst/>
                        </a:rPr>
                        <a:t>14:15</a:t>
                      </a:r>
                      <a:endParaRPr lang="sv-SE" sz="1000" b="0" i="0" u="none" strike="noStrike">
                        <a:solidFill>
                          <a:srgbClr val="000000"/>
                        </a:solidFill>
                        <a:effectLst/>
                        <a:latin typeface="Calibri" panose="020F0502020204030204" pitchFamily="34" charset="0"/>
                      </a:endParaRPr>
                    </a:p>
                  </a:txBody>
                  <a:tcPr marL="6350" marR="6350" marT="6350" anchor="b"/>
                </a:tc>
                <a:tc rowSpan="4">
                  <a:txBody>
                    <a:bodyPr/>
                    <a:lstStyle/>
                    <a:p>
                      <a:pPr algn="ctr" fontAlgn="b"/>
                      <a:r>
                        <a:rPr lang="sv-SE" sz="1000" b="0" u="none" strike="noStrike">
                          <a:solidFill>
                            <a:srgbClr val="000000"/>
                          </a:solidFill>
                          <a:effectLst/>
                        </a:rPr>
                        <a:t>Pass 2</a:t>
                      </a:r>
                      <a:endParaRPr lang="sv-SE" sz="1000" b="0" i="0" u="none" strike="noStrike">
                        <a:solidFill>
                          <a:srgbClr val="000000"/>
                        </a:solidFill>
                        <a:effectLst/>
                        <a:latin typeface="Calibri" panose="020F0502020204030204" pitchFamily="34" charset="0"/>
                      </a:endParaRPr>
                    </a:p>
                  </a:txBody>
                  <a:tcPr marL="6350" marR="6350" marT="6350" anchor="b"/>
                </a:tc>
                <a:tc rowSpan="4">
                  <a:txBody>
                    <a:bodyPr/>
                    <a:lstStyle/>
                    <a:p>
                      <a:pPr algn="ctr" fontAlgn="b"/>
                      <a:r>
                        <a:rPr lang="sv-SE" sz="1000" b="0" u="none" strike="noStrike">
                          <a:solidFill>
                            <a:srgbClr val="000000"/>
                          </a:solidFill>
                          <a:effectLst/>
                        </a:rPr>
                        <a:t>Pass 2</a:t>
                      </a:r>
                      <a:endParaRPr lang="sv-SE" sz="1000" b="0" i="0" u="none" strike="noStrike">
                        <a:solidFill>
                          <a:srgbClr val="000000"/>
                        </a:solidFill>
                        <a:effectLst/>
                        <a:latin typeface="Calibri" panose="020F0502020204030204" pitchFamily="34" charset="0"/>
                      </a:endParaRPr>
                    </a:p>
                  </a:txBody>
                  <a:tcPr marL="6350" marR="6350" marT="6350" anchor="b"/>
                </a:tc>
                <a:tc rowSpan="4">
                  <a:txBody>
                    <a:bodyPr/>
                    <a:lstStyle/>
                    <a:p>
                      <a:pPr algn="ctr" fontAlgn="b"/>
                      <a:r>
                        <a:rPr lang="sv-SE" sz="1000" b="0" u="none" strike="noStrike">
                          <a:solidFill>
                            <a:srgbClr val="000000"/>
                          </a:solidFill>
                          <a:effectLst/>
                        </a:rPr>
                        <a:t>Pass 2</a:t>
                      </a:r>
                      <a:endParaRPr lang="sv-SE" sz="1000" b="0" i="0" u="none" strike="noStrike">
                        <a:solidFill>
                          <a:srgbClr val="000000"/>
                        </a:solidFill>
                        <a:effectLst/>
                        <a:latin typeface="Calibri" panose="020F0502020204030204" pitchFamily="34" charset="0"/>
                      </a:endParaRPr>
                    </a:p>
                  </a:txBody>
                  <a:tcPr marL="6350" marR="6350" marT="6350" anchor="b"/>
                </a:tc>
                <a:tc rowSpan="4">
                  <a:txBody>
                    <a:bodyPr/>
                    <a:lstStyle/>
                    <a:p>
                      <a:pPr algn="ctr" fontAlgn="b"/>
                      <a:r>
                        <a:rPr lang="sv-SE" sz="1000" b="0" u="none" strike="noStrike">
                          <a:solidFill>
                            <a:srgbClr val="000000"/>
                          </a:solidFill>
                          <a:effectLst/>
                        </a:rPr>
                        <a:t>Pass 2</a:t>
                      </a:r>
                      <a:endParaRPr lang="sv-SE" sz="1000" b="0" i="0" u="none" strike="noStrike">
                        <a:solidFill>
                          <a:srgbClr val="000000"/>
                        </a:solidFill>
                        <a:effectLst/>
                        <a:latin typeface="Calibri" panose="020F0502020204030204" pitchFamily="34" charset="0"/>
                      </a:endParaRPr>
                    </a:p>
                  </a:txBody>
                  <a:tcPr marL="6350" marR="6350" marT="6350" anchor="b"/>
                </a:tc>
                <a:tc rowSpan="4">
                  <a:txBody>
                    <a:bodyPr/>
                    <a:lstStyle/>
                    <a:p>
                      <a:pPr algn="ctr" fontAlgn="b"/>
                      <a:r>
                        <a:rPr lang="sv-SE" sz="1000" b="0" u="none" strike="noStrike">
                          <a:solidFill>
                            <a:srgbClr val="000000"/>
                          </a:solidFill>
                          <a:effectLst/>
                        </a:rPr>
                        <a:t>Pass 2</a:t>
                      </a:r>
                      <a:endParaRPr lang="sv-SE" sz="1000" b="0" i="0" u="none" strike="noStrike">
                        <a:solidFill>
                          <a:srgbClr val="000000"/>
                        </a:solidFill>
                        <a:effectLst/>
                        <a:latin typeface="Calibri" panose="020F0502020204030204" pitchFamily="34" charset="0"/>
                      </a:endParaRPr>
                    </a:p>
                  </a:txBody>
                  <a:tcPr marL="6350" marR="6350" marT="6350" anchor="b"/>
                </a:tc>
                <a:tc rowSpan="4">
                  <a:txBody>
                    <a:bodyPr/>
                    <a:lstStyle/>
                    <a:p>
                      <a:pPr algn="ctr" fontAlgn="b"/>
                      <a:r>
                        <a:rPr lang="sv-SE" sz="1000" b="0" u="none" strike="noStrike">
                          <a:solidFill>
                            <a:srgbClr val="000000"/>
                          </a:solidFill>
                          <a:effectLst/>
                        </a:rPr>
                        <a:t>Pass 2</a:t>
                      </a:r>
                      <a:endParaRPr lang="sv-SE" sz="1000" b="0" i="0" u="none" strike="noStrike">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1276252740"/>
                  </a:ext>
                </a:extLst>
              </a:tr>
              <a:tr h="161925">
                <a:tc>
                  <a:txBody>
                    <a:bodyPr/>
                    <a:lstStyle/>
                    <a:p>
                      <a:pPr algn="r" fontAlgn="b"/>
                      <a:r>
                        <a:rPr lang="sv-SE" sz="1000" b="0" u="none" strike="noStrike">
                          <a:solidFill>
                            <a:srgbClr val="000000"/>
                          </a:solidFill>
                          <a:effectLst/>
                        </a:rPr>
                        <a:t>14:30</a:t>
                      </a:r>
                      <a:endParaRPr lang="sv-SE" sz="1000" b="0" i="0" u="none" strike="noStrike">
                        <a:solidFill>
                          <a:srgbClr val="000000"/>
                        </a:solidFill>
                        <a:effectLst/>
                        <a:latin typeface="Calibri" panose="020F0502020204030204" pitchFamily="34" charset="0"/>
                      </a:endParaRPr>
                    </a:p>
                  </a:txBody>
                  <a:tcPr marL="6350" marR="6350" marT="6350" anchor="b"/>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extLst>
                  <a:ext uri="{0D108BD9-81ED-4DB2-BD59-A6C34878D82A}">
                    <a16:rowId xmlns:a16="http://schemas.microsoft.com/office/drawing/2014/main" val="1445242789"/>
                  </a:ext>
                </a:extLst>
              </a:tr>
              <a:tr h="161925">
                <a:tc>
                  <a:txBody>
                    <a:bodyPr/>
                    <a:lstStyle/>
                    <a:p>
                      <a:pPr algn="r" fontAlgn="b"/>
                      <a:r>
                        <a:rPr lang="sv-SE" sz="1000" b="0" u="none" strike="noStrike">
                          <a:solidFill>
                            <a:srgbClr val="000000"/>
                          </a:solidFill>
                          <a:effectLst/>
                        </a:rPr>
                        <a:t>14:45</a:t>
                      </a:r>
                      <a:endParaRPr lang="sv-SE" sz="1000" b="0" i="0" u="none" strike="noStrike">
                        <a:solidFill>
                          <a:srgbClr val="000000"/>
                        </a:solidFill>
                        <a:effectLst/>
                        <a:latin typeface="Calibri" panose="020F0502020204030204" pitchFamily="34" charset="0"/>
                      </a:endParaRPr>
                    </a:p>
                  </a:txBody>
                  <a:tcPr marL="6350" marR="6350" marT="6350" anchor="b"/>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extLst>
                  <a:ext uri="{0D108BD9-81ED-4DB2-BD59-A6C34878D82A}">
                    <a16:rowId xmlns:a16="http://schemas.microsoft.com/office/drawing/2014/main" val="3242521523"/>
                  </a:ext>
                </a:extLst>
              </a:tr>
              <a:tr h="161925">
                <a:tc>
                  <a:txBody>
                    <a:bodyPr/>
                    <a:lstStyle/>
                    <a:p>
                      <a:pPr algn="r" fontAlgn="b"/>
                      <a:r>
                        <a:rPr lang="sv-SE" sz="1000" b="0" u="none" strike="noStrike">
                          <a:solidFill>
                            <a:srgbClr val="000000"/>
                          </a:solidFill>
                          <a:effectLst/>
                        </a:rPr>
                        <a:t>15:00</a:t>
                      </a:r>
                      <a:endParaRPr lang="sv-SE" sz="1000" b="0" i="0" u="none" strike="noStrike">
                        <a:solidFill>
                          <a:srgbClr val="000000"/>
                        </a:solidFill>
                        <a:effectLst/>
                        <a:latin typeface="Calibri" panose="020F0502020204030204" pitchFamily="34" charset="0"/>
                      </a:endParaRPr>
                    </a:p>
                  </a:txBody>
                  <a:tcPr marL="6350" marR="6350" marT="6350" anchor="b"/>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extLst>
                  <a:ext uri="{0D108BD9-81ED-4DB2-BD59-A6C34878D82A}">
                    <a16:rowId xmlns:a16="http://schemas.microsoft.com/office/drawing/2014/main" val="990727463"/>
                  </a:ext>
                </a:extLst>
              </a:tr>
              <a:tr h="161925">
                <a:tc>
                  <a:txBody>
                    <a:bodyPr/>
                    <a:lstStyle/>
                    <a:p>
                      <a:pPr algn="r" fontAlgn="b"/>
                      <a:r>
                        <a:rPr lang="sv-SE" sz="1000" b="0" u="none" strike="noStrike">
                          <a:solidFill>
                            <a:srgbClr val="000000"/>
                          </a:solidFill>
                          <a:effectLst/>
                        </a:rPr>
                        <a:t>15:15</a:t>
                      </a:r>
                      <a:endParaRPr lang="sv-SE" sz="1000" b="0" i="0" u="none" strike="noStrike">
                        <a:solidFill>
                          <a:srgbClr val="000000"/>
                        </a:solidFill>
                        <a:effectLst/>
                        <a:latin typeface="Calibri" panose="020F0502020204030204" pitchFamily="34" charset="0"/>
                      </a:endParaRPr>
                    </a:p>
                  </a:txBody>
                  <a:tcPr marL="6350" marR="6350" marT="6350" anchor="b"/>
                </a:tc>
                <a:tc rowSpan="2">
                  <a:txBody>
                    <a:bodyPr/>
                    <a:lstStyle/>
                    <a:p>
                      <a:pPr algn="ctr" fontAlgn="b"/>
                      <a:r>
                        <a:rPr lang="sv-SE" sz="1000" b="0" u="none" strike="noStrike">
                          <a:solidFill>
                            <a:srgbClr val="000000"/>
                          </a:solidFill>
                          <a:effectLst/>
                        </a:rPr>
                        <a:t>Värde-grund</a:t>
                      </a:r>
                      <a:endParaRPr lang="sv-SE" sz="1000" b="0" i="0" u="none" strike="noStrike">
                        <a:solidFill>
                          <a:srgbClr val="000000"/>
                        </a:solidFill>
                        <a:effectLst/>
                        <a:latin typeface="Calibri" panose="020F0502020204030204" pitchFamily="34" charset="0"/>
                      </a:endParaRPr>
                    </a:p>
                  </a:txBody>
                  <a:tcPr marL="6350" marR="6350" marT="6350" anchor="b"/>
                </a:tc>
                <a:tc rowSpan="2">
                  <a:txBody>
                    <a:bodyPr/>
                    <a:lstStyle/>
                    <a:p>
                      <a:pPr algn="ctr" fontAlgn="b"/>
                      <a:r>
                        <a:rPr lang="sv-SE" sz="1000" b="0" u="none" strike="noStrike" dirty="0">
                          <a:solidFill>
                            <a:srgbClr val="000000"/>
                          </a:solidFill>
                          <a:effectLst/>
                        </a:rPr>
                        <a:t>Värde-grund</a:t>
                      </a:r>
                      <a:endParaRPr lang="sv-SE" sz="1000" b="0" i="0" u="none" strike="noStrike" dirty="0">
                        <a:solidFill>
                          <a:srgbClr val="000000"/>
                        </a:solidFill>
                        <a:effectLst/>
                        <a:latin typeface="Calibri" panose="020F0502020204030204" pitchFamily="34" charset="0"/>
                      </a:endParaRPr>
                    </a:p>
                  </a:txBody>
                  <a:tcPr marL="6350" marR="6350" marT="6350" anchor="b"/>
                </a:tc>
                <a:tc rowSpan="2">
                  <a:txBody>
                    <a:bodyPr/>
                    <a:lstStyle/>
                    <a:p>
                      <a:pPr algn="ctr" fontAlgn="b"/>
                      <a:r>
                        <a:rPr lang="sv-SE" sz="1000" b="0" u="none" strike="noStrike">
                          <a:solidFill>
                            <a:srgbClr val="000000"/>
                          </a:solidFill>
                          <a:effectLst/>
                        </a:rPr>
                        <a:t>Värde-grund</a:t>
                      </a:r>
                      <a:endParaRPr lang="sv-SE" sz="1000" b="0" i="0" u="none" strike="noStrike">
                        <a:solidFill>
                          <a:srgbClr val="000000"/>
                        </a:solidFill>
                        <a:effectLst/>
                        <a:latin typeface="Calibri" panose="020F0502020204030204" pitchFamily="34" charset="0"/>
                      </a:endParaRPr>
                    </a:p>
                  </a:txBody>
                  <a:tcPr marL="6350" marR="6350" marT="6350" anchor="b"/>
                </a:tc>
                <a:tc rowSpan="2">
                  <a:txBody>
                    <a:bodyPr/>
                    <a:lstStyle/>
                    <a:p>
                      <a:pPr algn="ctr" fontAlgn="b"/>
                      <a:r>
                        <a:rPr lang="sv-SE" sz="1000" b="0" u="none" strike="noStrike">
                          <a:solidFill>
                            <a:srgbClr val="000000"/>
                          </a:solidFill>
                          <a:effectLst/>
                        </a:rPr>
                        <a:t>Värde-grund</a:t>
                      </a:r>
                      <a:endParaRPr lang="sv-SE" sz="1000" b="0" i="0" u="none" strike="noStrike">
                        <a:solidFill>
                          <a:srgbClr val="000000"/>
                        </a:solidFill>
                        <a:effectLst/>
                        <a:latin typeface="Calibri" panose="020F0502020204030204" pitchFamily="34" charset="0"/>
                      </a:endParaRPr>
                    </a:p>
                  </a:txBody>
                  <a:tcPr marL="6350" marR="6350" marT="6350" anchor="b"/>
                </a:tc>
                <a:tc rowSpan="2">
                  <a:txBody>
                    <a:bodyPr/>
                    <a:lstStyle/>
                    <a:p>
                      <a:pPr algn="ctr" fontAlgn="b"/>
                      <a:r>
                        <a:rPr lang="sv-SE" sz="1000" b="0" u="none" strike="noStrike">
                          <a:solidFill>
                            <a:srgbClr val="000000"/>
                          </a:solidFill>
                          <a:effectLst/>
                        </a:rPr>
                        <a:t>Värde-grund</a:t>
                      </a:r>
                      <a:endParaRPr lang="sv-SE" sz="1000" b="0" i="0" u="none" strike="noStrike">
                        <a:solidFill>
                          <a:srgbClr val="000000"/>
                        </a:solidFill>
                        <a:effectLst/>
                        <a:latin typeface="Calibri" panose="020F0502020204030204" pitchFamily="34" charset="0"/>
                      </a:endParaRPr>
                    </a:p>
                  </a:txBody>
                  <a:tcPr marL="6350" marR="6350" marT="6350" anchor="b"/>
                </a:tc>
                <a:tc rowSpan="2">
                  <a:txBody>
                    <a:bodyPr/>
                    <a:lstStyle/>
                    <a:p>
                      <a:pPr algn="ctr" fontAlgn="b"/>
                      <a:r>
                        <a:rPr lang="sv-SE" sz="1000" b="0" u="none" strike="noStrike">
                          <a:solidFill>
                            <a:srgbClr val="000000"/>
                          </a:solidFill>
                          <a:effectLst/>
                        </a:rPr>
                        <a:t>Värde-grund</a:t>
                      </a:r>
                      <a:endParaRPr lang="sv-SE" sz="1000" b="0" i="0" u="none" strike="noStrike">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469861413"/>
                  </a:ext>
                </a:extLst>
              </a:tr>
              <a:tr h="161925">
                <a:tc>
                  <a:txBody>
                    <a:bodyPr/>
                    <a:lstStyle/>
                    <a:p>
                      <a:pPr algn="r" fontAlgn="b"/>
                      <a:r>
                        <a:rPr lang="sv-SE" sz="1000" b="0" u="none" strike="noStrike" dirty="0">
                          <a:solidFill>
                            <a:srgbClr val="000000"/>
                          </a:solidFill>
                          <a:effectLst/>
                        </a:rPr>
                        <a:t>15:30</a:t>
                      </a:r>
                      <a:endParaRPr lang="sv-SE" sz="1000" b="0" i="0" u="none" strike="noStrike" dirty="0">
                        <a:solidFill>
                          <a:srgbClr val="000000"/>
                        </a:solidFill>
                        <a:effectLst/>
                        <a:latin typeface="Calibri" panose="020F0502020204030204" pitchFamily="34" charset="0"/>
                      </a:endParaRPr>
                    </a:p>
                  </a:txBody>
                  <a:tcPr marL="6350" marR="6350" marT="6350" anchor="b"/>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tc vMerge="1">
                  <a:txBody>
                    <a:bodyPr/>
                    <a:lstStyle/>
                    <a:p>
                      <a:endParaRPr lang="sv-SE"/>
                    </a:p>
                  </a:txBody>
                  <a:tcPr/>
                </a:tc>
                <a:extLst>
                  <a:ext uri="{0D108BD9-81ED-4DB2-BD59-A6C34878D82A}">
                    <a16:rowId xmlns:a16="http://schemas.microsoft.com/office/drawing/2014/main" val="3378301507"/>
                  </a:ext>
                </a:extLst>
              </a:tr>
            </a:tbl>
          </a:graphicData>
        </a:graphic>
      </p:graphicFrame>
    </p:spTree>
    <p:extLst>
      <p:ext uri="{BB962C8B-B14F-4D97-AF65-F5344CB8AC3E}">
        <p14:creationId xmlns:p14="http://schemas.microsoft.com/office/powerpoint/2010/main" val="799217197"/>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1098</TotalTime>
  <Words>927</Words>
  <Application>Microsoft Office PowerPoint</Application>
  <PresentationFormat>Bildspel på skärmen (4:3)</PresentationFormat>
  <Paragraphs>332</Paragraphs>
  <Slides>12</Slides>
  <Notes>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12</vt:i4>
      </vt:variant>
    </vt:vector>
  </HeadingPairs>
  <TitlesOfParts>
    <vt:vector size="15" baseType="lpstr">
      <vt:lpstr>Arial</vt:lpstr>
      <vt:lpstr>Calibri</vt:lpstr>
      <vt:lpstr>Blank</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Carlstedt Frida    Västernorrlands distrikt</dc:creator>
  <cp:lastModifiedBy>Carlstedt Frida    Enheten för statistik och datainsamling</cp:lastModifiedBy>
  <cp:revision>37</cp:revision>
  <dcterms:created xsi:type="dcterms:W3CDTF">2019-04-09T13:21:48Z</dcterms:created>
  <dcterms:modified xsi:type="dcterms:W3CDTF">2023-06-04T09:57:59Z</dcterms:modified>
</cp:coreProperties>
</file>