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8" r:id="rId4"/>
    <p:sldId id="274" r:id="rId5"/>
    <p:sldId id="289" r:id="rId6"/>
    <p:sldId id="290" r:id="rId7"/>
    <p:sldId id="279" r:id="rId8"/>
    <p:sldId id="287" r:id="rId9"/>
    <p:sldId id="291" r:id="rId10"/>
    <p:sldId id="268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B68C-0068-4087-990C-87CD591117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0426" y="2276872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1"/>
                </a:solidFill>
              </a:rPr>
              <a:t>Välkomna till Föräldramöte 4 dec </a:t>
            </a:r>
            <a:br>
              <a:rPr lang="sv-SE" sz="3600" dirty="0" smtClean="0">
                <a:solidFill>
                  <a:schemeClr val="accent1"/>
                </a:solidFill>
              </a:rPr>
            </a:br>
            <a:r>
              <a:rPr lang="sv-SE" sz="3600" dirty="0" smtClean="0">
                <a:solidFill>
                  <a:schemeClr val="accent1"/>
                </a:solidFill>
              </a:rPr>
              <a:t>City-P08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482052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5730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Frågor?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r="19879" b="7389"/>
          <a:stretch/>
        </p:blipFill>
        <p:spPr bwMode="auto">
          <a:xfrm>
            <a:off x="3614056" y="1579418"/>
            <a:ext cx="2264229" cy="42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6624736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sv-SE" sz="1800" dirty="0" smtClean="0">
                <a:solidFill>
                  <a:schemeClr val="accent1"/>
                </a:solidFill>
              </a:rPr>
              <a:t>Anteckningar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Laget efterlyser flera ledare. 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</a:t>
            </a:r>
            <a:r>
              <a:rPr lang="sv-SE" sz="1800" b="1" dirty="0" smtClean="0">
                <a:solidFill>
                  <a:schemeClr val="accent1"/>
                </a:solidFill>
              </a:rPr>
              <a:t>Action</a:t>
            </a:r>
            <a:r>
              <a:rPr lang="sv-SE" sz="1800" dirty="0">
                <a:solidFill>
                  <a:schemeClr val="accent1"/>
                </a:solidFill>
              </a:rPr>
              <a:t>: Respektive förälder undersöker hemma och i sitt nätverk om det </a:t>
            </a:r>
            <a:r>
              <a:rPr lang="sv-SE" sz="1800" dirty="0" smtClean="0">
                <a:solidFill>
                  <a:schemeClr val="accent1"/>
                </a:solidFill>
              </a:rPr>
              <a:t>finns </a:t>
            </a:r>
            <a:r>
              <a:rPr lang="sv-SE" sz="1800" dirty="0">
                <a:solidFill>
                  <a:schemeClr val="accent1"/>
                </a:solidFill>
              </a:rPr>
              <a:t>någon som </a:t>
            </a:r>
            <a:r>
              <a:rPr lang="sv-SE" sz="1800" dirty="0" smtClean="0">
                <a:solidFill>
                  <a:schemeClr val="accent1"/>
                </a:solidFill>
              </a:rPr>
              <a:t>kan </a:t>
            </a:r>
            <a:r>
              <a:rPr lang="sv-SE" sz="1800" dirty="0">
                <a:solidFill>
                  <a:schemeClr val="accent1"/>
                </a:solidFill>
              </a:rPr>
              <a:t>ställa upp och vara med i </a:t>
            </a:r>
            <a:r>
              <a:rPr lang="sv-SE" sz="1800" dirty="0" smtClean="0">
                <a:solidFill>
                  <a:schemeClr val="accent1"/>
                </a:solidFill>
              </a:rPr>
              <a:t>ledarstaben för fotbollslaget 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>
                <a:solidFill>
                  <a:schemeClr val="accent1"/>
                </a:solidFill>
              </a:rPr>
              <a:t/>
            </a:r>
            <a:br>
              <a:rPr lang="sv-SE" sz="1800" dirty="0">
                <a:solidFill>
                  <a:schemeClr val="accent1"/>
                </a:solidFill>
              </a:rPr>
            </a:br>
            <a:r>
              <a:rPr lang="sv-SE" sz="1800" dirty="0">
                <a:solidFill>
                  <a:schemeClr val="accent1"/>
                </a:solidFill>
              </a:rPr>
              <a:t>- </a:t>
            </a:r>
            <a:r>
              <a:rPr lang="sv-SE" sz="1800" dirty="0" smtClean="0">
                <a:solidFill>
                  <a:schemeClr val="accent1"/>
                </a:solidFill>
              </a:rPr>
              <a:t>Laget efterlyser vuxna till Föräldragruppen.</a:t>
            </a:r>
            <a:r>
              <a:rPr lang="sv-SE" sz="1800" dirty="0">
                <a:solidFill>
                  <a:schemeClr val="accent1"/>
                </a:solidFill>
              </a:rPr>
              <a:t/>
            </a:r>
            <a:br>
              <a:rPr lang="sv-SE" sz="1800" dirty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-A</a:t>
            </a:r>
            <a:r>
              <a:rPr lang="sv-SE" sz="1800" b="1" dirty="0" smtClean="0">
                <a:solidFill>
                  <a:schemeClr val="accent1"/>
                </a:solidFill>
              </a:rPr>
              <a:t>ction</a:t>
            </a:r>
            <a:r>
              <a:rPr lang="sv-SE" sz="1800" dirty="0" smtClean="0">
                <a:solidFill>
                  <a:schemeClr val="accent1"/>
                </a:solidFill>
              </a:rPr>
              <a:t>: Fundera på om ni vill vara med i Föräldragruppen. Ingen stor belastning men kräver ett engagemang och driv i vissa aktiviteter. </a:t>
            </a:r>
            <a:r>
              <a:rPr lang="sv-SE" sz="1800" dirty="0">
                <a:solidFill>
                  <a:schemeClr val="accent1"/>
                </a:solidFill>
              </a:rPr>
              <a:t/>
            </a:r>
            <a:br>
              <a:rPr lang="sv-SE" sz="1800" dirty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/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Uppförandekod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</a:t>
            </a:r>
            <a:r>
              <a:rPr lang="sv-SE" sz="1800" b="1" dirty="0" smtClean="0">
                <a:solidFill>
                  <a:schemeClr val="accent1"/>
                </a:solidFill>
              </a:rPr>
              <a:t>Action</a:t>
            </a:r>
            <a:r>
              <a:rPr lang="sv-SE" sz="1800" dirty="0" smtClean="0">
                <a:solidFill>
                  <a:schemeClr val="accent1"/>
                </a:solidFill>
              </a:rPr>
              <a:t>: Alla vuxna talar med sin son om hur man uppför sig mot lagkamrater, ledare och att man bemöter dem med respekt. Ta upp att det är laget för jaget.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/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Träningsnärvaro. Närvaron är för låg (40%) Detta är en siffra som måste öka. Det kommer vara krav att man har minst 50% närvaro för att spela match framöver. 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</a:t>
            </a:r>
            <a:r>
              <a:rPr lang="sv-SE" sz="1800" b="1" dirty="0" smtClean="0">
                <a:solidFill>
                  <a:schemeClr val="accent1"/>
                </a:solidFill>
              </a:rPr>
              <a:t>Action</a:t>
            </a:r>
            <a:r>
              <a:rPr lang="sv-SE" sz="1800" dirty="0" smtClean="0">
                <a:solidFill>
                  <a:schemeClr val="accent1"/>
                </a:solidFill>
              </a:rPr>
              <a:t>: Ni vuxna pushar era barn till att komma på träningen i högre utsträckning. </a:t>
            </a:r>
            <a:r>
              <a:rPr lang="sv-SE" sz="1800" dirty="0" err="1" smtClean="0">
                <a:solidFill>
                  <a:schemeClr val="accent1"/>
                </a:solidFill>
              </a:rPr>
              <a:t>Dubbelidrottar</a:t>
            </a:r>
            <a:r>
              <a:rPr lang="sv-SE" sz="1800" dirty="0" smtClean="0">
                <a:solidFill>
                  <a:schemeClr val="accent1"/>
                </a:solidFill>
              </a:rPr>
              <a:t> man så är det så klart förståeligt att man inte når upp i närvaro under perioden då den andra idrotter har högsäsong.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/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Disciplinära åtgärder: Vi kommer bli tydligare på träning och disciplinen sköts. Tyst vid samling, fokus på övningar är grunder som skall efterlevas. Detta för att vi ska kunna hålla kvalitativa träningar.  </a:t>
            </a:r>
            <a:r>
              <a:rPr lang="sv-SE" sz="1800" dirty="0">
                <a:solidFill>
                  <a:schemeClr val="accent1"/>
                </a:solidFill>
              </a:rPr>
              <a:t/>
            </a:r>
            <a:br>
              <a:rPr lang="sv-SE" sz="1800" dirty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/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Kommunikationen på laget.se</a:t>
            </a:r>
            <a:br>
              <a:rPr lang="sv-SE" sz="1800" dirty="0" smtClean="0">
                <a:solidFill>
                  <a:schemeClr val="accent1"/>
                </a:solidFill>
              </a:rPr>
            </a:br>
            <a:r>
              <a:rPr lang="sv-SE" sz="1800" dirty="0" smtClean="0">
                <a:solidFill>
                  <a:schemeClr val="accent1"/>
                </a:solidFill>
              </a:rPr>
              <a:t>- </a:t>
            </a:r>
            <a:r>
              <a:rPr lang="sv-SE" sz="1800" b="1" dirty="0" smtClean="0">
                <a:solidFill>
                  <a:schemeClr val="accent1"/>
                </a:solidFill>
              </a:rPr>
              <a:t>Action</a:t>
            </a:r>
            <a:r>
              <a:rPr lang="sv-SE" sz="1800" dirty="0" smtClean="0">
                <a:solidFill>
                  <a:schemeClr val="accent1"/>
                </a:solidFill>
              </a:rPr>
              <a:t>: Alla vuxna ser till att de har uppdaterade kontaktuppgifter på sin profil. Det är också viktigt att man svarar på utskick gällande anmälningar. </a:t>
            </a:r>
            <a:r>
              <a:rPr lang="sv-SE" dirty="0" smtClean="0">
                <a:solidFill>
                  <a:schemeClr val="accent1"/>
                </a:solidFill>
              </a:rPr>
              <a:t/>
            </a:r>
            <a:br>
              <a:rPr lang="sv-SE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1579418"/>
            <a:ext cx="6768752" cy="4896544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solidFill>
                  <a:schemeClr val="accent1"/>
                </a:solidFill>
              </a:rPr>
              <a:t>Agenda</a:t>
            </a:r>
            <a:endParaRPr lang="sv-SE" sz="2400" dirty="0" smtClean="0">
              <a:solidFill>
                <a:schemeClr val="accent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Säsongen 2018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Träningar vintern 2018/2019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Spelar &amp; </a:t>
            </a:r>
            <a:r>
              <a:rPr lang="sv-SE" altLang="sv-SE" sz="2400" dirty="0" err="1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Ledartruppen</a:t>
            </a: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 2019.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Ordningsregler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Föräldragruppen</a:t>
            </a:r>
          </a:p>
          <a:p>
            <a:pPr marL="457200" indent="-457200" algn="l">
              <a:buFontTx/>
              <a:buChar char="-"/>
            </a:pPr>
            <a:endParaRPr lang="sv-SE" sz="1800" dirty="0" smtClean="0">
              <a:solidFill>
                <a:schemeClr val="accent1"/>
              </a:solidFill>
            </a:endParaRPr>
          </a:p>
          <a:p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482052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accent1"/>
                </a:solidFill>
              </a:rPr>
              <a:t>Säsongen 2018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400" dirty="0" smtClean="0">
              <a:solidFill>
                <a:schemeClr val="accent1"/>
              </a:solidFill>
            </a:endParaRPr>
          </a:p>
          <a:p>
            <a:r>
              <a:rPr lang="sv-SE" sz="2400" dirty="0" smtClean="0">
                <a:solidFill>
                  <a:schemeClr val="accent1"/>
                </a:solidFill>
              </a:rPr>
              <a:t>Avklarat 2st serier</a:t>
            </a:r>
          </a:p>
          <a:p>
            <a:r>
              <a:rPr lang="sv-SE" sz="2400" dirty="0" smtClean="0">
                <a:solidFill>
                  <a:schemeClr val="accent1"/>
                </a:solidFill>
              </a:rPr>
              <a:t>2 lag blev 3 lag – City P08 vit slog ihop.</a:t>
            </a:r>
          </a:p>
          <a:p>
            <a:r>
              <a:rPr lang="sv-SE" sz="2400" dirty="0" smtClean="0">
                <a:solidFill>
                  <a:schemeClr val="accent1"/>
                </a:solidFill>
              </a:rPr>
              <a:t>Deltog i Forwardcupen</a:t>
            </a:r>
          </a:p>
          <a:p>
            <a:endParaRPr lang="sv-SE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149080"/>
            <a:ext cx="2469094" cy="18533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2950">
            <a:off x="910121" y="4249812"/>
            <a:ext cx="23241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Träningar 2018/2019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08859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Vi kommer träna 2ggr/vecka 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Tisdag	18:30-19:45 </a:t>
            </a:r>
            <a:r>
              <a:rPr lang="sv-SE" sz="2000" dirty="0" err="1" smtClean="0">
                <a:solidFill>
                  <a:schemeClr val="accent1"/>
                </a:solidFill>
              </a:rPr>
              <a:t>Årby</a:t>
            </a:r>
            <a:r>
              <a:rPr lang="sv-SE" sz="2000" dirty="0" smtClean="0">
                <a:solidFill>
                  <a:schemeClr val="accent1"/>
                </a:solidFill>
              </a:rPr>
              <a:t> konstgräs tom 18/12 2018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Torsdag 	18:30-20:00 </a:t>
            </a:r>
            <a:r>
              <a:rPr lang="sv-SE" sz="2000" dirty="0" err="1" smtClean="0">
                <a:solidFill>
                  <a:schemeClr val="accent1"/>
                </a:solidFill>
              </a:rPr>
              <a:t>Skiftinge</a:t>
            </a:r>
            <a:r>
              <a:rPr lang="sv-SE" sz="2000" dirty="0" smtClean="0">
                <a:solidFill>
                  <a:schemeClr val="accent1"/>
                </a:solidFill>
              </a:rPr>
              <a:t> gymnastiksal (Regler) till 18/4 2019</a:t>
            </a:r>
          </a:p>
          <a:p>
            <a:endParaRPr lang="sv-SE" sz="2400" dirty="0">
              <a:solidFill>
                <a:schemeClr val="accent1"/>
              </a:solidFill>
            </a:endParaRPr>
          </a:p>
          <a:p>
            <a:r>
              <a:rPr lang="sv-SE" sz="2400" dirty="0" smtClean="0">
                <a:solidFill>
                  <a:schemeClr val="accent1"/>
                </a:solidFill>
              </a:rPr>
              <a:t>Träningsupplägg 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Teknik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Fysik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Koordination</a:t>
            </a:r>
          </a:p>
          <a:p>
            <a:pPr marL="0" indent="0">
              <a:buNone/>
            </a:pPr>
            <a:endParaRPr lang="sv-SE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12976"/>
            <a:ext cx="2647950" cy="17240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451" y="4653136"/>
            <a:ext cx="2476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accent1"/>
                </a:solidFill>
              </a:rPr>
              <a:t>Spelar och ledartrupp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79512" y="1916831"/>
            <a:ext cx="8784976" cy="4209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accent1"/>
                </a:solidFill>
              </a:rPr>
              <a:t>24st spelare listade.</a:t>
            </a:r>
            <a:endParaRPr lang="sv-SE" sz="200" dirty="0" smtClean="0">
              <a:solidFill>
                <a:schemeClr val="accent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Ledare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George 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Ass Stefan 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Ass Denise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1"/>
                </a:solidFill>
              </a:rPr>
              <a:t>Målvakt</a:t>
            </a:r>
            <a:r>
              <a:rPr lang="en-US" sz="2400" dirty="0" smtClean="0">
                <a:solidFill>
                  <a:schemeClr val="accent1"/>
                </a:solidFill>
              </a:rPr>
              <a:t>/admin Anders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1"/>
                </a:solidFill>
              </a:rPr>
              <a:t>Vakant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1"/>
                </a:solidFill>
              </a:rPr>
              <a:t>Vakant</a:t>
            </a:r>
            <a:endParaRPr lang="en-US" sz="5400" dirty="0" smtClean="0">
              <a:solidFill>
                <a:schemeClr val="accent1"/>
              </a:solidFill>
            </a:endParaRPr>
          </a:p>
          <a:p>
            <a:pPr marL="571500" indent="-571500" algn="l">
              <a:buFontTx/>
              <a:buChar char="-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571500" indent="-571500" algn="l"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0594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chemeClr val="accent1"/>
                </a:solidFill>
              </a:rPr>
              <a:t>Regler för spelare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0512" y="1630064"/>
            <a:ext cx="8568952" cy="48965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accent1"/>
                </a:solidFill>
              </a:rPr>
              <a:t>Närvaro på träning.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accent1"/>
                </a:solidFill>
              </a:rPr>
              <a:t>Hur behandlar vi varandra – Spelare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accent1"/>
                </a:solidFill>
              </a:rPr>
              <a:t>Disciplin på träningar – Pratigt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accent1"/>
                </a:solidFill>
              </a:rPr>
              <a:t>Högre krav på träningsnärvaro för att spela match (minst 50%)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chemeClr val="accent1"/>
                </a:solidFill>
              </a:rPr>
              <a:t>Dubbelidrottande</a:t>
            </a:r>
          </a:p>
          <a:p>
            <a:pPr algn="l"/>
            <a:endParaRPr lang="sv-SE" sz="2000" dirty="0" smtClean="0">
              <a:solidFill>
                <a:schemeClr val="accent1"/>
              </a:solidFill>
            </a:endParaRPr>
          </a:p>
          <a:p>
            <a:pPr algn="l"/>
            <a:endParaRPr lang="sv-SE" sz="2000" dirty="0">
              <a:solidFill>
                <a:schemeClr val="accent1"/>
              </a:solidFill>
            </a:endParaRPr>
          </a:p>
          <a:p>
            <a:pPr algn="l"/>
            <a:endParaRPr lang="sv-SE" sz="2000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333" y="414908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v-SE" sz="3200" dirty="0" smtClean="0">
                <a:solidFill>
                  <a:schemeClr val="accent1"/>
                </a:solidFill>
              </a:rPr>
              <a:t>Träningsnärvaro </a:t>
            </a:r>
            <a:r>
              <a:rPr lang="sv-SE" sz="3200" u="sng" dirty="0" smtClean="0">
                <a:solidFill>
                  <a:schemeClr val="accent1"/>
                </a:solidFill>
              </a:rPr>
              <a:t>40%</a:t>
            </a:r>
            <a:r>
              <a:rPr lang="sv-SE" sz="3200" dirty="0" smtClean="0">
                <a:solidFill>
                  <a:schemeClr val="accent1"/>
                </a:solidFill>
              </a:rPr>
              <a:t> (1/5-1/10)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00900" y="1318615"/>
            <a:ext cx="5302039" cy="4896544"/>
          </a:xfrm>
          <a:prstGeom prst="rect">
            <a:avLst/>
          </a:prstGeom>
        </p:spPr>
      </p:pic>
      <p:sp>
        <p:nvSpPr>
          <p:cNvPr id="5" name="Ned 4"/>
          <p:cNvSpPr/>
          <p:nvPr/>
        </p:nvSpPr>
        <p:spPr>
          <a:xfrm rot="20886016">
            <a:off x="1202010" y="2168243"/>
            <a:ext cx="40327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chemeClr val="accent1"/>
                </a:solidFill>
              </a:rPr>
              <a:t>Regler föräldrar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0512" y="1630064"/>
            <a:ext cx="8568952" cy="4896544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solidFill>
                  <a:schemeClr val="accent1"/>
                </a:solidFill>
              </a:rPr>
              <a:t>Betydelsen av god kommunikation för att laget skall fungera.</a:t>
            </a:r>
          </a:p>
          <a:p>
            <a:pPr algn="l"/>
            <a:endParaRPr lang="sv-SE" sz="2400" dirty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Vi ser till så att våra spelare kommer i tid till träning och match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Anmälan </a:t>
            </a:r>
            <a:r>
              <a:rPr lang="sv-SE" sz="2000" dirty="0">
                <a:solidFill>
                  <a:schemeClr val="accent1"/>
                </a:solidFill>
              </a:rPr>
              <a:t>i tid via laget på </a:t>
            </a:r>
            <a:r>
              <a:rPr lang="sv-SE" sz="2000" dirty="0" smtClean="0">
                <a:solidFill>
                  <a:schemeClr val="accent1"/>
                </a:solidFill>
              </a:rPr>
              <a:t>kallelser </a:t>
            </a:r>
            <a:r>
              <a:rPr lang="sv-SE" sz="2000" dirty="0">
                <a:solidFill>
                  <a:schemeClr val="accent1"/>
                </a:solidFill>
              </a:rPr>
              <a:t>OBS!! 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Vare </a:t>
            </a:r>
            <a:r>
              <a:rPr lang="sv-SE" sz="2000" dirty="0">
                <a:solidFill>
                  <a:schemeClr val="accent1"/>
                </a:solidFill>
              </a:rPr>
              <a:t>sig man kommer eller </a:t>
            </a:r>
            <a:r>
              <a:rPr lang="sv-SE" sz="2000" dirty="0" smtClean="0">
                <a:solidFill>
                  <a:schemeClr val="accent1"/>
                </a:solidFill>
              </a:rPr>
              <a:t>inte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Skriv gärna en kommentar</a:t>
            </a:r>
            <a:endParaRPr lang="sv-SE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accent1"/>
                </a:solidFill>
              </a:rPr>
              <a:t>Hör av Er </a:t>
            </a:r>
            <a:r>
              <a:rPr lang="sv-SE" sz="2000" dirty="0" smtClean="0">
                <a:solidFill>
                  <a:schemeClr val="accent1"/>
                </a:solidFill>
              </a:rPr>
              <a:t>till ansvarig ledare om </a:t>
            </a:r>
            <a:r>
              <a:rPr lang="sv-SE" sz="2000" dirty="0">
                <a:solidFill>
                  <a:schemeClr val="accent1"/>
                </a:solidFill>
              </a:rPr>
              <a:t>det blir plötslig </a:t>
            </a:r>
            <a:r>
              <a:rPr lang="sv-SE" sz="2000" dirty="0" smtClean="0">
                <a:solidFill>
                  <a:schemeClr val="accent1"/>
                </a:solidFill>
              </a:rPr>
              <a:t>frånvaro!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Vi behöver kommunicera i tid – Förslag 1v innan match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Vi hjälps åt att skjutsa på bortamatcher/cuper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Vi hjälper till att sköta fika försäljning på hemma matcher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algn="l"/>
            <a:endParaRPr lang="sv-SE" sz="2000" dirty="0">
              <a:solidFill>
                <a:schemeClr val="accent1"/>
              </a:solidFill>
            </a:endParaRPr>
          </a:p>
          <a:p>
            <a:pPr algn="l"/>
            <a:endParaRPr lang="sv-SE" sz="2000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967206"/>
            <a:ext cx="1580381" cy="15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sv-SE" sz="5300" dirty="0" smtClean="0">
                <a:solidFill>
                  <a:schemeClr val="accent1"/>
                </a:solidFill>
              </a:rPr>
              <a:t>Föräldragrupp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0512" y="1630064"/>
            <a:ext cx="8568952" cy="48965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Föräldragruppensansvar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Ordna med försäljningar på matcher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Stötta på cuper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Hålla i Bingolotter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Anordna lagaktiviteter runt fotbollen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Ansvara för lagkassan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mm</a:t>
            </a:r>
          </a:p>
          <a:p>
            <a:pPr lvl="1" algn="l"/>
            <a:endParaRPr lang="sv-SE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Idag är vi 3st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chemeClr val="accent1"/>
                </a:solidFill>
              </a:rPr>
              <a:t>Fler behövs!! </a:t>
            </a:r>
          </a:p>
          <a:p>
            <a:pPr algn="l"/>
            <a:endParaRPr lang="sv-SE" sz="2000" dirty="0">
              <a:solidFill>
                <a:schemeClr val="accent1"/>
              </a:solidFill>
            </a:endParaRPr>
          </a:p>
          <a:p>
            <a:pPr algn="l"/>
            <a:endParaRPr lang="sv-SE" sz="2000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933056"/>
            <a:ext cx="2497460" cy="18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42983</TotalTime>
  <Words>216</Words>
  <Application>Microsoft Office PowerPoint</Application>
  <PresentationFormat>Bildspel på skärmen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Office-tema</vt:lpstr>
      <vt:lpstr>Välkomna till Föräldramöte 4 dec  City-P08</vt:lpstr>
      <vt:lpstr>PowerPoint-presentation</vt:lpstr>
      <vt:lpstr>Säsongen 2018</vt:lpstr>
      <vt:lpstr>Träningar 2018/2019</vt:lpstr>
      <vt:lpstr>Spelar och ledartrupp</vt:lpstr>
      <vt:lpstr>Regler för spelare</vt:lpstr>
      <vt:lpstr>Träningsnärvaro 40% (1/5-1/10)</vt:lpstr>
      <vt:lpstr>Regler föräldrar</vt:lpstr>
      <vt:lpstr>Föräldragrupp</vt:lpstr>
      <vt:lpstr>Frågor?</vt:lpstr>
      <vt:lpstr>Anteckningar - Laget efterlyser flera ledare.  - Action: Respektive förälder undersöker hemma och i sitt nätverk om det finns någon som kan ställa upp och vara med i ledarstaben för fotbollslaget   - Laget efterlyser vuxna till Föräldragruppen. -Action: Fundera på om ni vill vara med i Föräldragruppen. Ingen stor belastning men kräver ett engagemang och driv i vissa aktiviteter.   - Uppförandekod - Action: Alla vuxna talar med sin son om hur man uppför sig mot lagkamrater, ledare och att man bemöter dem med respekt. Ta upp att det är laget för jaget.  - Träningsnärvaro. Närvaron är för låg (40%) Detta är en siffra som måste öka. Det kommer vara krav att man har minst 50% närvaro för att spela match framöver.  - Action: Ni vuxna pushar era barn till att komma på träningen i högre utsträckning. Dubbelidrottar man så är det så klart förståeligt att man inte når upp i närvaro under perioden då den andra idrotter har högsäsong.  - Disciplinära åtgärder: Vi kommer bli tydligare på träning och disciplinen sköts. Tyst vid samling, fokus på övningar är grunder som skall efterlevas. Detta för att vi ska kunna hålla kvalitativa träningar.    - Kommunikationen på laget.se - Action: Alla vuxna ser till att de har uppdaterade kontaktuppgifter på sin profil. Det är också viktigt att man svarar på utskick gällande anmälningar.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Föräldramöte 8/5 City-P08</dc:title>
  <dc:creator>Anders Håkanson</dc:creator>
  <cp:lastModifiedBy>Håkanson, Anders</cp:lastModifiedBy>
  <cp:revision>69</cp:revision>
  <dcterms:created xsi:type="dcterms:W3CDTF">2016-05-03T18:19:27Z</dcterms:created>
  <dcterms:modified xsi:type="dcterms:W3CDTF">2018-12-04T20:49:34Z</dcterms:modified>
</cp:coreProperties>
</file>