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6" r:id="rId7"/>
    <p:sldId id="261" r:id="rId8"/>
    <p:sldId id="262" r:id="rId9"/>
    <p:sldId id="264" r:id="rId10"/>
    <p:sldId id="263" r:id="rId11"/>
    <p:sldId id="265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63671-CBD5-4CE7-8146-6AF834984E28}" type="datetimeFigureOut">
              <a:rPr lang="sv-SE" smtClean="0"/>
              <a:t>2021-09-01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BEBC9-0A94-4CC1-86FF-DD9B32289193}" type="slidenum">
              <a:rPr lang="sv-SE" smtClean="0"/>
              <a:t>‹#›</a:t>
            </a:fld>
            <a:endParaRPr lang="sv-SE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41478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63671-CBD5-4CE7-8146-6AF834984E28}" type="datetimeFigureOut">
              <a:rPr lang="sv-SE" smtClean="0"/>
              <a:t>2021-09-01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BEBC9-0A94-4CC1-86FF-DD9B3228919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99296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ch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63671-CBD5-4CE7-8146-6AF834984E28}" type="datetimeFigureOut">
              <a:rPr lang="sv-SE" smtClean="0"/>
              <a:t>2021-09-01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BEBC9-0A94-4CC1-86FF-DD9B3228919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096313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med beskriv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63671-CBD5-4CE7-8146-6AF834984E28}" type="datetimeFigureOut">
              <a:rPr lang="sv-SE" smtClean="0"/>
              <a:t>2021-09-01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BEBC9-0A94-4CC1-86FF-DD9B32289193}" type="slidenum">
              <a:rPr lang="sv-SE" smtClean="0"/>
              <a:t>‹#›</a:t>
            </a:fld>
            <a:endParaRPr lang="sv-SE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424670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63671-CBD5-4CE7-8146-6AF834984E28}" type="datetimeFigureOut">
              <a:rPr lang="sv-SE" smtClean="0"/>
              <a:t>2021-09-01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BEBC9-0A94-4CC1-86FF-DD9B3228919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155458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 för c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sv-SE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63671-CBD5-4CE7-8146-6AF834984E28}" type="datetimeFigureOut">
              <a:rPr lang="sv-SE" smtClean="0"/>
              <a:t>2021-09-01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BEBC9-0A94-4CC1-86FF-DD9B32289193}" type="slidenum">
              <a:rPr lang="sv-SE" smtClean="0"/>
              <a:t>‹#›</a:t>
            </a:fld>
            <a:endParaRPr lang="sv-SE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29823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nt eller fals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sv-SE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63671-CBD5-4CE7-8146-6AF834984E28}" type="datetimeFigureOut">
              <a:rPr lang="sv-SE" smtClean="0"/>
              <a:t>2021-09-01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BEBC9-0A94-4CC1-86FF-DD9B3228919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817366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63671-CBD5-4CE7-8146-6AF834984E28}" type="datetimeFigureOut">
              <a:rPr lang="sv-SE" smtClean="0"/>
              <a:t>2021-09-01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BEBC9-0A94-4CC1-86FF-DD9B3228919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104730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63671-CBD5-4CE7-8146-6AF834984E28}" type="datetimeFigureOut">
              <a:rPr lang="sv-SE" smtClean="0"/>
              <a:t>2021-09-01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BEBC9-0A94-4CC1-86FF-DD9B3228919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83018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63671-CBD5-4CE7-8146-6AF834984E28}" type="datetimeFigureOut">
              <a:rPr lang="sv-SE" smtClean="0"/>
              <a:t>2021-09-01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BEBC9-0A94-4CC1-86FF-DD9B3228919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8750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63671-CBD5-4CE7-8146-6AF834984E28}" type="datetimeFigureOut">
              <a:rPr lang="sv-SE" smtClean="0"/>
              <a:t>2021-09-01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BEBC9-0A94-4CC1-86FF-DD9B3228919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45728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63671-CBD5-4CE7-8146-6AF834984E28}" type="datetimeFigureOut">
              <a:rPr lang="sv-SE" smtClean="0"/>
              <a:t>2021-09-01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BEBC9-0A94-4CC1-86FF-DD9B3228919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44378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63671-CBD5-4CE7-8146-6AF834984E28}" type="datetimeFigureOut">
              <a:rPr lang="sv-SE" smtClean="0"/>
              <a:t>2021-09-01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BEBC9-0A94-4CC1-86FF-DD9B3228919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60055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63671-CBD5-4CE7-8146-6AF834984E28}" type="datetimeFigureOut">
              <a:rPr lang="sv-SE" smtClean="0"/>
              <a:t>2021-09-01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BEBC9-0A94-4CC1-86FF-DD9B3228919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16143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63671-CBD5-4CE7-8146-6AF834984E28}" type="datetimeFigureOut">
              <a:rPr lang="sv-SE" smtClean="0"/>
              <a:t>2021-09-01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BEBC9-0A94-4CC1-86FF-DD9B3228919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62110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63671-CBD5-4CE7-8146-6AF834984E28}" type="datetimeFigureOut">
              <a:rPr lang="sv-SE" smtClean="0"/>
              <a:t>2021-09-01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BEBC9-0A94-4CC1-86FF-DD9B3228919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7910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63671-CBD5-4CE7-8146-6AF834984E28}" type="datetimeFigureOut">
              <a:rPr lang="sv-SE" smtClean="0"/>
              <a:t>2021-09-01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BEBC9-0A94-4CC1-86FF-DD9B3228919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0617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81B63671-CBD5-4CE7-8146-6AF834984E28}" type="datetimeFigureOut">
              <a:rPr lang="sv-SE" smtClean="0"/>
              <a:t>2021-09-01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67BEBC9-0A94-4CC1-86FF-DD9B3228919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6286219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BD2B62A-67C5-4473-9D48-AFF97037160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sv-SE" dirty="0"/>
              <a:t>Guif P-09 </a:t>
            </a:r>
            <a:br>
              <a:rPr lang="sv-SE" dirty="0"/>
            </a:br>
            <a:r>
              <a:rPr lang="sv-SE" dirty="0"/>
              <a:t>2021-22</a:t>
            </a:r>
            <a:br>
              <a:rPr lang="sv-SE" dirty="0"/>
            </a:br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8A57103-CB6F-4660-B32D-01B66208BBC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204943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3978726-93E5-4B84-BF1B-76909AE761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5931017"/>
            <a:ext cx="8534400" cy="63382"/>
          </a:xfrm>
        </p:spPr>
        <p:txBody>
          <a:bodyPr>
            <a:normAutofit fontScale="90000"/>
          </a:bodyPr>
          <a:lstStyle/>
          <a:p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520DAE0-ECBF-4263-B013-EA027CA60E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685799"/>
            <a:ext cx="8534400" cy="5791201"/>
          </a:xfrm>
        </p:spPr>
        <p:txBody>
          <a:bodyPr>
            <a:normAutofit fontScale="55000" lnSpcReduction="20000"/>
          </a:bodyPr>
          <a:lstStyle/>
          <a:p>
            <a:r>
              <a:rPr lang="sv-SE" sz="3600" dirty="0"/>
              <a:t>Göteborg 10-12/9</a:t>
            </a:r>
          </a:p>
          <a:p>
            <a:r>
              <a:rPr lang="sv-SE" sz="3600" dirty="0"/>
              <a:t>14st spelare + 2 ledare.</a:t>
            </a:r>
          </a:p>
          <a:p>
            <a:r>
              <a:rPr lang="sv-SE" sz="3600" dirty="0"/>
              <a:t>Vi bor på ISGR, international </a:t>
            </a:r>
            <a:r>
              <a:rPr lang="sv-SE" sz="3600" dirty="0" err="1"/>
              <a:t>school</a:t>
            </a:r>
            <a:r>
              <a:rPr lang="sv-SE" sz="3600" dirty="0"/>
              <a:t> </a:t>
            </a:r>
            <a:r>
              <a:rPr lang="sv-SE" sz="3600" dirty="0" err="1"/>
              <a:t>of</a:t>
            </a:r>
            <a:r>
              <a:rPr lang="sv-SE" sz="3600" dirty="0"/>
              <a:t> </a:t>
            </a:r>
            <a:r>
              <a:rPr lang="sv-SE" sz="3600" dirty="0" err="1"/>
              <a:t>Gotheborg</a:t>
            </a:r>
            <a:r>
              <a:rPr lang="sv-SE" sz="3600" dirty="0"/>
              <a:t>(</a:t>
            </a:r>
            <a:r>
              <a:rPr lang="sv-SE" sz="3600" dirty="0" err="1"/>
              <a:t>vasastan</a:t>
            </a:r>
            <a:r>
              <a:rPr lang="sv-SE" sz="3600" dirty="0"/>
              <a:t> isch)</a:t>
            </a:r>
            <a:r>
              <a:rPr lang="sv-SE" sz="3600" dirty="0" err="1"/>
              <a:t>incheck</a:t>
            </a:r>
            <a:r>
              <a:rPr lang="sv-SE" sz="3600" dirty="0"/>
              <a:t> från 18 på fredag och ute senast 12 på söndag.</a:t>
            </a:r>
          </a:p>
          <a:p>
            <a:r>
              <a:rPr lang="sv-SE" sz="3600" dirty="0"/>
              <a:t>Vi äter frukost (6:30-9:00) på Hvitfeldska skolan, </a:t>
            </a:r>
          </a:p>
          <a:p>
            <a:r>
              <a:rPr lang="sv-SE" sz="3600" dirty="0"/>
              <a:t>lunch(11-15) och (17-22) middag hämtas på Burgården</a:t>
            </a:r>
          </a:p>
          <a:p>
            <a:endParaRPr lang="sv-SE" sz="3600" dirty="0"/>
          </a:p>
          <a:p>
            <a:r>
              <a:rPr lang="sv-SE" sz="3600" dirty="0"/>
              <a:t>Matcher: 2x15min</a:t>
            </a:r>
          </a:p>
          <a:p>
            <a:r>
              <a:rPr lang="sv-SE" sz="3600" dirty="0"/>
              <a:t>Fredag </a:t>
            </a:r>
            <a:r>
              <a:rPr lang="sv-SE" sz="3600" dirty="0" err="1"/>
              <a:t>kl</a:t>
            </a:r>
            <a:r>
              <a:rPr lang="sv-SE" sz="3600" dirty="0"/>
              <a:t> 19:15, Kärra sporthall (norra </a:t>
            </a:r>
            <a:r>
              <a:rPr lang="sv-SE" sz="3600" dirty="0" err="1"/>
              <a:t>göteborg</a:t>
            </a:r>
            <a:r>
              <a:rPr lang="sv-SE" sz="3600" dirty="0"/>
              <a:t>?) </a:t>
            </a:r>
          </a:p>
          <a:p>
            <a:r>
              <a:rPr lang="sv-SE" sz="3600" dirty="0"/>
              <a:t>Lördag 16:40 och 18:40 båda i Kärra sporthall </a:t>
            </a:r>
          </a:p>
          <a:p>
            <a:pPr marL="0" indent="0">
              <a:buNone/>
            </a:pPr>
            <a:r>
              <a:rPr lang="sv-SE" sz="3600" dirty="0"/>
              <a:t>        Söndag: beroende på placering, </a:t>
            </a:r>
            <a:r>
              <a:rPr lang="sv-SE" sz="3600" dirty="0" err="1"/>
              <a:t>Vallahalla</a:t>
            </a:r>
            <a:r>
              <a:rPr lang="sv-SE" sz="3600" dirty="0"/>
              <a:t>(A-slutspel) eller Frölunda(B-slutspel)</a:t>
            </a:r>
          </a:p>
          <a:p>
            <a:pPr marL="0" indent="0">
              <a:buNone/>
            </a:pPr>
            <a:endParaRPr lang="sv-SE" sz="3600" dirty="0"/>
          </a:p>
          <a:p>
            <a:pPr marL="0" indent="0">
              <a:buNone/>
            </a:pPr>
            <a:r>
              <a:rPr lang="sv-SE" sz="3600" dirty="0"/>
              <a:t>Tillgång hall 5min innan match, spelare, ledare och 10st chaufförer.</a:t>
            </a:r>
          </a:p>
          <a:p>
            <a:pPr marL="0" indent="0">
              <a:buNone/>
            </a:pPr>
            <a:endParaRPr lang="sv-SE" sz="3500" dirty="0"/>
          </a:p>
          <a:p>
            <a:pPr marL="0" indent="0">
              <a:buNone/>
            </a:pPr>
            <a:endParaRPr lang="sv-SE" sz="2400" dirty="0"/>
          </a:p>
          <a:p>
            <a:pPr marL="0" indent="0">
              <a:buNone/>
            </a:pPr>
            <a:endParaRPr lang="sv-SE" sz="2400" dirty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508892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87365CB-871B-4473-AAF6-72455ED104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A9C66F0-5F65-4A0E-99E8-D0F676C6A6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685800"/>
            <a:ext cx="8534400" cy="4981575"/>
          </a:xfrm>
        </p:spPr>
        <p:txBody>
          <a:bodyPr>
            <a:normAutofit/>
          </a:bodyPr>
          <a:lstStyle/>
          <a:p>
            <a:r>
              <a:rPr lang="sv-SE" dirty="0"/>
              <a:t>Hjälp med transport till hallar?</a:t>
            </a:r>
          </a:p>
          <a:p>
            <a:r>
              <a:rPr lang="sv-SE" dirty="0"/>
              <a:t>Hjälp med hämtning lunch och middag?</a:t>
            </a:r>
          </a:p>
          <a:p>
            <a:endParaRPr lang="sv-SE" dirty="0"/>
          </a:p>
          <a:p>
            <a:r>
              <a:rPr lang="sv-SE" dirty="0"/>
              <a:t>Aktivitet lördag Fm? paintball: 400:-/person.</a:t>
            </a:r>
          </a:p>
          <a:p>
            <a:endParaRPr lang="sv-SE" dirty="0"/>
          </a:p>
          <a:p>
            <a:r>
              <a:rPr lang="sv-SE" dirty="0"/>
              <a:t>Hur välja vilka som får vara med å titta? Anmäla intresse, å lotta om fler än 10st?</a:t>
            </a:r>
          </a:p>
          <a:p>
            <a:endParaRPr lang="sv-SE" dirty="0"/>
          </a:p>
          <a:p>
            <a:r>
              <a:rPr lang="sv-SE" dirty="0"/>
              <a:t>Samling Göteborg? Körtid ca 4h 30min.</a:t>
            </a:r>
          </a:p>
          <a:p>
            <a:r>
              <a:rPr lang="sv-SE" dirty="0"/>
              <a:t>Hur samordna? </a:t>
            </a:r>
            <a:r>
              <a:rPr lang="sv-SE" dirty="0" err="1"/>
              <a:t>Lagetsidan</a:t>
            </a:r>
            <a:r>
              <a:rPr lang="sv-SE" dirty="0"/>
              <a:t>? Messenger grupp?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839444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793B59C-4BF6-4D97-872B-C18B1128A5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AEC6E72-B4A1-45B8-8FBF-9A7778969A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685800"/>
            <a:ext cx="8534400" cy="4572000"/>
          </a:xfrm>
        </p:spPr>
        <p:txBody>
          <a:bodyPr>
            <a:noAutofit/>
          </a:bodyPr>
          <a:lstStyle/>
          <a:p>
            <a:pPr algn="ctr"/>
            <a:r>
              <a:rPr lang="sv-SE" sz="2400" dirty="0"/>
              <a:t>Truppen: 18 killar(19)</a:t>
            </a:r>
          </a:p>
          <a:p>
            <a:pPr algn="ctr"/>
            <a:r>
              <a:rPr lang="sv-SE" sz="2400" dirty="0"/>
              <a:t>3 nya</a:t>
            </a:r>
          </a:p>
          <a:p>
            <a:pPr algn="ctr"/>
            <a:endParaRPr lang="sv-SE" sz="2400" dirty="0"/>
          </a:p>
          <a:p>
            <a:pPr algn="ctr"/>
            <a:r>
              <a:rPr lang="sv-SE" sz="2400" dirty="0"/>
              <a:t>Alla som vill spelar matcher och går runt på olika positioner, dock ej målvakter.</a:t>
            </a:r>
          </a:p>
          <a:p>
            <a:pPr algn="ctr"/>
            <a:endParaRPr lang="sv-SE" sz="2400" dirty="0"/>
          </a:p>
          <a:p>
            <a:pPr algn="ctr"/>
            <a:r>
              <a:rPr lang="sv-SE" sz="2400" dirty="0"/>
              <a:t>Ledare: Fredrik å Jan</a:t>
            </a:r>
          </a:p>
          <a:p>
            <a:pPr algn="ctr"/>
            <a:endParaRPr lang="sv-SE" sz="2400" dirty="0"/>
          </a:p>
          <a:p>
            <a:pPr algn="ctr"/>
            <a:r>
              <a:rPr lang="sv-SE" sz="2400" dirty="0" err="1"/>
              <a:t>Föräldrargrupp</a:t>
            </a:r>
            <a:r>
              <a:rPr lang="sv-SE" sz="2400" dirty="0"/>
              <a:t>: Jenny(Leo), Eva(Oscar), Björn(Albin), Johan(Alfons)</a:t>
            </a:r>
          </a:p>
        </p:txBody>
      </p:sp>
    </p:spTree>
    <p:extLst>
      <p:ext uri="{BB962C8B-B14F-4D97-AF65-F5344CB8AC3E}">
        <p14:creationId xmlns:p14="http://schemas.microsoft.com/office/powerpoint/2010/main" val="3563696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6275E1D-B707-4661-AD7E-2DD5A027E0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A57EF5C-EAA9-45F3-920B-7BC016B540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685800"/>
            <a:ext cx="8534400" cy="4829175"/>
          </a:xfrm>
        </p:spPr>
        <p:txBody>
          <a:bodyPr>
            <a:noAutofit/>
          </a:bodyPr>
          <a:lstStyle/>
          <a:p>
            <a:r>
              <a:rPr lang="sv-SE" sz="2400" dirty="0"/>
              <a:t>Träningar:		Tisdag 19:00-20:30 i </a:t>
            </a:r>
            <a:r>
              <a:rPr lang="sv-SE" sz="2400" dirty="0" err="1"/>
              <a:t>Rekarnegymnasiet</a:t>
            </a:r>
            <a:endParaRPr lang="sv-SE" sz="2400" dirty="0"/>
          </a:p>
          <a:p>
            <a:pPr marL="1828800" lvl="4" indent="0">
              <a:buNone/>
            </a:pPr>
            <a:r>
              <a:rPr lang="sv-SE" sz="2400" dirty="0"/>
              <a:t>	Fredag 18:00-19:30 i </a:t>
            </a:r>
            <a:r>
              <a:rPr lang="sv-SE" sz="2400" dirty="0" err="1"/>
              <a:t>Ersängshallen</a:t>
            </a:r>
            <a:endParaRPr lang="sv-SE" sz="2400" dirty="0"/>
          </a:p>
          <a:p>
            <a:pPr marL="1828800" lvl="4" indent="0">
              <a:buNone/>
            </a:pPr>
            <a:r>
              <a:rPr lang="sv-SE" sz="2400" dirty="0"/>
              <a:t>Vill vi ha en tredje tid?</a:t>
            </a:r>
          </a:p>
          <a:p>
            <a:pPr marL="1828800" lvl="4" indent="0">
              <a:buNone/>
            </a:pPr>
            <a:endParaRPr lang="sv-SE" sz="2400" dirty="0"/>
          </a:p>
          <a:p>
            <a:pPr marL="1828800" lvl="4" indent="0">
              <a:buNone/>
            </a:pPr>
            <a:r>
              <a:rPr lang="sv-SE" sz="2400" dirty="0"/>
              <a:t>Samling 20min före start i hall, lätt </a:t>
            </a:r>
            <a:r>
              <a:rPr lang="sv-SE" sz="2400" dirty="0" err="1"/>
              <a:t>fys</a:t>
            </a:r>
            <a:r>
              <a:rPr lang="sv-SE" sz="2400" dirty="0"/>
              <a:t>/uppvärmning. Halltiden är 90min.</a:t>
            </a:r>
          </a:p>
          <a:p>
            <a:pPr marL="1828800" lvl="4" indent="0">
              <a:buNone/>
            </a:pPr>
            <a:endParaRPr lang="sv-SE" sz="2400" dirty="0"/>
          </a:p>
          <a:p>
            <a:pPr marL="1828800" lvl="4" indent="0">
              <a:buNone/>
            </a:pPr>
            <a:r>
              <a:rPr lang="sv-SE" sz="2400" dirty="0"/>
              <a:t>Ökar kraven på killarna både gällande uppförande och focus på varför vi är här.</a:t>
            </a:r>
          </a:p>
          <a:p>
            <a:pPr marL="1828800" lvl="4" indent="0">
              <a:buNone/>
            </a:pPr>
            <a:endParaRPr lang="sv-SE" sz="2400" dirty="0"/>
          </a:p>
          <a:p>
            <a:pPr marL="1828800" lvl="4" indent="0">
              <a:buNone/>
            </a:pPr>
            <a:r>
              <a:rPr lang="sv-SE" sz="2400" dirty="0"/>
              <a:t>Byter med tjejerna efter jul; om vi vill?</a:t>
            </a:r>
          </a:p>
        </p:txBody>
      </p:sp>
    </p:spTree>
    <p:extLst>
      <p:ext uri="{BB962C8B-B14F-4D97-AF65-F5344CB8AC3E}">
        <p14:creationId xmlns:p14="http://schemas.microsoft.com/office/powerpoint/2010/main" val="12547226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39D7DB4-879F-4EC1-ABD2-292FF5D46F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A60A496-F93B-4CA0-AEA4-44398A19F3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sv-SE" sz="2400" dirty="0"/>
              <a:t>Matcher</a:t>
            </a:r>
          </a:p>
          <a:p>
            <a:r>
              <a:rPr lang="sv-SE" sz="2400" dirty="0"/>
              <a:t>Ny indelning, Mitt, från Jönköping till Hudiksvall. 3 serier, vi är i ”Norra”.</a:t>
            </a:r>
          </a:p>
          <a:p>
            <a:r>
              <a:rPr lang="sv-SE" sz="2400" dirty="0"/>
              <a:t>En serie med dubbelmöten, hemma och borta, </a:t>
            </a:r>
            <a:r>
              <a:rPr lang="sv-SE" sz="2400" dirty="0" err="1"/>
              <a:t>falun</a:t>
            </a:r>
            <a:r>
              <a:rPr lang="sv-SE" sz="2400" dirty="0"/>
              <a:t>, </a:t>
            </a:r>
            <a:r>
              <a:rPr lang="sv-SE" sz="2400" dirty="0" err="1"/>
              <a:t>enköping</a:t>
            </a:r>
            <a:r>
              <a:rPr lang="sv-SE" sz="2400" dirty="0"/>
              <a:t>, </a:t>
            </a:r>
            <a:r>
              <a:rPr lang="sv-SE" sz="2400" dirty="0" err="1"/>
              <a:t>hudiksvall</a:t>
            </a:r>
            <a:r>
              <a:rPr lang="sv-SE" sz="2400" dirty="0"/>
              <a:t>, </a:t>
            </a:r>
            <a:r>
              <a:rPr lang="sv-SE" sz="2400" dirty="0" err="1"/>
              <a:t>borlänge</a:t>
            </a:r>
            <a:r>
              <a:rPr lang="sv-SE" sz="2400" dirty="0"/>
              <a:t> och </a:t>
            </a:r>
            <a:r>
              <a:rPr lang="sv-SE" sz="2400" dirty="0" err="1"/>
              <a:t>västerås</a:t>
            </a:r>
            <a:r>
              <a:rPr lang="sv-SE" sz="2400" dirty="0"/>
              <a:t> + </a:t>
            </a:r>
            <a:r>
              <a:rPr lang="sv-SE" sz="2400" dirty="0" err="1"/>
              <a:t>eskil</a:t>
            </a:r>
            <a:r>
              <a:rPr lang="sv-SE" sz="2400" dirty="0"/>
              <a:t>.</a:t>
            </a:r>
          </a:p>
          <a:p>
            <a:endParaRPr lang="sv-SE" sz="2400" dirty="0"/>
          </a:p>
          <a:p>
            <a:r>
              <a:rPr lang="sv-SE" sz="2400" dirty="0"/>
              <a:t>En sammandrags serie, typ U-SM med flera matcher under en helg och flera helger under säsongen, typ 4 matcher per helg.</a:t>
            </a:r>
          </a:p>
        </p:txBody>
      </p:sp>
    </p:spTree>
    <p:extLst>
      <p:ext uri="{BB962C8B-B14F-4D97-AF65-F5344CB8AC3E}">
        <p14:creationId xmlns:p14="http://schemas.microsoft.com/office/powerpoint/2010/main" val="6991957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D55274E-6BC4-4664-B5C3-4BF755693E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4818CA7-F655-46A0-AE10-A972ACB3F5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400" dirty="0"/>
              <a:t>Cuper:</a:t>
            </a:r>
          </a:p>
          <a:p>
            <a:endParaRPr lang="sv-SE" sz="2400" dirty="0"/>
          </a:p>
          <a:p>
            <a:r>
              <a:rPr lang="sv-SE" sz="2400" dirty="0"/>
              <a:t>Göteborg</a:t>
            </a:r>
          </a:p>
          <a:p>
            <a:r>
              <a:rPr lang="sv-SE" sz="2400" dirty="0"/>
              <a:t>Irsta blixten</a:t>
            </a:r>
          </a:p>
          <a:p>
            <a:r>
              <a:rPr lang="sv-SE" sz="2400" dirty="0"/>
              <a:t>Järnvägen</a:t>
            </a:r>
          </a:p>
          <a:p>
            <a:endParaRPr lang="sv-SE" sz="2400" dirty="0"/>
          </a:p>
          <a:p>
            <a:r>
              <a:rPr lang="sv-SE" sz="2400" dirty="0"/>
              <a:t>En till?</a:t>
            </a:r>
          </a:p>
        </p:txBody>
      </p:sp>
    </p:spTree>
    <p:extLst>
      <p:ext uri="{BB962C8B-B14F-4D97-AF65-F5344CB8AC3E}">
        <p14:creationId xmlns:p14="http://schemas.microsoft.com/office/powerpoint/2010/main" val="16638765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A270FF2-E902-4F6F-9C0B-7A2A365002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29793AA-05F4-4CD7-A5CF-EA8948D1A9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sz="2400" dirty="0"/>
              <a:t>Anmälningar till cuper är bindande när anmälningstid gått ut, betalning till cup har ett sista datum, om pengar ej inkommit till dess kan man inte åka/ så att inte laget behöver ligga ute med pengar för tex gästkort. </a:t>
            </a:r>
          </a:p>
          <a:p>
            <a:r>
              <a:rPr lang="sv-SE" sz="2400" dirty="0"/>
              <a:t>Vid fundering/strul ta kontakt med ledare  och/eller ekonomi ansvarig(Jenny) i god tid.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313995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20C463A-B082-4013-9ADD-59ABD0781B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6F072F7-0186-4A7E-8565-C7E6AEB849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400" dirty="0"/>
              <a:t>Ekonomi?</a:t>
            </a:r>
          </a:p>
          <a:p>
            <a:endParaRPr lang="sv-SE" sz="2400" dirty="0"/>
          </a:p>
          <a:p>
            <a:r>
              <a:rPr lang="sv-SE" sz="2400" dirty="0"/>
              <a:t>Försäljning? Hur ofta? Vad?</a:t>
            </a:r>
          </a:p>
        </p:txBody>
      </p:sp>
    </p:spTree>
    <p:extLst>
      <p:ext uri="{BB962C8B-B14F-4D97-AF65-F5344CB8AC3E}">
        <p14:creationId xmlns:p14="http://schemas.microsoft.com/office/powerpoint/2010/main" val="25432805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51B2DD9-CFC1-4510-BDFC-F2A494A29B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7508EC0-856B-4A90-A199-B8C1D45AA3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685800"/>
            <a:ext cx="8534400" cy="5172075"/>
          </a:xfrm>
        </p:spPr>
        <p:txBody>
          <a:bodyPr>
            <a:noAutofit/>
          </a:bodyPr>
          <a:lstStyle/>
          <a:p>
            <a:r>
              <a:rPr lang="sv-SE" sz="2400" dirty="0"/>
              <a:t>Ny kontakt/ungdoms ansvarig i </a:t>
            </a:r>
            <a:r>
              <a:rPr lang="sv-SE" sz="2400" dirty="0" err="1"/>
              <a:t>guif</a:t>
            </a:r>
            <a:r>
              <a:rPr lang="sv-SE" sz="2400" dirty="0"/>
              <a:t>: from 1/9 Mikael Johansson, kommer finnas personal på kansliet heltid(dagtid?)</a:t>
            </a:r>
          </a:p>
          <a:p>
            <a:endParaRPr lang="sv-SE" sz="2400" dirty="0"/>
          </a:p>
          <a:p>
            <a:r>
              <a:rPr lang="sv-SE" sz="2400" dirty="0"/>
              <a:t>Funktionärs utbildning, 5-8 föräldrar, för att kunna sitta i sek på matcher.</a:t>
            </a:r>
          </a:p>
          <a:p>
            <a:endParaRPr lang="sv-SE" sz="2400" dirty="0"/>
          </a:p>
          <a:p>
            <a:r>
              <a:rPr lang="sv-SE" sz="2400" dirty="0"/>
              <a:t>Vill vi ha kiosk i </a:t>
            </a:r>
            <a:r>
              <a:rPr lang="sv-SE" sz="2400" dirty="0" err="1"/>
              <a:t>ersängshallen</a:t>
            </a:r>
            <a:r>
              <a:rPr lang="sv-SE" sz="2400" dirty="0"/>
              <a:t>?</a:t>
            </a:r>
          </a:p>
          <a:p>
            <a:endParaRPr lang="sv-SE" sz="2400" dirty="0"/>
          </a:p>
          <a:p>
            <a:r>
              <a:rPr lang="sv-SE" sz="2400" dirty="0"/>
              <a:t>Bingolotter: uppesittarkväll, 20st per kille</a:t>
            </a:r>
          </a:p>
          <a:p>
            <a:r>
              <a:rPr lang="sv-SE" sz="2400" dirty="0"/>
              <a:t>RC häften feb-mars 4st per kille</a:t>
            </a:r>
          </a:p>
          <a:p>
            <a:endParaRPr lang="sv-SE" sz="2400" dirty="0"/>
          </a:p>
          <a:p>
            <a:r>
              <a:rPr lang="sv-SE" sz="2400" dirty="0"/>
              <a:t>Häften av vinsten till </a:t>
            </a:r>
            <a:r>
              <a:rPr lang="sv-SE" sz="2400" dirty="0" err="1"/>
              <a:t>guif</a:t>
            </a:r>
            <a:r>
              <a:rPr lang="sv-SE" sz="2400" dirty="0"/>
              <a:t> och hälften till laget</a:t>
            </a:r>
          </a:p>
        </p:txBody>
      </p:sp>
    </p:spTree>
    <p:extLst>
      <p:ext uri="{BB962C8B-B14F-4D97-AF65-F5344CB8AC3E}">
        <p14:creationId xmlns:p14="http://schemas.microsoft.com/office/powerpoint/2010/main" val="35530948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23EE1A0-89A3-4DE1-8CD5-4967409835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FFF84D0-BAAE-40DD-8652-FACDA6F0A2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685800"/>
            <a:ext cx="8534400" cy="4295775"/>
          </a:xfrm>
        </p:spPr>
        <p:txBody>
          <a:bodyPr>
            <a:normAutofit/>
          </a:bodyPr>
          <a:lstStyle/>
          <a:p>
            <a:r>
              <a:rPr lang="sv-SE" sz="2400" dirty="0"/>
              <a:t>Övrigt?</a:t>
            </a:r>
          </a:p>
          <a:p>
            <a:r>
              <a:rPr lang="sv-SE" sz="2400" dirty="0"/>
              <a:t>Kläder?</a:t>
            </a:r>
          </a:p>
          <a:p>
            <a:r>
              <a:rPr lang="sv-SE" sz="2400" dirty="0"/>
              <a:t>Ledare!?</a:t>
            </a:r>
          </a:p>
          <a:p>
            <a:r>
              <a:rPr lang="sv-SE" sz="2400" dirty="0"/>
              <a:t>Hur vill ni ha återkoppling på tex meddelanden i gästboken</a:t>
            </a:r>
          </a:p>
          <a:p>
            <a:endParaRPr lang="sv-SE" sz="2400" dirty="0"/>
          </a:p>
        </p:txBody>
      </p:sp>
    </p:spTree>
    <p:extLst>
      <p:ext uri="{BB962C8B-B14F-4D97-AF65-F5344CB8AC3E}">
        <p14:creationId xmlns:p14="http://schemas.microsoft.com/office/powerpoint/2010/main" val="3991507847"/>
      </p:ext>
    </p:extLst>
  </p:cSld>
  <p:clrMapOvr>
    <a:masterClrMapping/>
  </p:clrMapOvr>
</p:sld>
</file>

<file path=ppt/theme/theme1.xml><?xml version="1.0" encoding="utf-8"?>
<a:theme xmlns:a="http://schemas.openxmlformats.org/drawingml/2006/main" name="Sektor">
  <a:themeElements>
    <a:clrScheme name="Sektor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ektor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ktor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209</TotalTime>
  <Words>505</Words>
  <Application>Microsoft Office PowerPoint</Application>
  <PresentationFormat>Bredbild</PresentationFormat>
  <Paragraphs>72</Paragraphs>
  <Slides>11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11</vt:i4>
      </vt:variant>
    </vt:vector>
  </HeadingPairs>
  <TitlesOfParts>
    <vt:vector size="14" baseType="lpstr">
      <vt:lpstr>Century Gothic</vt:lpstr>
      <vt:lpstr>Wingdings 3</vt:lpstr>
      <vt:lpstr>Sektor</vt:lpstr>
      <vt:lpstr>Guif P-09  2021-22 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P-09 2021-22 </dc:title>
  <dc:creator>Hvegholm, Fredrik</dc:creator>
  <cp:lastModifiedBy>Hvegholm, Fredrik</cp:lastModifiedBy>
  <cp:revision>15</cp:revision>
  <dcterms:created xsi:type="dcterms:W3CDTF">2021-08-31T14:12:33Z</dcterms:created>
  <dcterms:modified xsi:type="dcterms:W3CDTF">2021-09-01T16:00:19Z</dcterms:modified>
</cp:coreProperties>
</file>