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4F8B36-0233-47D9-BF3F-91F5B12F4D9D}" v="213" dt="2022-04-11T15:12:36.9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52" d="100"/>
          <a:sy n="52" d="100"/>
        </p:scale>
        <p:origin x="2736" y="1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in Gustafsson (RF-SISU Sörmland)" userId="d66519bb-96f7-46ac-ae3a-ed4cd4199bd1" providerId="ADAL" clId="{9C4F8B36-0233-47D9-BF3F-91F5B12F4D9D}"/>
    <pc:docChg chg="undo custSel addSld delSld modSld sldOrd">
      <pc:chgData name="Malin Gustafsson (RF-SISU Sörmland)" userId="d66519bb-96f7-46ac-ae3a-ed4cd4199bd1" providerId="ADAL" clId="{9C4F8B36-0233-47D9-BF3F-91F5B12F4D9D}" dt="2022-04-12T10:52:02.694" v="3700" actId="2696"/>
      <pc:docMkLst>
        <pc:docMk/>
      </pc:docMkLst>
      <pc:sldChg chg="addSp delSp modSp mod setBg modAnim">
        <pc:chgData name="Malin Gustafsson (RF-SISU Sörmland)" userId="d66519bb-96f7-46ac-ae3a-ed4cd4199bd1" providerId="ADAL" clId="{9C4F8B36-0233-47D9-BF3F-91F5B12F4D9D}" dt="2022-04-11T12:38:34.225" v="3385"/>
        <pc:sldMkLst>
          <pc:docMk/>
          <pc:sldMk cId="2515424672" sldId="256"/>
        </pc:sldMkLst>
        <pc:spChg chg="del mod">
          <ac:chgData name="Malin Gustafsson (RF-SISU Sörmland)" userId="d66519bb-96f7-46ac-ae3a-ed4cd4199bd1" providerId="ADAL" clId="{9C4F8B36-0233-47D9-BF3F-91F5B12F4D9D}" dt="2022-04-08T11:55:02.181" v="1" actId="478"/>
          <ac:spMkLst>
            <pc:docMk/>
            <pc:sldMk cId="2515424672" sldId="256"/>
            <ac:spMk id="2" creationId="{012CA190-867C-440C-9998-6D4D3FEC0B29}"/>
          </ac:spMkLst>
        </pc:spChg>
        <pc:spChg chg="del mod">
          <ac:chgData name="Malin Gustafsson (RF-SISU Sörmland)" userId="d66519bb-96f7-46ac-ae3a-ed4cd4199bd1" providerId="ADAL" clId="{9C4F8B36-0233-47D9-BF3F-91F5B12F4D9D}" dt="2022-04-08T11:55:05.119" v="3" actId="478"/>
          <ac:spMkLst>
            <pc:docMk/>
            <pc:sldMk cId="2515424672" sldId="256"/>
            <ac:spMk id="3" creationId="{77D3510B-7A0E-4EF0-AAFE-EF0D560D26AA}"/>
          </ac:spMkLst>
        </pc:spChg>
        <pc:spChg chg="add mod">
          <ac:chgData name="Malin Gustafsson (RF-SISU Sörmland)" userId="d66519bb-96f7-46ac-ae3a-ed4cd4199bd1" providerId="ADAL" clId="{9C4F8B36-0233-47D9-BF3F-91F5B12F4D9D}" dt="2022-04-08T12:11:01.461" v="1043" actId="26606"/>
          <ac:spMkLst>
            <pc:docMk/>
            <pc:sldMk cId="2515424672" sldId="256"/>
            <ac:spMk id="5" creationId="{254F21BE-8D03-4415-BF8A-44529BBF8C09}"/>
          </ac:spMkLst>
        </pc:spChg>
        <pc:spChg chg="add del mod">
          <ac:chgData name="Malin Gustafsson (RF-SISU Sörmland)" userId="d66519bb-96f7-46ac-ae3a-ed4cd4199bd1" providerId="ADAL" clId="{9C4F8B36-0233-47D9-BF3F-91F5B12F4D9D}" dt="2022-04-08T11:56:48.883" v="22"/>
          <ac:spMkLst>
            <pc:docMk/>
            <pc:sldMk cId="2515424672" sldId="256"/>
            <ac:spMk id="6" creationId="{5CB64CFF-7799-4B7A-938F-1C98A23197D8}"/>
          </ac:spMkLst>
        </pc:spChg>
        <pc:spChg chg="add del mod">
          <ac:chgData name="Malin Gustafsson (RF-SISU Sörmland)" userId="d66519bb-96f7-46ac-ae3a-ed4cd4199bd1" providerId="ADAL" clId="{9C4F8B36-0233-47D9-BF3F-91F5B12F4D9D}" dt="2022-04-08T12:11:01.461" v="1043" actId="26606"/>
          <ac:spMkLst>
            <pc:docMk/>
            <pc:sldMk cId="2515424672" sldId="256"/>
            <ac:spMk id="7" creationId="{C14AC362-F9AE-4787-B5E3-E9A4172FA8B6}"/>
          </ac:spMkLst>
        </pc:spChg>
        <pc:spChg chg="add del mod">
          <ac:chgData name="Malin Gustafsson (RF-SISU Sörmland)" userId="d66519bb-96f7-46ac-ae3a-ed4cd4199bd1" providerId="ADAL" clId="{9C4F8B36-0233-47D9-BF3F-91F5B12F4D9D}" dt="2022-04-08T12:07:29.614" v="990" actId="21"/>
          <ac:spMkLst>
            <pc:docMk/>
            <pc:sldMk cId="2515424672" sldId="256"/>
            <ac:spMk id="8" creationId="{94A53D37-28EA-435B-AFC6-75A24D498929}"/>
          </ac:spMkLst>
        </pc:spChg>
        <pc:spChg chg="add">
          <ac:chgData name="Malin Gustafsson (RF-SISU Sörmland)" userId="d66519bb-96f7-46ac-ae3a-ed4cd4199bd1" providerId="ADAL" clId="{9C4F8B36-0233-47D9-BF3F-91F5B12F4D9D}" dt="2022-04-08T12:11:01.461" v="1043" actId="26606"/>
          <ac:spMkLst>
            <pc:docMk/>
            <pc:sldMk cId="2515424672" sldId="256"/>
            <ac:spMk id="12" creationId="{907EF6B7-1338-4443-8C46-6A318D952DFD}"/>
          </ac:spMkLst>
        </pc:spChg>
        <pc:spChg chg="add del">
          <ac:chgData name="Malin Gustafsson (RF-SISU Sörmland)" userId="d66519bb-96f7-46ac-ae3a-ed4cd4199bd1" providerId="ADAL" clId="{9C4F8B36-0233-47D9-BF3F-91F5B12F4D9D}" dt="2022-04-08T12:11:01.426" v="1042" actId="26606"/>
          <ac:spMkLst>
            <pc:docMk/>
            <pc:sldMk cId="2515424672" sldId="256"/>
            <ac:spMk id="13" creationId="{7517A47C-B2E5-4B79-8061-D74B1311AF6E}"/>
          </ac:spMkLst>
        </pc:spChg>
        <pc:spChg chg="add">
          <ac:chgData name="Malin Gustafsson (RF-SISU Sörmland)" userId="d66519bb-96f7-46ac-ae3a-ed4cd4199bd1" providerId="ADAL" clId="{9C4F8B36-0233-47D9-BF3F-91F5B12F4D9D}" dt="2022-04-08T12:11:01.461" v="1043" actId="26606"/>
          <ac:spMkLst>
            <pc:docMk/>
            <pc:sldMk cId="2515424672" sldId="256"/>
            <ac:spMk id="14" creationId="{DAAE4CDD-124C-4DCF-9584-B6033B545DD5}"/>
          </ac:spMkLst>
        </pc:spChg>
        <pc:spChg chg="add del">
          <ac:chgData name="Malin Gustafsson (RF-SISU Sörmland)" userId="d66519bb-96f7-46ac-ae3a-ed4cd4199bd1" providerId="ADAL" clId="{9C4F8B36-0233-47D9-BF3F-91F5B12F4D9D}" dt="2022-04-08T12:11:01.426" v="1042" actId="26606"/>
          <ac:spMkLst>
            <pc:docMk/>
            <pc:sldMk cId="2515424672" sldId="256"/>
            <ac:spMk id="15" creationId="{C505E780-2083-4CB5-A42A-5E0E2908ECC3}"/>
          </ac:spMkLst>
        </pc:spChg>
        <pc:spChg chg="add">
          <ac:chgData name="Malin Gustafsson (RF-SISU Sörmland)" userId="d66519bb-96f7-46ac-ae3a-ed4cd4199bd1" providerId="ADAL" clId="{9C4F8B36-0233-47D9-BF3F-91F5B12F4D9D}" dt="2022-04-08T12:11:01.461" v="1043" actId="26606"/>
          <ac:spMkLst>
            <pc:docMk/>
            <pc:sldMk cId="2515424672" sldId="256"/>
            <ac:spMk id="16" creationId="{081E4A58-353D-44AE-B2FC-2A74E2E400F7}"/>
          </ac:spMkLst>
        </pc:spChg>
        <pc:spChg chg="add del">
          <ac:chgData name="Malin Gustafsson (RF-SISU Sörmland)" userId="d66519bb-96f7-46ac-ae3a-ed4cd4199bd1" providerId="ADAL" clId="{9C4F8B36-0233-47D9-BF3F-91F5B12F4D9D}" dt="2022-04-08T12:11:01.426" v="1042" actId="26606"/>
          <ac:spMkLst>
            <pc:docMk/>
            <pc:sldMk cId="2515424672" sldId="256"/>
            <ac:spMk id="17" creationId="{D2C0AE1C-0118-41AE-8A10-7CDCBF10E96F}"/>
          </ac:spMkLst>
        </pc:spChg>
        <pc:spChg chg="add del">
          <ac:chgData name="Malin Gustafsson (RF-SISU Sörmland)" userId="d66519bb-96f7-46ac-ae3a-ed4cd4199bd1" providerId="ADAL" clId="{9C4F8B36-0233-47D9-BF3F-91F5B12F4D9D}" dt="2022-04-08T12:11:01.426" v="1042" actId="26606"/>
          <ac:spMkLst>
            <pc:docMk/>
            <pc:sldMk cId="2515424672" sldId="256"/>
            <ac:spMk id="19" creationId="{463EEC44-1BA3-44ED-81FC-A644B04B2A44}"/>
          </ac:spMkLst>
        </pc:spChg>
        <pc:spChg chg="add">
          <ac:chgData name="Malin Gustafsson (RF-SISU Sörmland)" userId="d66519bb-96f7-46ac-ae3a-ed4cd4199bd1" providerId="ADAL" clId="{9C4F8B36-0233-47D9-BF3F-91F5B12F4D9D}" dt="2022-04-08T12:11:01.461" v="1043" actId="26606"/>
          <ac:spMkLst>
            <pc:docMk/>
            <pc:sldMk cId="2515424672" sldId="256"/>
            <ac:spMk id="21" creationId="{C14AC362-F9AE-4787-B5E3-E9A4172FA8B6}"/>
          </ac:spMkLst>
        </pc:spChg>
        <pc:graphicFrameChg chg="add del">
          <ac:chgData name="Malin Gustafsson (RF-SISU Sörmland)" userId="d66519bb-96f7-46ac-ae3a-ed4cd4199bd1" providerId="ADAL" clId="{9C4F8B36-0233-47D9-BF3F-91F5B12F4D9D}" dt="2022-04-08T12:11:01.426" v="1042" actId="26606"/>
          <ac:graphicFrameMkLst>
            <pc:docMk/>
            <pc:sldMk cId="2515424672" sldId="256"/>
            <ac:graphicFrameMk id="9" creationId="{1D81764D-8A9B-45E6-96E8-D434FD1F5E10}"/>
          </ac:graphicFrameMkLst>
        </pc:graphicFrameChg>
      </pc:sldChg>
      <pc:sldChg chg="addSp delSp modSp add mod setBg modAnim">
        <pc:chgData name="Malin Gustafsson (RF-SISU Sörmland)" userId="d66519bb-96f7-46ac-ae3a-ed4cd4199bd1" providerId="ADAL" clId="{9C4F8B36-0233-47D9-BF3F-91F5B12F4D9D}" dt="2022-04-11T12:38:50.854" v="3386"/>
        <pc:sldMkLst>
          <pc:docMk/>
          <pc:sldMk cId="3418193804" sldId="257"/>
        </pc:sldMkLst>
        <pc:spChg chg="add mod">
          <ac:chgData name="Malin Gustafsson (RF-SISU Sörmland)" userId="d66519bb-96f7-46ac-ae3a-ed4cd4199bd1" providerId="ADAL" clId="{9C4F8B36-0233-47D9-BF3F-91F5B12F4D9D}" dt="2022-04-08T12:17:37.616" v="1318" actId="14100"/>
          <ac:spMkLst>
            <pc:docMk/>
            <pc:sldMk cId="3418193804" sldId="257"/>
            <ac:spMk id="3" creationId="{66B4D255-A463-4AAB-9987-DDCE10E02651}"/>
          </ac:spMkLst>
        </pc:spChg>
        <pc:spChg chg="mod">
          <ac:chgData name="Malin Gustafsson (RF-SISU Sörmland)" userId="d66519bb-96f7-46ac-ae3a-ed4cd4199bd1" providerId="ADAL" clId="{9C4F8B36-0233-47D9-BF3F-91F5B12F4D9D}" dt="2022-04-08T12:17:16.252" v="1317" actId="255"/>
          <ac:spMkLst>
            <pc:docMk/>
            <pc:sldMk cId="3418193804" sldId="257"/>
            <ac:spMk id="5" creationId="{254F21BE-8D03-4415-BF8A-44529BBF8C09}"/>
          </ac:spMkLst>
        </pc:spChg>
        <pc:spChg chg="add">
          <ac:chgData name="Malin Gustafsson (RF-SISU Sörmland)" userId="d66519bb-96f7-46ac-ae3a-ed4cd4199bd1" providerId="ADAL" clId="{9C4F8B36-0233-47D9-BF3F-91F5B12F4D9D}" dt="2022-04-08T12:16:51.838" v="1316" actId="26606"/>
          <ac:spMkLst>
            <pc:docMk/>
            <pc:sldMk cId="3418193804" sldId="257"/>
            <ac:spMk id="7" creationId="{1BB867FF-FC45-48F7-8104-F89BE54909F1}"/>
          </ac:spMkLst>
        </pc:spChg>
        <pc:spChg chg="add">
          <ac:chgData name="Malin Gustafsson (RF-SISU Sörmland)" userId="d66519bb-96f7-46ac-ae3a-ed4cd4199bd1" providerId="ADAL" clId="{9C4F8B36-0233-47D9-BF3F-91F5B12F4D9D}" dt="2022-04-08T12:16:51.838" v="1316" actId="26606"/>
          <ac:spMkLst>
            <pc:docMk/>
            <pc:sldMk cId="3418193804" sldId="257"/>
            <ac:spMk id="8" creationId="{8BB56887-D0D5-4F0C-9E19-7247EB83C8B7}"/>
          </ac:spMkLst>
        </pc:spChg>
        <pc:spChg chg="add">
          <ac:chgData name="Malin Gustafsson (RF-SISU Sörmland)" userId="d66519bb-96f7-46ac-ae3a-ed4cd4199bd1" providerId="ADAL" clId="{9C4F8B36-0233-47D9-BF3F-91F5B12F4D9D}" dt="2022-04-08T12:16:51.838" v="1316" actId="26606"/>
          <ac:spMkLst>
            <pc:docMk/>
            <pc:sldMk cId="3418193804" sldId="257"/>
            <ac:spMk id="9" creationId="{081E4A58-353D-44AE-B2FC-2A74E2E400F7}"/>
          </ac:spMkLst>
        </pc:spChg>
        <pc:spChg chg="add del">
          <ac:chgData name="Malin Gustafsson (RF-SISU Sörmland)" userId="d66519bb-96f7-46ac-ae3a-ed4cd4199bd1" providerId="ADAL" clId="{9C4F8B36-0233-47D9-BF3F-91F5B12F4D9D}" dt="2022-04-08T12:16:46.629" v="1315" actId="26606"/>
          <ac:spMkLst>
            <pc:docMk/>
            <pc:sldMk cId="3418193804" sldId="257"/>
            <ac:spMk id="10" creationId="{F837543A-6020-4505-A233-C9DB4BF74011}"/>
          </ac:spMkLst>
        </pc:spChg>
        <pc:spChg chg="add del">
          <ac:chgData name="Malin Gustafsson (RF-SISU Sörmland)" userId="d66519bb-96f7-46ac-ae3a-ed4cd4199bd1" providerId="ADAL" clId="{9C4F8B36-0233-47D9-BF3F-91F5B12F4D9D}" dt="2022-04-08T12:16:46.629" v="1315" actId="26606"/>
          <ac:spMkLst>
            <pc:docMk/>
            <pc:sldMk cId="3418193804" sldId="257"/>
            <ac:spMk id="12" creationId="{35B16301-FB18-48BA-A6DD-C37CAF6F9A18}"/>
          </ac:spMkLst>
        </pc:spChg>
        <pc:spChg chg="add del">
          <ac:chgData name="Malin Gustafsson (RF-SISU Sörmland)" userId="d66519bb-96f7-46ac-ae3a-ed4cd4199bd1" providerId="ADAL" clId="{9C4F8B36-0233-47D9-BF3F-91F5B12F4D9D}" dt="2022-04-08T12:16:46.629" v="1315" actId="26606"/>
          <ac:spMkLst>
            <pc:docMk/>
            <pc:sldMk cId="3418193804" sldId="257"/>
            <ac:spMk id="14" creationId="{C3C0D90E-074A-4F52-9B11-B52BEF4BCBE5}"/>
          </ac:spMkLst>
        </pc:spChg>
        <pc:spChg chg="add del">
          <ac:chgData name="Malin Gustafsson (RF-SISU Sörmland)" userId="d66519bb-96f7-46ac-ae3a-ed4cd4199bd1" providerId="ADAL" clId="{9C4F8B36-0233-47D9-BF3F-91F5B12F4D9D}" dt="2022-04-08T12:16:46.629" v="1315" actId="26606"/>
          <ac:spMkLst>
            <pc:docMk/>
            <pc:sldMk cId="3418193804" sldId="257"/>
            <ac:spMk id="16" creationId="{CABBD4C1-E6F8-46F6-8152-A8A97490BF4D}"/>
          </ac:spMkLst>
        </pc:spChg>
        <pc:spChg chg="add del">
          <ac:chgData name="Malin Gustafsson (RF-SISU Sörmland)" userId="d66519bb-96f7-46ac-ae3a-ed4cd4199bd1" providerId="ADAL" clId="{9C4F8B36-0233-47D9-BF3F-91F5B12F4D9D}" dt="2022-04-08T12:16:46.629" v="1315" actId="26606"/>
          <ac:spMkLst>
            <pc:docMk/>
            <pc:sldMk cId="3418193804" sldId="257"/>
            <ac:spMk id="18" creationId="{83BA5EF5-1FE9-4BF9-83BB-269BCDDF6156}"/>
          </ac:spMkLst>
        </pc:spChg>
        <pc:spChg chg="add del">
          <ac:chgData name="Malin Gustafsson (RF-SISU Sörmland)" userId="d66519bb-96f7-46ac-ae3a-ed4cd4199bd1" providerId="ADAL" clId="{9C4F8B36-0233-47D9-BF3F-91F5B12F4D9D}" dt="2022-04-08T12:16:46.629" v="1315" actId="26606"/>
          <ac:spMkLst>
            <pc:docMk/>
            <pc:sldMk cId="3418193804" sldId="257"/>
            <ac:spMk id="22" creationId="{88853921-7BC9-4BDE-ACAB-133C683C82D6}"/>
          </ac:spMkLst>
        </pc:spChg>
        <pc:spChg chg="add del">
          <ac:chgData name="Malin Gustafsson (RF-SISU Sörmland)" userId="d66519bb-96f7-46ac-ae3a-ed4cd4199bd1" providerId="ADAL" clId="{9C4F8B36-0233-47D9-BF3F-91F5B12F4D9D}" dt="2022-04-08T12:16:46.629" v="1315" actId="26606"/>
          <ac:spMkLst>
            <pc:docMk/>
            <pc:sldMk cId="3418193804" sldId="257"/>
            <ac:spMk id="24" creationId="{09192968-3AE7-4470-A61C-97294BB92731}"/>
          </ac:spMkLst>
        </pc:spChg>
        <pc:spChg chg="add del">
          <ac:chgData name="Malin Gustafsson (RF-SISU Sörmland)" userId="d66519bb-96f7-46ac-ae3a-ed4cd4199bd1" providerId="ADAL" clId="{9C4F8B36-0233-47D9-BF3F-91F5B12F4D9D}" dt="2022-04-08T12:16:46.629" v="1315" actId="26606"/>
          <ac:spMkLst>
            <pc:docMk/>
            <pc:sldMk cId="3418193804" sldId="257"/>
            <ac:spMk id="26" creationId="{3AB72E55-43E4-4356-BFE8-E2102CB0B505}"/>
          </ac:spMkLst>
        </pc:spChg>
        <pc:graphicFrameChg chg="add del mod modGraphic">
          <ac:chgData name="Malin Gustafsson (RF-SISU Sörmland)" userId="d66519bb-96f7-46ac-ae3a-ed4cd4199bd1" providerId="ADAL" clId="{9C4F8B36-0233-47D9-BF3F-91F5B12F4D9D}" dt="2022-04-08T12:14:28.734" v="1162" actId="478"/>
          <ac:graphicFrameMkLst>
            <pc:docMk/>
            <pc:sldMk cId="3418193804" sldId="257"/>
            <ac:graphicFrameMk id="2" creationId="{7D356C3F-985B-4421-A2D4-630B7C5D16BE}"/>
          </ac:graphicFrameMkLst>
        </pc:graphicFrameChg>
        <pc:cxnChg chg="add del">
          <ac:chgData name="Malin Gustafsson (RF-SISU Sörmland)" userId="d66519bb-96f7-46ac-ae3a-ed4cd4199bd1" providerId="ADAL" clId="{9C4F8B36-0233-47D9-BF3F-91F5B12F4D9D}" dt="2022-04-08T12:16:46.629" v="1315" actId="26606"/>
          <ac:cxnSpMkLst>
            <pc:docMk/>
            <pc:sldMk cId="3418193804" sldId="257"/>
            <ac:cxnSpMk id="20" creationId="{4B3BCACB-5880-460B-9606-8C433A9AF99D}"/>
          </ac:cxnSpMkLst>
        </pc:cxnChg>
      </pc:sldChg>
      <pc:sldChg chg="addSp delSp modSp add mod modAnim">
        <pc:chgData name="Malin Gustafsson (RF-SISU Sörmland)" userId="d66519bb-96f7-46ac-ae3a-ed4cd4199bd1" providerId="ADAL" clId="{9C4F8B36-0233-47D9-BF3F-91F5B12F4D9D}" dt="2022-04-11T12:42:21.644" v="3573" actId="20577"/>
        <pc:sldMkLst>
          <pc:docMk/>
          <pc:sldMk cId="360530564" sldId="258"/>
        </pc:sldMkLst>
        <pc:spChg chg="add del mod">
          <ac:chgData name="Malin Gustafsson (RF-SISU Sörmland)" userId="d66519bb-96f7-46ac-ae3a-ed4cd4199bd1" providerId="ADAL" clId="{9C4F8B36-0233-47D9-BF3F-91F5B12F4D9D}" dt="2022-04-08T12:18:09.434" v="1321"/>
          <ac:spMkLst>
            <pc:docMk/>
            <pc:sldMk cId="360530564" sldId="258"/>
            <ac:spMk id="2" creationId="{61987E23-C106-4B9A-B964-DEC2D182B020}"/>
          </ac:spMkLst>
        </pc:spChg>
        <pc:spChg chg="add mod">
          <ac:chgData name="Malin Gustafsson (RF-SISU Sörmland)" userId="d66519bb-96f7-46ac-ae3a-ed4cd4199bd1" providerId="ADAL" clId="{9C4F8B36-0233-47D9-BF3F-91F5B12F4D9D}" dt="2022-04-11T12:42:21.644" v="3573" actId="20577"/>
          <ac:spMkLst>
            <pc:docMk/>
            <pc:sldMk cId="360530564" sldId="258"/>
            <ac:spMk id="3" creationId="{51969FD1-A141-41F8-AC56-24D32A58B88C}"/>
          </ac:spMkLst>
        </pc:spChg>
      </pc:sldChg>
      <pc:sldChg chg="addSp modSp add mod modAnim">
        <pc:chgData name="Malin Gustafsson (RF-SISU Sörmland)" userId="d66519bb-96f7-46ac-ae3a-ed4cd4199bd1" providerId="ADAL" clId="{9C4F8B36-0233-47D9-BF3F-91F5B12F4D9D}" dt="2022-04-11T12:43:24.294" v="3582" actId="20577"/>
        <pc:sldMkLst>
          <pc:docMk/>
          <pc:sldMk cId="3311933733" sldId="259"/>
        </pc:sldMkLst>
        <pc:spChg chg="add mod">
          <ac:chgData name="Malin Gustafsson (RF-SISU Sörmland)" userId="d66519bb-96f7-46ac-ae3a-ed4cd4199bd1" providerId="ADAL" clId="{9C4F8B36-0233-47D9-BF3F-91F5B12F4D9D}" dt="2022-04-08T12:37:09.689" v="2707" actId="255"/>
          <ac:spMkLst>
            <pc:docMk/>
            <pc:sldMk cId="3311933733" sldId="259"/>
            <ac:spMk id="2" creationId="{22A4CDFB-5EF3-4E86-8A93-FD456AF6EC3C}"/>
          </ac:spMkLst>
        </pc:spChg>
        <pc:spChg chg="add mod">
          <ac:chgData name="Malin Gustafsson (RF-SISU Sörmland)" userId="d66519bb-96f7-46ac-ae3a-ed4cd4199bd1" providerId="ADAL" clId="{9C4F8B36-0233-47D9-BF3F-91F5B12F4D9D}" dt="2022-04-11T12:43:24.294" v="3582" actId="20577"/>
          <ac:spMkLst>
            <pc:docMk/>
            <pc:sldMk cId="3311933733" sldId="259"/>
            <ac:spMk id="3" creationId="{A5161246-A1DE-4E5E-97F6-E4A6772DAFC6}"/>
          </ac:spMkLst>
        </pc:spChg>
      </pc:sldChg>
      <pc:sldChg chg="addSp modSp add del mod">
        <pc:chgData name="Malin Gustafsson (RF-SISU Sörmland)" userId="d66519bb-96f7-46ac-ae3a-ed4cd4199bd1" providerId="ADAL" clId="{9C4F8B36-0233-47D9-BF3F-91F5B12F4D9D}" dt="2022-04-12T10:51:57.773" v="3699" actId="2696"/>
        <pc:sldMkLst>
          <pc:docMk/>
          <pc:sldMk cId="633638937" sldId="260"/>
        </pc:sldMkLst>
        <pc:spChg chg="add mod">
          <ac:chgData name="Malin Gustafsson (RF-SISU Sörmland)" userId="d66519bb-96f7-46ac-ae3a-ed4cd4199bd1" providerId="ADAL" clId="{9C4F8B36-0233-47D9-BF3F-91F5B12F4D9D}" dt="2022-04-11T13:01:53.884" v="3601" actId="14100"/>
          <ac:spMkLst>
            <pc:docMk/>
            <pc:sldMk cId="633638937" sldId="260"/>
            <ac:spMk id="2" creationId="{F90E4FA3-959A-4998-BAA4-19E83E5F76DB}"/>
          </ac:spMkLst>
        </pc:spChg>
        <pc:spChg chg="add mod">
          <ac:chgData name="Malin Gustafsson (RF-SISU Sörmland)" userId="d66519bb-96f7-46ac-ae3a-ed4cd4199bd1" providerId="ADAL" clId="{9C4F8B36-0233-47D9-BF3F-91F5B12F4D9D}" dt="2022-04-11T13:02:07.428" v="3603" actId="207"/>
          <ac:spMkLst>
            <pc:docMk/>
            <pc:sldMk cId="633638937" sldId="260"/>
            <ac:spMk id="8" creationId="{AF82493E-C090-44E9-8063-31551059D297}"/>
          </ac:spMkLst>
        </pc:spChg>
        <pc:spChg chg="add mod">
          <ac:chgData name="Malin Gustafsson (RF-SISU Sörmland)" userId="d66519bb-96f7-46ac-ae3a-ed4cd4199bd1" providerId="ADAL" clId="{9C4F8B36-0233-47D9-BF3F-91F5B12F4D9D}" dt="2022-04-11T13:03:07.094" v="3629" actId="207"/>
          <ac:spMkLst>
            <pc:docMk/>
            <pc:sldMk cId="633638937" sldId="260"/>
            <ac:spMk id="11" creationId="{0DE4382E-7758-417E-A518-653B51EC1324}"/>
          </ac:spMkLst>
        </pc:spChg>
        <pc:picChg chg="add mod">
          <ac:chgData name="Malin Gustafsson (RF-SISU Sörmland)" userId="d66519bb-96f7-46ac-ae3a-ed4cd4199bd1" providerId="ADAL" clId="{9C4F8B36-0233-47D9-BF3F-91F5B12F4D9D}" dt="2022-04-11T13:00:32.666" v="3588" actId="1076"/>
          <ac:picMkLst>
            <pc:docMk/>
            <pc:sldMk cId="633638937" sldId="260"/>
            <ac:picMk id="4" creationId="{4A9380F0-96CA-48F5-82A1-32C0D5B93305}"/>
          </ac:picMkLst>
        </pc:picChg>
        <pc:cxnChg chg="add mod">
          <ac:chgData name="Malin Gustafsson (RF-SISU Sörmland)" userId="d66519bb-96f7-46ac-ae3a-ed4cd4199bd1" providerId="ADAL" clId="{9C4F8B36-0233-47D9-BF3F-91F5B12F4D9D}" dt="2022-04-11T13:01:09.570" v="3590" actId="13822"/>
          <ac:cxnSpMkLst>
            <pc:docMk/>
            <pc:sldMk cId="633638937" sldId="260"/>
            <ac:cxnSpMk id="7" creationId="{6B852638-9A20-4877-B48F-A7B6738479C9}"/>
          </ac:cxnSpMkLst>
        </pc:cxnChg>
        <pc:cxnChg chg="add mod">
          <ac:chgData name="Malin Gustafsson (RF-SISU Sörmland)" userId="d66519bb-96f7-46ac-ae3a-ed4cd4199bd1" providerId="ADAL" clId="{9C4F8B36-0233-47D9-BF3F-91F5B12F4D9D}" dt="2022-04-11T13:02:39.484" v="3607" actId="1076"/>
          <ac:cxnSpMkLst>
            <pc:docMk/>
            <pc:sldMk cId="633638937" sldId="260"/>
            <ac:cxnSpMk id="9" creationId="{9727B95C-73D6-47EC-8A24-E6D838DDAD86}"/>
          </ac:cxnSpMkLst>
        </pc:cxnChg>
      </pc:sldChg>
      <pc:sldChg chg="addSp modSp add del mod ord">
        <pc:chgData name="Malin Gustafsson (RF-SISU Sörmland)" userId="d66519bb-96f7-46ac-ae3a-ed4cd4199bd1" providerId="ADAL" clId="{9C4F8B36-0233-47D9-BF3F-91F5B12F4D9D}" dt="2022-04-12T10:52:02.694" v="3700" actId="2696"/>
        <pc:sldMkLst>
          <pc:docMk/>
          <pc:sldMk cId="3653665643" sldId="261"/>
        </pc:sldMkLst>
        <pc:spChg chg="add mod">
          <ac:chgData name="Malin Gustafsson (RF-SISU Sörmland)" userId="d66519bb-96f7-46ac-ae3a-ed4cd4199bd1" providerId="ADAL" clId="{9C4F8B36-0233-47D9-BF3F-91F5B12F4D9D}" dt="2022-04-11T15:13:30.123" v="3698" actId="20577"/>
          <ac:spMkLst>
            <pc:docMk/>
            <pc:sldMk cId="3653665643" sldId="261"/>
            <ac:spMk id="2" creationId="{3E15A09D-824F-42A9-A4AC-48177A491F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6C0FE1-DE46-4DA3-9D4B-5953AC7A2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6E822E3-191A-44EB-810D-8CEAD309A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24411A5-7972-4257-AAF1-017405B60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EC76-E934-448F-8074-019A3C2F0E0F}" type="datetimeFigureOut">
              <a:rPr lang="sv-SE" smtClean="0"/>
              <a:t>2022-04-11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5F42B4-5E9D-4F20-B0A5-2C6B4646B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FB0131-0151-41A1-81AB-A29F212DB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74ED-1A29-4ECC-AFBD-ECA193E05F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364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91959C-1FB3-495F-B290-6D5B8D385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F04217D-0BD6-4689-88D6-9B0EFBECD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D377A8-59AA-4778-9A95-E0143DE2F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EC76-E934-448F-8074-019A3C2F0E0F}" type="datetimeFigureOut">
              <a:rPr lang="sv-SE" smtClean="0"/>
              <a:t>2022-04-11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1B05B4-FBE8-4100-8B76-63974BB84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9AD59EE-4EBC-4037-B786-1D272AD3F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74ED-1A29-4ECC-AFBD-ECA193E05F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065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5F6E3AD-0A6A-4C8B-91C1-E19753E40F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6D5E493-A58F-4BAD-B8C9-ED8B9AB4A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66855A-A038-4FEB-AB60-15B3785CC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EC76-E934-448F-8074-019A3C2F0E0F}" type="datetimeFigureOut">
              <a:rPr lang="sv-SE" smtClean="0"/>
              <a:t>2022-04-11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6CABDA-ACB5-43F8-8BB3-EB964050E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D59160-10EC-4CDE-A7E4-B7452422A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74ED-1A29-4ECC-AFBD-ECA193E05F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381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791F98-397C-45D3-B872-BCB8DE14E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628E70-FB41-4431-B65A-21086DFCE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BAE3193-DCB5-4702-819F-E7E3C8DD6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EC76-E934-448F-8074-019A3C2F0E0F}" type="datetimeFigureOut">
              <a:rPr lang="sv-SE" smtClean="0"/>
              <a:t>2022-04-11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B39FB0-05E9-43CD-940F-ED2507366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7C0CBA9-A5EB-48F5-A726-8E7365492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74ED-1A29-4ECC-AFBD-ECA193E05F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488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A64D73-C629-403D-A613-3FE899D12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E031820-B328-419A-B871-C50D85904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F06441-15EA-4AA9-BA6D-915AE4169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EC76-E934-448F-8074-019A3C2F0E0F}" type="datetimeFigureOut">
              <a:rPr lang="sv-SE" smtClean="0"/>
              <a:t>2022-04-11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32E1717-3A33-4641-976E-0E8AC700A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4AF9C03-EF92-447B-9E64-2E3F14BCB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74ED-1A29-4ECC-AFBD-ECA193E05F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206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C80DF2-B391-418D-9B10-5B40C172C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7FF90E-10F8-4832-8DD3-081CAE83AA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63AE0BE-3CAA-44CC-9ABB-AC39AB1C3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6F0A040-8C25-4199-8F29-488095DFE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EC76-E934-448F-8074-019A3C2F0E0F}" type="datetimeFigureOut">
              <a:rPr lang="sv-SE" smtClean="0"/>
              <a:t>2022-04-11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A38D945-599C-491D-8566-E0783009C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0A8568E-118D-45AF-A4FD-6F0C482A1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74ED-1A29-4ECC-AFBD-ECA193E05F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361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EB6D20-B949-4FCE-8523-A23771187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F1330D-DEC3-46BA-A170-984D3D832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EB80C27-DE72-4453-9B3A-CC5C65277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17BD90F-34DB-4145-9F19-4DCA402AFC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7A963AE-DD1F-4B94-9D9C-6C6E7168C4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8CF3522-B361-47EB-B91D-DD6034EB3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EC76-E934-448F-8074-019A3C2F0E0F}" type="datetimeFigureOut">
              <a:rPr lang="sv-SE" smtClean="0"/>
              <a:t>2022-04-11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5290928-F722-418D-B0ED-1962BEE05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A622B2B-9B83-4E22-A188-6530DEA91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74ED-1A29-4ECC-AFBD-ECA193E05F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744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39942C-D002-4799-88FC-D61E550E0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FF6A620-3648-420C-A5FA-9D0272D74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EC76-E934-448F-8074-019A3C2F0E0F}" type="datetimeFigureOut">
              <a:rPr lang="sv-SE" smtClean="0"/>
              <a:t>2022-04-11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851EBC4-D88B-45D0-BDCC-5E57CFDAB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E7731A3-D15A-45DE-B728-0352C06C5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74ED-1A29-4ECC-AFBD-ECA193E05F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54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E5DD085-5DD5-41EA-AC78-D393A5E5B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EC76-E934-448F-8074-019A3C2F0E0F}" type="datetimeFigureOut">
              <a:rPr lang="sv-SE" smtClean="0"/>
              <a:t>2022-04-11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EF03995-A20A-4E88-B2D1-FDA32EC91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9A08469-6666-4546-AE2C-3A89EBF12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74ED-1A29-4ECC-AFBD-ECA193E05F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221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AB958E-196A-4674-934F-27B819718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113A7E-EC2C-4B02-8977-E9219051B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4AF0AE-89D3-49E1-B1A2-C261EC17E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102303A-63B8-4E7C-92DE-32845E314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EC76-E934-448F-8074-019A3C2F0E0F}" type="datetimeFigureOut">
              <a:rPr lang="sv-SE" smtClean="0"/>
              <a:t>2022-04-11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0B79964-4D33-4901-8F16-817E2CFB5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8983FB0-1A0D-473E-A54D-FF40465E9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74ED-1A29-4ECC-AFBD-ECA193E05F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669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AD679D-A4B0-4AFC-BECA-7D039C26E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CE4BC48-CEB7-4B2C-A11F-81EA339E36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E713F6E-AD68-4B86-86CD-CB9B23F64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596CC81-272F-454F-A010-C15D7B9A8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EC76-E934-448F-8074-019A3C2F0E0F}" type="datetimeFigureOut">
              <a:rPr lang="sv-SE" smtClean="0"/>
              <a:t>2022-04-11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3E80F30-7B6C-46E4-9167-EFC27979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B43878E-0470-48B5-9E40-666D557AC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74ED-1A29-4ECC-AFBD-ECA193E05F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355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A751E01-61E6-464E-A852-38F1F2140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34C5EDA-0D7B-4C15-A316-CB704F424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67B9569-EFD7-4C69-8191-155DF3F02A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4EC76-E934-448F-8074-019A3C2F0E0F}" type="datetimeFigureOut">
              <a:rPr lang="sv-SE" smtClean="0"/>
              <a:t>2022-04-11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6116EBE-3201-45EB-930A-0F7AA155B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50CC9E5-A584-45C7-89C0-DF76AD736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674ED-1A29-4ECC-AFBD-ECA193E05F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546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skilstunabasketcup.se/star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skilstunabasketcup.se/star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skilstunabasketcup.se/start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skilstunabasketcup.se/star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54F21BE-8D03-4415-BF8A-44529BBF8C09}"/>
              </a:ext>
            </a:extLst>
          </p:cNvPr>
          <p:cNvSpPr txBox="1"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Eskilstuna Basket Cup 2022 </a:t>
            </a:r>
            <a:endParaRPr lang="en-US" sz="44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ruta 6">
            <a:extLst>
              <a:ext uri="{FF2B5EF4-FFF2-40B4-BE49-F238E27FC236}">
                <a16:creationId xmlns:a16="http://schemas.microsoft.com/office/drawing/2014/main" id="{C14AC362-F9AE-4787-B5E3-E9A4172FA8B6}"/>
              </a:ext>
            </a:extLst>
          </p:cNvPr>
          <p:cNvSpPr txBox="1"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Äntligen</a:t>
            </a:r>
            <a:r>
              <a:rPr lang="en-US" dirty="0"/>
              <a:t> </a:t>
            </a:r>
            <a:r>
              <a:rPr lang="en-US" dirty="0" err="1"/>
              <a:t>dags</a:t>
            </a:r>
            <a:r>
              <a:rPr lang="en-US" dirty="0"/>
              <a:t> </a:t>
            </a:r>
            <a:r>
              <a:rPr lang="en-US" dirty="0" err="1"/>
              <a:t>igen</a:t>
            </a:r>
            <a:r>
              <a:rPr lang="en-US" dirty="0"/>
              <a:t>!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6-8 </a:t>
            </a:r>
            <a:r>
              <a:rPr lang="en-US" dirty="0" err="1"/>
              <a:t>maj</a:t>
            </a:r>
            <a:r>
              <a:rPr lang="en-US" dirty="0"/>
              <a:t> 2022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Cirka</a:t>
            </a:r>
            <a:r>
              <a:rPr lang="en-US" dirty="0"/>
              <a:t> 3000 </a:t>
            </a:r>
            <a:r>
              <a:rPr lang="en-US" dirty="0" err="1"/>
              <a:t>basketspelare</a:t>
            </a:r>
            <a:r>
              <a:rPr lang="en-US" dirty="0"/>
              <a:t> i </a:t>
            </a:r>
            <a:r>
              <a:rPr lang="en-US" dirty="0" err="1"/>
              <a:t>åldrarna</a:t>
            </a:r>
            <a:r>
              <a:rPr lang="en-US" dirty="0"/>
              <a:t> 11 – 15 </a:t>
            </a:r>
            <a:r>
              <a:rPr lang="en-US" dirty="0" err="1"/>
              <a:t>år</a:t>
            </a:r>
            <a:r>
              <a:rPr lang="en-US" dirty="0"/>
              <a:t> (2011-2006)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Det </a:t>
            </a:r>
            <a:r>
              <a:rPr lang="en-US" dirty="0" err="1"/>
              <a:t>spelas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27 </a:t>
            </a:r>
            <a:r>
              <a:rPr lang="en-US" dirty="0" err="1"/>
              <a:t>basketplaner</a:t>
            </a:r>
            <a:r>
              <a:rPr lang="en-US" dirty="0"/>
              <a:t> i </a:t>
            </a:r>
            <a:r>
              <a:rPr lang="en-US" dirty="0" err="1"/>
              <a:t>hela</a:t>
            </a:r>
            <a:r>
              <a:rPr lang="en-US" dirty="0"/>
              <a:t> Eskilstuna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Logi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mat </a:t>
            </a:r>
            <a:r>
              <a:rPr lang="en-US" dirty="0" err="1"/>
              <a:t>finns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4 </a:t>
            </a:r>
            <a:r>
              <a:rPr lang="en-US" dirty="0" err="1"/>
              <a:t>platser</a:t>
            </a:r>
            <a:r>
              <a:rPr lang="en-US" dirty="0"/>
              <a:t> (</a:t>
            </a:r>
            <a:r>
              <a:rPr lang="en-US" dirty="0" err="1"/>
              <a:t>Göksten</a:t>
            </a:r>
            <a:r>
              <a:rPr lang="en-US" dirty="0"/>
              <a:t>, </a:t>
            </a:r>
            <a:r>
              <a:rPr lang="en-US" dirty="0" err="1"/>
              <a:t>Slagsta</a:t>
            </a:r>
            <a:r>
              <a:rPr lang="en-US" dirty="0"/>
              <a:t>, </a:t>
            </a:r>
            <a:r>
              <a:rPr lang="en-US" dirty="0" err="1"/>
              <a:t>Årby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Fristadsskolan</a:t>
            </a:r>
            <a:r>
              <a:rPr lang="en-US" dirty="0"/>
              <a:t>/</a:t>
            </a:r>
            <a:r>
              <a:rPr lang="en-US" dirty="0" err="1"/>
              <a:t>Komvux</a:t>
            </a:r>
            <a:r>
              <a:rPr lang="en-US" dirty="0"/>
              <a:t>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Tävlingskansli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centrum för </a:t>
            </a:r>
            <a:r>
              <a:rPr lang="en-US" dirty="0" err="1"/>
              <a:t>cupen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vid </a:t>
            </a:r>
            <a:r>
              <a:rPr lang="en-US" dirty="0" err="1"/>
              <a:t>Stiga</a:t>
            </a:r>
            <a:r>
              <a:rPr lang="en-US" dirty="0"/>
              <a:t> sports arena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Lag </a:t>
            </a:r>
            <a:r>
              <a:rPr lang="en-US" dirty="0" err="1"/>
              <a:t>utifrån</a:t>
            </a:r>
            <a:r>
              <a:rPr lang="en-US" dirty="0"/>
              <a:t> </a:t>
            </a:r>
            <a:r>
              <a:rPr lang="en-US" dirty="0" err="1"/>
              <a:t>betalar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anmälningsavgift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köper</a:t>
            </a:r>
            <a:r>
              <a:rPr lang="en-US" dirty="0"/>
              <a:t> </a:t>
            </a:r>
            <a:r>
              <a:rPr lang="en-US" dirty="0" err="1"/>
              <a:t>cupkort</a:t>
            </a:r>
            <a:r>
              <a:rPr lang="en-US" dirty="0"/>
              <a:t> till </a:t>
            </a:r>
            <a:r>
              <a:rPr lang="en-US" dirty="0" err="1"/>
              <a:t>spelarna</a:t>
            </a:r>
            <a:r>
              <a:rPr lang="en-US" dirty="0"/>
              <a:t> för </a:t>
            </a:r>
            <a:r>
              <a:rPr lang="en-US" dirty="0" err="1"/>
              <a:t>deltagande</a:t>
            </a:r>
            <a:r>
              <a:rPr lang="en-US" dirty="0"/>
              <a:t>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EB-</a:t>
            </a:r>
            <a:r>
              <a:rPr lang="en-US" dirty="0" err="1"/>
              <a:t>lagen</a:t>
            </a:r>
            <a:r>
              <a:rPr lang="en-US" dirty="0"/>
              <a:t> ”</a:t>
            </a:r>
            <a:r>
              <a:rPr lang="en-US" dirty="0" err="1"/>
              <a:t>betalar</a:t>
            </a:r>
            <a:r>
              <a:rPr lang="en-US" dirty="0"/>
              <a:t>” sin </a:t>
            </a:r>
            <a:r>
              <a:rPr lang="en-US" dirty="0" err="1"/>
              <a:t>medverkan</a:t>
            </a:r>
            <a:r>
              <a:rPr lang="en-US" dirty="0"/>
              <a:t> </a:t>
            </a:r>
            <a:r>
              <a:rPr lang="en-US" dirty="0" err="1"/>
              <a:t>genom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: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Bemanna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hall </a:t>
            </a:r>
            <a:r>
              <a:rPr lang="en-US" dirty="0" err="1"/>
              <a:t>fredag-söndag</a:t>
            </a:r>
            <a:r>
              <a:rPr lang="en-US" dirty="0"/>
              <a:t> (</a:t>
            </a:r>
            <a:r>
              <a:rPr lang="en-US" dirty="0" err="1"/>
              <a:t>inklusive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hämta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lämna</a:t>
            </a:r>
            <a:r>
              <a:rPr lang="en-US" dirty="0"/>
              <a:t> material/</a:t>
            </a:r>
            <a:r>
              <a:rPr lang="en-US" dirty="0" err="1"/>
              <a:t>kioskvaror</a:t>
            </a:r>
            <a:r>
              <a:rPr lang="en-US" dirty="0"/>
              <a:t>)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Bemannar</a:t>
            </a:r>
            <a:r>
              <a:rPr lang="en-US" dirty="0"/>
              <a:t> 3 pass i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matsal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42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11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54F21BE-8D03-4415-BF8A-44529BBF8C09}"/>
              </a:ext>
            </a:extLst>
          </p:cNvPr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Eskilstuna Basket Cup 2022 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6B4D255-A463-4AAB-9987-DDCE10E02651}"/>
              </a:ext>
            </a:extLst>
          </p:cNvPr>
          <p:cNvSpPr txBox="1"/>
          <p:nvPr/>
        </p:nvSpPr>
        <p:spPr>
          <a:xfrm>
            <a:off x="838200" y="1825625"/>
            <a:ext cx="88821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Vi i EB F08 </a:t>
            </a:r>
            <a:r>
              <a:rPr lang="en-US" dirty="0" err="1"/>
              <a:t>ansvarar</a:t>
            </a:r>
            <a:r>
              <a:rPr lang="en-US" dirty="0"/>
              <a:t> för </a:t>
            </a:r>
            <a:r>
              <a:rPr lang="en-US" dirty="0" err="1"/>
              <a:t>hallen</a:t>
            </a:r>
            <a:r>
              <a:rPr lang="en-US" dirty="0"/>
              <a:t> i </a:t>
            </a:r>
            <a:r>
              <a:rPr lang="en-US" b="1" dirty="0" err="1"/>
              <a:t>Skiftinge</a:t>
            </a:r>
            <a:r>
              <a:rPr lang="en-US" dirty="0"/>
              <a:t> </a:t>
            </a:r>
            <a:r>
              <a:rPr lang="en-US" dirty="0" err="1"/>
              <a:t>fredag</a:t>
            </a:r>
            <a:r>
              <a:rPr lang="en-US" dirty="0"/>
              <a:t> kl 15.30 till </a:t>
            </a:r>
            <a:r>
              <a:rPr lang="en-US" dirty="0" err="1"/>
              <a:t>och</a:t>
            </a:r>
            <a:r>
              <a:rPr lang="en-US" dirty="0"/>
              <a:t> med </a:t>
            </a:r>
            <a:r>
              <a:rPr lang="en-US" dirty="0" err="1"/>
              <a:t>söndag</a:t>
            </a:r>
            <a:r>
              <a:rPr lang="en-US" dirty="0"/>
              <a:t> kl. 14.00 </a:t>
            </a:r>
            <a:r>
              <a:rPr lang="en-US" dirty="0" err="1"/>
              <a:t>och</a:t>
            </a:r>
            <a:r>
              <a:rPr lang="en-US" dirty="0"/>
              <a:t> vi ska </a:t>
            </a:r>
            <a:r>
              <a:rPr lang="en-US" dirty="0" err="1"/>
              <a:t>bemanna</a:t>
            </a:r>
            <a:r>
              <a:rPr lang="en-US" dirty="0"/>
              <a:t> med: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2 </a:t>
            </a:r>
            <a:r>
              <a:rPr lang="en-US" dirty="0" err="1"/>
              <a:t>personer</a:t>
            </a:r>
            <a:r>
              <a:rPr lang="en-US" dirty="0"/>
              <a:t> i </a:t>
            </a:r>
            <a:r>
              <a:rPr lang="en-US" dirty="0" err="1"/>
              <a:t>sekretariatet</a:t>
            </a: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1 person i </a:t>
            </a:r>
            <a:r>
              <a:rPr lang="en-US" dirty="0" err="1"/>
              <a:t>kiosken</a:t>
            </a: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1 </a:t>
            </a:r>
            <a:r>
              <a:rPr lang="en-US" dirty="0" err="1"/>
              <a:t>hallvärd</a:t>
            </a: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Vi ska </a:t>
            </a:r>
            <a:r>
              <a:rPr lang="en-US" dirty="0" err="1"/>
              <a:t>även</a:t>
            </a:r>
            <a:r>
              <a:rPr lang="en-US" dirty="0"/>
              <a:t> </a:t>
            </a:r>
            <a:r>
              <a:rPr lang="en-US" dirty="0" err="1"/>
              <a:t>hämta</a:t>
            </a:r>
            <a:r>
              <a:rPr lang="en-US" dirty="0"/>
              <a:t> material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kioskvaror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torsdagskvällen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lämna</a:t>
            </a:r>
            <a:r>
              <a:rPr lang="en-US" dirty="0"/>
              <a:t> </a:t>
            </a:r>
            <a:r>
              <a:rPr lang="en-US" dirty="0" err="1"/>
              <a:t>detta</a:t>
            </a:r>
            <a:r>
              <a:rPr lang="en-US" dirty="0"/>
              <a:t> </a:t>
            </a:r>
            <a:r>
              <a:rPr lang="en-US" dirty="0" err="1"/>
              <a:t>åter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söndagen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hallen</a:t>
            </a:r>
            <a:r>
              <a:rPr lang="en-US" dirty="0"/>
              <a:t> </a:t>
            </a:r>
            <a:r>
              <a:rPr lang="en-US" dirty="0" err="1"/>
              <a:t>stängts</a:t>
            </a:r>
            <a:r>
              <a:rPr lang="en-US" dirty="0"/>
              <a:t> </a:t>
            </a:r>
            <a:r>
              <a:rPr lang="en-US" dirty="0" err="1"/>
              <a:t>igen</a:t>
            </a:r>
            <a:r>
              <a:rPr lang="en-US" dirty="0"/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Vi ska </a:t>
            </a:r>
            <a:r>
              <a:rPr lang="en-US" dirty="0" err="1"/>
              <a:t>bemanna</a:t>
            </a:r>
            <a:r>
              <a:rPr lang="en-US" dirty="0"/>
              <a:t> </a:t>
            </a:r>
            <a:r>
              <a:rPr lang="en-US" dirty="0" err="1"/>
              <a:t>följande</a:t>
            </a:r>
            <a:r>
              <a:rPr lang="en-US" dirty="0"/>
              <a:t> 3 pass i </a:t>
            </a:r>
            <a:r>
              <a:rPr lang="en-US" dirty="0" err="1"/>
              <a:t>matsal</a:t>
            </a:r>
            <a:r>
              <a:rPr lang="en-US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Lördag</a:t>
            </a:r>
            <a:r>
              <a:rPr lang="en-US" dirty="0"/>
              <a:t> 06.00-10.30 </a:t>
            </a:r>
            <a:r>
              <a:rPr lang="en-US" dirty="0" err="1"/>
              <a:t>Göksten</a:t>
            </a: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Lördag</a:t>
            </a:r>
            <a:r>
              <a:rPr lang="en-US" dirty="0"/>
              <a:t> 11.00-15.00 </a:t>
            </a:r>
            <a:r>
              <a:rPr lang="en-US" dirty="0" err="1"/>
              <a:t>Slagsta</a:t>
            </a: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Söndag</a:t>
            </a:r>
            <a:r>
              <a:rPr lang="en-US" dirty="0"/>
              <a:t> 09.30-12.30 </a:t>
            </a:r>
            <a:r>
              <a:rPr lang="en-US" dirty="0" err="1"/>
              <a:t>Slagsta</a:t>
            </a: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19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254F21BE-8D03-4415-BF8A-44529BBF8C09}"/>
              </a:ext>
            </a:extLst>
          </p:cNvPr>
          <p:cNvSpPr txBox="1"/>
          <p:nvPr/>
        </p:nvSpPr>
        <p:spPr>
          <a:xfrm>
            <a:off x="520932" y="315884"/>
            <a:ext cx="2992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nton" panose="020B0604020202020204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Eskilstuna Basket Cup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  <a:effectLst/>
                <a:latin typeface="Anton" panose="020B0604020202020204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2022</a:t>
            </a:r>
            <a:r>
              <a:rPr lang="sv-SE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sv-S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51969FD1-A141-41F8-AC56-24D32A58B88C}"/>
              </a:ext>
            </a:extLst>
          </p:cNvPr>
          <p:cNvSpPr txBox="1"/>
          <p:nvPr/>
        </p:nvSpPr>
        <p:spPr>
          <a:xfrm>
            <a:off x="624284" y="1091035"/>
            <a:ext cx="835261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/>
              <a:t>Hallvärd</a:t>
            </a:r>
            <a:endParaRPr lang="sv-SE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Du har hand om värdskapet och du hälsar lagen välkomna och visar dem tillrätta.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sv-SE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Du ser till att protokollen lämnas över till coacherna som fyller i namn och nummer på spelarna.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sv-SE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Om någon av funktionärerna (sekretariat eller domare) eller lagen inte dyker upp så ring ansvariga i god tid. Telefonnummer finns i hallvärdspärmen.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sv-SE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Du svarar på frågor från ledare och spelare. Information finns i hallvärdspärmen och i </a:t>
            </a:r>
            <a:r>
              <a:rPr lang="sv-SE" dirty="0" err="1"/>
              <a:t>appen</a:t>
            </a:r>
            <a:r>
              <a:rPr lang="sv-SE" dirty="0"/>
              <a:t> Eskilstuna basket cup. Hänvisa till </a:t>
            </a:r>
            <a:r>
              <a:rPr lang="sv-SE" dirty="0" err="1"/>
              <a:t>appen</a:t>
            </a:r>
            <a:r>
              <a:rPr lang="sv-SE" dirty="0"/>
              <a:t> om info kan hittas där.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sv-SE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Du bokar minibussar till lag som har tajt om tid och inte hinner resa med de stora bussarna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sv-SE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Du håller det snyggt och rent i hallen (ta hjälpa av tjejerna!)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sv-SE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När du öppnar hallen så slå en pling till tävlingskansliet och meddela att hallen är öppen. Detsamma gäller när vi stänger för dagen. Ring och säg att vi är klara. </a:t>
            </a:r>
          </a:p>
        </p:txBody>
      </p:sp>
    </p:spTree>
    <p:extLst>
      <p:ext uri="{BB962C8B-B14F-4D97-AF65-F5344CB8AC3E}">
        <p14:creationId xmlns:p14="http://schemas.microsoft.com/office/powerpoint/2010/main" val="36053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254F21BE-8D03-4415-BF8A-44529BBF8C09}"/>
              </a:ext>
            </a:extLst>
          </p:cNvPr>
          <p:cNvSpPr txBox="1"/>
          <p:nvPr/>
        </p:nvSpPr>
        <p:spPr>
          <a:xfrm>
            <a:off x="520932" y="315884"/>
            <a:ext cx="2992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nton" panose="020B0604020202020204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Eskilstuna Basket Cup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  <a:effectLst/>
                <a:latin typeface="Anton" panose="020B0604020202020204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2022</a:t>
            </a:r>
            <a:r>
              <a:rPr lang="sv-SE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sv-S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22A4CDFB-5EF3-4E86-8A93-FD456AF6EC3C}"/>
              </a:ext>
            </a:extLst>
          </p:cNvPr>
          <p:cNvSpPr txBox="1"/>
          <p:nvPr/>
        </p:nvSpPr>
        <p:spPr>
          <a:xfrm>
            <a:off x="645187" y="1025799"/>
            <a:ext cx="80578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Kiosk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Koka kaffe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Lägg upp varor och se till att prislistor finns synligt.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När något börjar ta slut så ring efter påfyllning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Sköt försäljning och stötta hallvärden med att svara på frågor och hålla snyggt i hallen. 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5161246-A1DE-4E5E-97F6-E4A6772DAFC6}"/>
              </a:ext>
            </a:extLst>
          </p:cNvPr>
          <p:cNvSpPr txBox="1"/>
          <p:nvPr/>
        </p:nvSpPr>
        <p:spPr>
          <a:xfrm>
            <a:off x="738018" y="2984565"/>
            <a:ext cx="81089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Sekretariat – 2 </a:t>
            </a:r>
            <a:r>
              <a:rPr lang="sv-SE" b="1" dirty="0" err="1"/>
              <a:t>st</a:t>
            </a:r>
            <a:endParaRPr lang="sv-SE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En skriver protokoll (se till att du får protokollet ifyllt och klart senast 5 minuter innan matchstart).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En tar tid. Det är 2x12 minuter effektiv tid. 3 minuters halvtidsvila.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Direkt efter varje match, skriv upp resultatet på resultattavlan och ring in resultatet till resultatservice.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Sekretariatet ska vara opartiskt. Du får alltså inte heja och ropa på något av lagen (gäller även när vi spelar).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Mellan matcher så ser sekretariatet till att det är städat och snyggt på toaletter och i omklädningsrum.</a:t>
            </a:r>
          </a:p>
        </p:txBody>
      </p:sp>
    </p:spTree>
    <p:extLst>
      <p:ext uri="{BB962C8B-B14F-4D97-AF65-F5344CB8AC3E}">
        <p14:creationId xmlns:p14="http://schemas.microsoft.com/office/powerpoint/2010/main" val="331193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Microsoft Office PowerPoint</Application>
  <PresentationFormat>Bredbild</PresentationFormat>
  <Paragraphs>51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Anton</vt:lpstr>
      <vt:lpstr>Arial</vt:lpstr>
      <vt:lpstr>Calibri</vt:lpstr>
      <vt:lpstr>Calibri Light</vt:lpstr>
      <vt:lpstr>Courier New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Malin Gustafsson (RF-SISU Sörmland)</dc:creator>
  <cp:lastModifiedBy>Malin Gustafsson (RF-SISU Sörmland)</cp:lastModifiedBy>
  <cp:revision>1</cp:revision>
  <dcterms:created xsi:type="dcterms:W3CDTF">2022-04-08T11:53:25Z</dcterms:created>
  <dcterms:modified xsi:type="dcterms:W3CDTF">2022-04-12T10:52:06Z</dcterms:modified>
</cp:coreProperties>
</file>