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sldIdLst>
    <p:sldId id="326" r:id="rId5"/>
    <p:sldId id="306" r:id="rId6"/>
    <p:sldId id="296" r:id="rId7"/>
    <p:sldId id="347" r:id="rId8"/>
    <p:sldId id="348" r:id="rId9"/>
    <p:sldId id="320" r:id="rId10"/>
    <p:sldId id="343" r:id="rId11"/>
    <p:sldId id="342" r:id="rId12"/>
    <p:sldId id="340" r:id="rId13"/>
    <p:sldId id="353" r:id="rId14"/>
    <p:sldId id="354" r:id="rId15"/>
    <p:sldId id="355" r:id="rId16"/>
    <p:sldId id="356" r:id="rId17"/>
    <p:sldId id="357" r:id="rId18"/>
    <p:sldId id="360" r:id="rId19"/>
    <p:sldId id="349" r:id="rId20"/>
    <p:sldId id="297" r:id="rId21"/>
    <p:sldId id="339" r:id="rId22"/>
    <p:sldId id="318" r:id="rId23"/>
    <p:sldId id="352" r:id="rId24"/>
    <p:sldId id="325" r:id="rId25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781DA0-A379-4816-9A09-FA93A81D11D3}" v="4" dt="2019-09-25T18:39:22.8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4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 Samuelsson" userId="ddc4cba7-d0b5-4851-81f6-791f31d52e33" providerId="ADAL" clId="{07A040A1-173F-48BB-84E8-2E5793DBB85C}"/>
    <pc:docChg chg="undo custSel addSld delSld modSld sldOrd">
      <pc:chgData name="Kristin Samuelsson" userId="ddc4cba7-d0b5-4851-81f6-791f31d52e33" providerId="ADAL" clId="{07A040A1-173F-48BB-84E8-2E5793DBB85C}" dt="2019-09-25T18:32:46.537" v="140" actId="20577"/>
      <pc:docMkLst>
        <pc:docMk/>
      </pc:docMkLst>
      <pc:sldChg chg="del">
        <pc:chgData name="Kristin Samuelsson" userId="ddc4cba7-d0b5-4851-81f6-791f31d52e33" providerId="ADAL" clId="{07A040A1-173F-48BB-84E8-2E5793DBB85C}" dt="2019-09-25T18:22:13.114" v="3" actId="2696"/>
        <pc:sldMkLst>
          <pc:docMk/>
          <pc:sldMk cId="2013703220" sldId="257"/>
        </pc:sldMkLst>
      </pc:sldChg>
      <pc:sldChg chg="ord">
        <pc:chgData name="Kristin Samuelsson" userId="ddc4cba7-d0b5-4851-81f6-791f31d52e33" providerId="ADAL" clId="{07A040A1-173F-48BB-84E8-2E5793DBB85C}" dt="2019-09-25T18:28:18.429" v="108"/>
        <pc:sldMkLst>
          <pc:docMk/>
          <pc:sldMk cId="2674028750" sldId="258"/>
        </pc:sldMkLst>
      </pc:sldChg>
      <pc:sldChg chg="modSp ord">
        <pc:chgData name="Kristin Samuelsson" userId="ddc4cba7-d0b5-4851-81f6-791f31d52e33" providerId="ADAL" clId="{07A040A1-173F-48BB-84E8-2E5793DBB85C}" dt="2019-09-25T18:28:52.907" v="110" actId="13926"/>
        <pc:sldMkLst>
          <pc:docMk/>
          <pc:sldMk cId="956895474" sldId="259"/>
        </pc:sldMkLst>
        <pc:graphicFrameChg chg="modGraphic">
          <ac:chgData name="Kristin Samuelsson" userId="ddc4cba7-d0b5-4851-81f6-791f31d52e33" providerId="ADAL" clId="{07A040A1-173F-48BB-84E8-2E5793DBB85C}" dt="2019-09-25T18:28:52.907" v="110" actId="13926"/>
          <ac:graphicFrameMkLst>
            <pc:docMk/>
            <pc:sldMk cId="956895474" sldId="259"/>
            <ac:graphicFrameMk id="14" creationId="{65EF1138-256A-4683-B5D9-52E224A14E2E}"/>
          </ac:graphicFrameMkLst>
        </pc:graphicFrameChg>
      </pc:sldChg>
      <pc:sldChg chg="del">
        <pc:chgData name="Kristin Samuelsson" userId="ddc4cba7-d0b5-4851-81f6-791f31d52e33" providerId="ADAL" clId="{07A040A1-173F-48BB-84E8-2E5793DBB85C}" dt="2019-09-25T18:22:34.337" v="7" actId="2696"/>
        <pc:sldMkLst>
          <pc:docMk/>
          <pc:sldMk cId="1039050219" sldId="264"/>
        </pc:sldMkLst>
      </pc:sldChg>
      <pc:sldChg chg="del">
        <pc:chgData name="Kristin Samuelsson" userId="ddc4cba7-d0b5-4851-81f6-791f31d52e33" providerId="ADAL" clId="{07A040A1-173F-48BB-84E8-2E5793DBB85C}" dt="2019-09-25T18:22:15.068" v="4" actId="2696"/>
        <pc:sldMkLst>
          <pc:docMk/>
          <pc:sldMk cId="2900493633" sldId="270"/>
        </pc:sldMkLst>
      </pc:sldChg>
      <pc:sldChg chg="ord">
        <pc:chgData name="Kristin Samuelsson" userId="ddc4cba7-d0b5-4851-81f6-791f31d52e33" providerId="ADAL" clId="{07A040A1-173F-48BB-84E8-2E5793DBB85C}" dt="2019-09-25T18:28:15.145" v="107"/>
        <pc:sldMkLst>
          <pc:docMk/>
          <pc:sldMk cId="1954424556" sldId="272"/>
        </pc:sldMkLst>
      </pc:sldChg>
      <pc:sldChg chg="del">
        <pc:chgData name="Kristin Samuelsson" userId="ddc4cba7-d0b5-4851-81f6-791f31d52e33" providerId="ADAL" clId="{07A040A1-173F-48BB-84E8-2E5793DBB85C}" dt="2019-09-25T18:32:10.342" v="112" actId="2696"/>
        <pc:sldMkLst>
          <pc:docMk/>
          <pc:sldMk cId="1600166467" sldId="274"/>
        </pc:sldMkLst>
      </pc:sldChg>
      <pc:sldChg chg="ord">
        <pc:chgData name="Kristin Samuelsson" userId="ddc4cba7-d0b5-4851-81f6-791f31d52e33" providerId="ADAL" clId="{07A040A1-173F-48BB-84E8-2E5793DBB85C}" dt="2019-09-25T18:27:54.134" v="103"/>
        <pc:sldMkLst>
          <pc:docMk/>
          <pc:sldMk cId="872297237" sldId="275"/>
        </pc:sldMkLst>
      </pc:sldChg>
      <pc:sldChg chg="ord">
        <pc:chgData name="Kristin Samuelsson" userId="ddc4cba7-d0b5-4851-81f6-791f31d52e33" providerId="ADAL" clId="{07A040A1-173F-48BB-84E8-2E5793DBB85C}" dt="2019-09-25T18:27:51.763" v="102"/>
        <pc:sldMkLst>
          <pc:docMk/>
          <pc:sldMk cId="2367830711" sldId="276"/>
        </pc:sldMkLst>
      </pc:sldChg>
      <pc:sldChg chg="ord">
        <pc:chgData name="Kristin Samuelsson" userId="ddc4cba7-d0b5-4851-81f6-791f31d52e33" providerId="ADAL" clId="{07A040A1-173F-48BB-84E8-2E5793DBB85C}" dt="2019-09-25T18:28:22.237" v="109"/>
        <pc:sldMkLst>
          <pc:docMk/>
          <pc:sldMk cId="3014515028" sldId="277"/>
        </pc:sldMkLst>
      </pc:sldChg>
      <pc:sldChg chg="ord">
        <pc:chgData name="Kristin Samuelsson" userId="ddc4cba7-d0b5-4851-81f6-791f31d52e33" providerId="ADAL" clId="{07A040A1-173F-48BB-84E8-2E5793DBB85C}" dt="2019-09-25T18:27:45.441" v="100"/>
        <pc:sldMkLst>
          <pc:docMk/>
          <pc:sldMk cId="335368518" sldId="278"/>
        </pc:sldMkLst>
      </pc:sldChg>
      <pc:sldChg chg="addSp modSp ord">
        <pc:chgData name="Kristin Samuelsson" userId="ddc4cba7-d0b5-4851-81f6-791f31d52e33" providerId="ADAL" clId="{07A040A1-173F-48BB-84E8-2E5793DBB85C}" dt="2019-09-25T18:27:58.945" v="104"/>
        <pc:sldMkLst>
          <pc:docMk/>
          <pc:sldMk cId="1159001860" sldId="279"/>
        </pc:sldMkLst>
        <pc:spChg chg="add mod">
          <ac:chgData name="Kristin Samuelsson" userId="ddc4cba7-d0b5-4851-81f6-791f31d52e33" providerId="ADAL" clId="{07A040A1-173F-48BB-84E8-2E5793DBB85C}" dt="2019-09-25T18:27:23.826" v="99" actId="20577"/>
          <ac:spMkLst>
            <pc:docMk/>
            <pc:sldMk cId="1159001860" sldId="279"/>
            <ac:spMk id="14" creationId="{EC4B707C-2555-4DB5-9E3E-8660517EB8BC}"/>
          </ac:spMkLst>
        </pc:spChg>
        <pc:picChg chg="mod">
          <ac:chgData name="Kristin Samuelsson" userId="ddc4cba7-d0b5-4851-81f6-791f31d52e33" providerId="ADAL" clId="{07A040A1-173F-48BB-84E8-2E5793DBB85C}" dt="2019-09-25T18:27:15.842" v="85" actId="1076"/>
          <ac:picMkLst>
            <pc:docMk/>
            <pc:sldMk cId="1159001860" sldId="279"/>
            <ac:picMk id="3" creationId="{0347418D-6F24-492A-86EE-722A61770CD6}"/>
          </ac:picMkLst>
        </pc:picChg>
        <pc:picChg chg="mod">
          <ac:chgData name="Kristin Samuelsson" userId="ddc4cba7-d0b5-4851-81f6-791f31d52e33" providerId="ADAL" clId="{07A040A1-173F-48BB-84E8-2E5793DBB85C}" dt="2019-09-25T18:27:12.743" v="84" actId="1076"/>
          <ac:picMkLst>
            <pc:docMk/>
            <pc:sldMk cId="1159001860" sldId="279"/>
            <ac:picMk id="6" creationId="{A64E459B-863D-48E7-A2B6-DAC5F0F8AE15}"/>
          </ac:picMkLst>
        </pc:picChg>
      </pc:sldChg>
      <pc:sldChg chg="ord">
        <pc:chgData name="Kristin Samuelsson" userId="ddc4cba7-d0b5-4851-81f6-791f31d52e33" providerId="ADAL" clId="{07A040A1-173F-48BB-84E8-2E5793DBB85C}" dt="2019-09-25T18:28:03.145" v="105"/>
        <pc:sldMkLst>
          <pc:docMk/>
          <pc:sldMk cId="1549990266" sldId="280"/>
        </pc:sldMkLst>
      </pc:sldChg>
      <pc:sldChg chg="addSp delSp modSp ord">
        <pc:chgData name="Kristin Samuelsson" userId="ddc4cba7-d0b5-4851-81f6-791f31d52e33" providerId="ADAL" clId="{07A040A1-173F-48BB-84E8-2E5793DBB85C}" dt="2019-09-25T18:26:26.174" v="78"/>
        <pc:sldMkLst>
          <pc:docMk/>
          <pc:sldMk cId="2094849622" sldId="282"/>
        </pc:sldMkLst>
        <pc:spChg chg="mod">
          <ac:chgData name="Kristin Samuelsson" userId="ddc4cba7-d0b5-4851-81f6-791f31d52e33" providerId="ADAL" clId="{07A040A1-173F-48BB-84E8-2E5793DBB85C}" dt="2019-09-25T18:24:58.610" v="60" actId="20577"/>
          <ac:spMkLst>
            <pc:docMk/>
            <pc:sldMk cId="2094849622" sldId="282"/>
            <ac:spMk id="2" creationId="{54297B0A-6506-425E-8949-841025B225E5}"/>
          </ac:spMkLst>
        </pc:spChg>
        <pc:graphicFrameChg chg="mod">
          <ac:chgData name="Kristin Samuelsson" userId="ddc4cba7-d0b5-4851-81f6-791f31d52e33" providerId="ADAL" clId="{07A040A1-173F-48BB-84E8-2E5793DBB85C}" dt="2019-09-25T18:25:55.761" v="74" actId="1076"/>
          <ac:graphicFrameMkLst>
            <pc:docMk/>
            <pc:sldMk cId="2094849622" sldId="282"/>
            <ac:graphicFrameMk id="11" creationId="{3E11DBEB-0B1F-4FAB-9972-13FE65A7E4F8}"/>
          </ac:graphicFrameMkLst>
        </pc:graphicFrameChg>
        <pc:picChg chg="add del mod">
          <ac:chgData name="Kristin Samuelsson" userId="ddc4cba7-d0b5-4851-81f6-791f31d52e33" providerId="ADAL" clId="{07A040A1-173F-48BB-84E8-2E5793DBB85C}" dt="2019-09-25T18:25:17.323" v="67"/>
          <ac:picMkLst>
            <pc:docMk/>
            <pc:sldMk cId="2094849622" sldId="282"/>
            <ac:picMk id="14" creationId="{AAAD04C5-A370-45D9-8A9D-99A29FC4F23F}"/>
          </ac:picMkLst>
        </pc:picChg>
      </pc:sldChg>
      <pc:sldChg chg="addSp delSp modSp add ord">
        <pc:chgData name="Kristin Samuelsson" userId="ddc4cba7-d0b5-4851-81f6-791f31d52e33" providerId="ADAL" clId="{07A040A1-173F-48BB-84E8-2E5793DBB85C}" dt="2019-09-25T18:26:30.778" v="79"/>
        <pc:sldMkLst>
          <pc:docMk/>
          <pc:sldMk cId="3778619634" sldId="283"/>
        </pc:sldMkLst>
        <pc:spChg chg="del">
          <ac:chgData name="Kristin Samuelsson" userId="ddc4cba7-d0b5-4851-81f6-791f31d52e33" providerId="ADAL" clId="{07A040A1-173F-48BB-84E8-2E5793DBB85C}" dt="2019-09-25T18:23:57.597" v="10" actId="478"/>
          <ac:spMkLst>
            <pc:docMk/>
            <pc:sldMk cId="3778619634" sldId="283"/>
            <ac:spMk id="2" creationId="{54297B0A-6506-425E-8949-841025B225E5}"/>
          </ac:spMkLst>
        </pc:spChg>
        <pc:spChg chg="add mod">
          <ac:chgData name="Kristin Samuelsson" userId="ddc4cba7-d0b5-4851-81f6-791f31d52e33" providerId="ADAL" clId="{07A040A1-173F-48BB-84E8-2E5793DBB85C}" dt="2019-09-25T18:24:35.629" v="40" actId="20577"/>
          <ac:spMkLst>
            <pc:docMk/>
            <pc:sldMk cId="3778619634" sldId="283"/>
            <ac:spMk id="6" creationId="{D8DFFFC2-8699-45F6-9FDA-22A570289CF2}"/>
          </ac:spMkLst>
        </pc:spChg>
        <pc:graphicFrameChg chg="del">
          <ac:chgData name="Kristin Samuelsson" userId="ddc4cba7-d0b5-4851-81f6-791f31d52e33" providerId="ADAL" clId="{07A040A1-173F-48BB-84E8-2E5793DBB85C}" dt="2019-09-25T18:23:54.215" v="9" actId="478"/>
          <ac:graphicFrameMkLst>
            <pc:docMk/>
            <pc:sldMk cId="3778619634" sldId="283"/>
            <ac:graphicFrameMk id="11" creationId="{3E11DBEB-0B1F-4FAB-9972-13FE65A7E4F8}"/>
          </ac:graphicFrameMkLst>
        </pc:graphicFrameChg>
        <pc:picChg chg="add del mod">
          <ac:chgData name="Kristin Samuelsson" userId="ddc4cba7-d0b5-4851-81f6-791f31d52e33" providerId="ADAL" clId="{07A040A1-173F-48BB-84E8-2E5793DBB85C}" dt="2019-09-25T18:25:03.772" v="61"/>
          <ac:picMkLst>
            <pc:docMk/>
            <pc:sldMk cId="3778619634" sldId="283"/>
            <ac:picMk id="3" creationId="{4AC35BC0-CE8E-4568-9D1D-17C1748B917C}"/>
          </ac:picMkLst>
        </pc:picChg>
        <pc:picChg chg="add del mod">
          <ac:chgData name="Kristin Samuelsson" userId="ddc4cba7-d0b5-4851-81f6-791f31d52e33" providerId="ADAL" clId="{07A040A1-173F-48BB-84E8-2E5793DBB85C}" dt="2019-09-25T18:25:30.733" v="70"/>
          <ac:picMkLst>
            <pc:docMk/>
            <pc:sldMk cId="3778619634" sldId="283"/>
            <ac:picMk id="7" creationId="{3032A5C2-E857-4880-AF4A-EE3947752C3A}"/>
          </ac:picMkLst>
        </pc:picChg>
        <pc:picChg chg="add mod">
          <ac:chgData name="Kristin Samuelsson" userId="ddc4cba7-d0b5-4851-81f6-791f31d52e33" providerId="ADAL" clId="{07A040A1-173F-48BB-84E8-2E5793DBB85C}" dt="2019-09-25T18:25:46.736" v="73" actId="1076"/>
          <ac:picMkLst>
            <pc:docMk/>
            <pc:sldMk cId="3778619634" sldId="283"/>
            <ac:picMk id="8" creationId="{D8FC6D9C-E47E-4E75-A214-D764AAF81E8F}"/>
          </ac:picMkLst>
        </pc:picChg>
      </pc:sldChg>
      <pc:sldChg chg="add del">
        <pc:chgData name="Kristin Samuelsson" userId="ddc4cba7-d0b5-4851-81f6-791f31d52e33" providerId="ADAL" clId="{07A040A1-173F-48BB-84E8-2E5793DBB85C}" dt="2019-09-25T18:24:00.652" v="12"/>
        <pc:sldMkLst>
          <pc:docMk/>
          <pc:sldMk cId="106459779" sldId="284"/>
        </pc:sldMkLst>
      </pc:sldChg>
      <pc:sldChg chg="modSp add">
        <pc:chgData name="Kristin Samuelsson" userId="ddc4cba7-d0b5-4851-81f6-791f31d52e33" providerId="ADAL" clId="{07A040A1-173F-48BB-84E8-2E5793DBB85C}" dt="2019-09-25T18:32:46.537" v="140" actId="20577"/>
        <pc:sldMkLst>
          <pc:docMk/>
          <pc:sldMk cId="692652961" sldId="284"/>
        </pc:sldMkLst>
        <pc:spChg chg="mod">
          <ac:chgData name="Kristin Samuelsson" userId="ddc4cba7-d0b5-4851-81f6-791f31d52e33" providerId="ADAL" clId="{07A040A1-173F-48BB-84E8-2E5793DBB85C}" dt="2019-09-25T18:32:46.537" v="140" actId="20577"/>
          <ac:spMkLst>
            <pc:docMk/>
            <pc:sldMk cId="692652961" sldId="284"/>
            <ac:spMk id="30" creationId="{81815A12-7FCF-4DE1-ADB3-F0B8C1B90D41}"/>
          </ac:spMkLst>
        </pc:spChg>
      </pc:sldChg>
      <pc:sldChg chg="add del">
        <pc:chgData name="Kristin Samuelsson" userId="ddc4cba7-d0b5-4851-81f6-791f31d52e33" providerId="ADAL" clId="{07A040A1-173F-48BB-84E8-2E5793DBB85C}" dt="2019-09-25T18:24:04.508" v="14"/>
        <pc:sldMkLst>
          <pc:docMk/>
          <pc:sldMk cId="4014838963" sldId="284"/>
        </pc:sldMkLst>
      </pc:sldChg>
    </pc:docChg>
  </pc:docChgLst>
  <pc:docChgLst>
    <pc:chgData name="Kristin Samuelsson" userId="ddc4cba7-d0b5-4851-81f6-791f31d52e33" providerId="ADAL" clId="{7D781DA0-A379-4816-9A09-FA93A81D11D3}"/>
    <pc:docChg chg="undo custSel addSld modSld">
      <pc:chgData name="Kristin Samuelsson" userId="ddc4cba7-d0b5-4851-81f6-791f31d52e33" providerId="ADAL" clId="{7D781DA0-A379-4816-9A09-FA93A81D11D3}" dt="2019-09-25T18:52:41.446" v="72" actId="1076"/>
      <pc:docMkLst>
        <pc:docMk/>
      </pc:docMkLst>
      <pc:sldChg chg="modSp">
        <pc:chgData name="Kristin Samuelsson" userId="ddc4cba7-d0b5-4851-81f6-791f31d52e33" providerId="ADAL" clId="{7D781DA0-A379-4816-9A09-FA93A81D11D3}" dt="2019-09-25T18:52:41.446" v="72" actId="1076"/>
        <pc:sldMkLst>
          <pc:docMk/>
          <pc:sldMk cId="956895474" sldId="259"/>
        </pc:sldMkLst>
        <pc:spChg chg="mod">
          <ac:chgData name="Kristin Samuelsson" userId="ddc4cba7-d0b5-4851-81f6-791f31d52e33" providerId="ADAL" clId="{7D781DA0-A379-4816-9A09-FA93A81D11D3}" dt="2019-09-25T18:52:38.028" v="71" actId="6549"/>
          <ac:spMkLst>
            <pc:docMk/>
            <pc:sldMk cId="956895474" sldId="259"/>
            <ac:spMk id="2" creationId="{35498068-10A9-4EB7-9D1B-629D31E7DFD5}"/>
          </ac:spMkLst>
        </pc:spChg>
        <pc:graphicFrameChg chg="mod modGraphic">
          <ac:chgData name="Kristin Samuelsson" userId="ddc4cba7-d0b5-4851-81f6-791f31d52e33" providerId="ADAL" clId="{7D781DA0-A379-4816-9A09-FA93A81D11D3}" dt="2019-09-25T18:52:41.446" v="72" actId="1076"/>
          <ac:graphicFrameMkLst>
            <pc:docMk/>
            <pc:sldMk cId="956895474" sldId="259"/>
            <ac:graphicFrameMk id="14" creationId="{65EF1138-256A-4683-B5D9-52E224A14E2E}"/>
          </ac:graphicFrameMkLst>
        </pc:graphicFrameChg>
      </pc:sldChg>
      <pc:sldChg chg="modSp">
        <pc:chgData name="Kristin Samuelsson" userId="ddc4cba7-d0b5-4851-81f6-791f31d52e33" providerId="ADAL" clId="{7D781DA0-A379-4816-9A09-FA93A81D11D3}" dt="2019-09-25T18:51:08.730" v="5" actId="13926"/>
        <pc:sldMkLst>
          <pc:docMk/>
          <pc:sldMk cId="3014515028" sldId="277"/>
        </pc:sldMkLst>
        <pc:spChg chg="mod">
          <ac:chgData name="Kristin Samuelsson" userId="ddc4cba7-d0b5-4851-81f6-791f31d52e33" providerId="ADAL" clId="{7D781DA0-A379-4816-9A09-FA93A81D11D3}" dt="2019-09-25T18:51:08.730" v="5" actId="13926"/>
          <ac:spMkLst>
            <pc:docMk/>
            <pc:sldMk cId="3014515028" sldId="277"/>
            <ac:spMk id="13" creationId="{A8B3577F-DBF4-48DC-9D99-A7725E1951A7}"/>
          </ac:spMkLst>
        </pc:spChg>
      </pc:sldChg>
      <pc:sldChg chg="add">
        <pc:chgData name="Kristin Samuelsson" userId="ddc4cba7-d0b5-4851-81f6-791f31d52e33" providerId="ADAL" clId="{7D781DA0-A379-4816-9A09-FA93A81D11D3}" dt="2019-09-25T18:39:22.808" v="0"/>
        <pc:sldMkLst>
          <pc:docMk/>
          <pc:sldMk cId="2757373450" sldId="28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AA13B3-97F7-4E30-89D4-19E014295219}" type="datetimeFigureOut">
              <a:rPr lang="sv-SE" smtClean="0"/>
              <a:t>2022-10-28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A95FBD-3553-4068-BE37-D173CB9D1342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41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13B3-97F7-4E30-89D4-19E014295219}" type="datetimeFigureOut">
              <a:rPr lang="sv-SE" smtClean="0"/>
              <a:t>2022-10-28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5FBD-3553-4068-BE37-D173CB9D13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819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13B3-97F7-4E30-89D4-19E014295219}" type="datetimeFigureOut">
              <a:rPr lang="sv-SE" smtClean="0"/>
              <a:t>2022-10-28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5FBD-3553-4068-BE37-D173CB9D13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92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13B3-97F7-4E30-89D4-19E014295219}" type="datetimeFigureOut">
              <a:rPr lang="sv-SE" smtClean="0"/>
              <a:t>2022-10-28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5FBD-3553-4068-BE37-D173CB9D13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4072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13B3-97F7-4E30-89D4-19E014295219}" type="datetimeFigureOut">
              <a:rPr lang="sv-SE" smtClean="0"/>
              <a:t>2022-10-28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5FBD-3553-4068-BE37-D173CB9D1342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60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13B3-97F7-4E30-89D4-19E014295219}" type="datetimeFigureOut">
              <a:rPr lang="sv-SE" smtClean="0"/>
              <a:t>2022-10-28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5FBD-3553-4068-BE37-D173CB9D13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327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13B3-97F7-4E30-89D4-19E014295219}" type="datetimeFigureOut">
              <a:rPr lang="sv-SE" smtClean="0"/>
              <a:t>2022-10-28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5FBD-3553-4068-BE37-D173CB9D13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0524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13B3-97F7-4E30-89D4-19E014295219}" type="datetimeFigureOut">
              <a:rPr lang="sv-SE" smtClean="0"/>
              <a:t>2022-10-28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5FBD-3553-4068-BE37-D173CB9D13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441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13B3-97F7-4E30-89D4-19E014295219}" type="datetimeFigureOut">
              <a:rPr lang="sv-SE" smtClean="0"/>
              <a:t>2022-10-28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5FBD-3553-4068-BE37-D173CB9D13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85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13B3-97F7-4E30-89D4-19E014295219}" type="datetimeFigureOut">
              <a:rPr lang="sv-SE" smtClean="0"/>
              <a:t>2022-10-28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5FBD-3553-4068-BE37-D173CB9D13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4468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13B3-97F7-4E30-89D4-19E014295219}" type="datetimeFigureOut">
              <a:rPr lang="sv-SE" smtClean="0"/>
              <a:t>2022-10-28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5FBD-3553-4068-BE37-D173CB9D13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1964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7AA13B3-97F7-4E30-89D4-19E014295219}" type="datetimeFigureOut">
              <a:rPr lang="sv-SE" smtClean="0"/>
              <a:t>2022-10-28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A95FBD-3553-4068-BE37-D173CB9D13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281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asagustavsson@gmail.com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4297B0A-6506-425E-8949-841025B225E5}"/>
              </a:ext>
            </a:extLst>
          </p:cNvPr>
          <p:cNvSpPr txBox="1">
            <a:spLocks/>
          </p:cNvSpPr>
          <p:nvPr/>
        </p:nvSpPr>
        <p:spPr>
          <a:xfrm>
            <a:off x="1693018" y="3054882"/>
            <a:ext cx="11770822" cy="18695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6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VÄLKOMNA!</a:t>
            </a:r>
            <a:endParaRPr lang="sv-SE" sz="66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sv-SE" sz="6600" b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333541D-5571-4279-A3E0-80E6019F8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653" y="676255"/>
            <a:ext cx="1087172" cy="131150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" b="24089"/>
          <a:stretch/>
        </p:blipFill>
        <p:spPr bwMode="auto">
          <a:xfrm>
            <a:off x="556321" y="676255"/>
            <a:ext cx="3217947" cy="554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382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78B652C-99C0-1755-99AC-7AF5E7C82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4" y="908958"/>
            <a:ext cx="4170784" cy="377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77AB2C12-C6D5-C5E1-3128-5CC24D6FD917}"/>
              </a:ext>
            </a:extLst>
          </p:cNvPr>
          <p:cNvSpPr txBox="1"/>
          <p:nvPr/>
        </p:nvSpPr>
        <p:spPr>
          <a:xfrm>
            <a:off x="4329210" y="4835443"/>
            <a:ext cx="734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600" dirty="0">
                <a:latin typeface="Arial Black" panose="020B0A04020102020204" pitchFamily="34" charset="0"/>
              </a:rPr>
              <a:t>Fysträning</a:t>
            </a:r>
            <a:r>
              <a:rPr lang="sv-SE" dirty="0"/>
              <a:t> 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4896942" y="4279112"/>
            <a:ext cx="620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Tips från Cecilia Fridh presenterades – finns också på </a:t>
            </a:r>
            <a:r>
              <a:rPr lang="sv-SE" dirty="0" err="1" smtClean="0"/>
              <a:t>hemsdan</a:t>
            </a:r>
            <a:r>
              <a:rPr lang="sv-SE" dirty="0" smtClean="0"/>
              <a:t>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6667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590AD0-8900-45C8-1C67-DF725D615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4498848"/>
            <a:ext cx="10762488" cy="12070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Ny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utrustning</a:t>
            </a:r>
            <a:r>
              <a:rPr lang="en-US" sz="6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inköpt</a:t>
            </a:r>
            <a:r>
              <a:rPr lang="en-US" sz="6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Bildobjekt 7" descr="En bild som visar accessoarer, låda&#10;&#10;Automatiskt genererad beskrivning">
            <a:extLst>
              <a:ext uri="{FF2B5EF4-FFF2-40B4-BE49-F238E27FC236}">
                <a16:creationId xmlns:a16="http://schemas.microsoft.com/office/drawing/2014/main" id="{3BC27067-DBB9-A089-5BDA-8093288A07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0" r="19455"/>
          <a:stretch/>
        </p:blipFill>
        <p:spPr bwMode="auto">
          <a:xfrm>
            <a:off x="465210" y="529501"/>
            <a:ext cx="2560320" cy="320890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Bildobjekt 8" descr="En bild som visar text, visitkort&#10;&#10;Automatiskt genererad beskrivning">
            <a:extLst>
              <a:ext uri="{FF2B5EF4-FFF2-40B4-BE49-F238E27FC236}">
                <a16:creationId xmlns:a16="http://schemas.microsoft.com/office/drawing/2014/main" id="{0798CC32-6EFE-5999-5A67-776B26B729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" r="13896" b="-3"/>
          <a:stretch/>
        </p:blipFill>
        <p:spPr bwMode="auto">
          <a:xfrm>
            <a:off x="3351890" y="529501"/>
            <a:ext cx="2560320" cy="320890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Bildobjekt 5" descr="En bild som visar verktyg, skiftnyckel&#10;&#10;Automatiskt genererad beskrivning">
            <a:extLst>
              <a:ext uri="{FF2B5EF4-FFF2-40B4-BE49-F238E27FC236}">
                <a16:creationId xmlns:a16="http://schemas.microsoft.com/office/drawing/2014/main" id="{93434158-1B72-553C-5880-8F7A31AFB5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1" r="3499" b="-3"/>
          <a:stretch/>
        </p:blipFill>
        <p:spPr bwMode="auto">
          <a:xfrm>
            <a:off x="6238571" y="529501"/>
            <a:ext cx="2560320" cy="320890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Bildobjekt 6" descr="En bild som visar verktyg&#10;&#10;Automatiskt genererad beskrivning">
            <a:extLst>
              <a:ext uri="{FF2B5EF4-FFF2-40B4-BE49-F238E27FC236}">
                <a16:creationId xmlns:a16="http://schemas.microsoft.com/office/drawing/2014/main" id="{1A64A7C9-2C66-A7B7-D4F2-616505FA00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0" r="13080" b="-3"/>
          <a:stretch/>
        </p:blipFill>
        <p:spPr bwMode="auto">
          <a:xfrm>
            <a:off x="9125252" y="529501"/>
            <a:ext cx="2560320" cy="320890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290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759D69C-BD55-A40D-44B3-D63B163B697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11" y="3725336"/>
            <a:ext cx="2195886" cy="2195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A248108-3955-708B-74AE-69C7A7372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110" y="951901"/>
            <a:ext cx="2195886" cy="2195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61EDD2D-F38B-CBB5-9342-40776099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014" y="159915"/>
            <a:ext cx="2515572" cy="25792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95C63EDE-25A7-33B8-158D-88D71ADC7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092" y="2948473"/>
            <a:ext cx="4489534" cy="37496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317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DBAE6A-5134-BA60-5938-2AAA3110B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365125"/>
            <a:ext cx="11644604" cy="1325563"/>
          </a:xfrm>
        </p:spPr>
        <p:txBody>
          <a:bodyPr/>
          <a:lstStyle/>
          <a:p>
            <a:pPr algn="ctr"/>
            <a:r>
              <a:rPr lang="sv-SE" dirty="0">
                <a:latin typeface="Comic Sans MS" panose="030F0702030302020204" pitchFamily="66" charset="0"/>
              </a:rPr>
              <a:t>Finns sen innan, men klubben har    kompletterat</a:t>
            </a:r>
          </a:p>
        </p:txBody>
      </p:sp>
      <p:pic>
        <p:nvPicPr>
          <p:cNvPr id="5" name="Bildobjekt 4" descr="En bild som visar spegel&#10;&#10;Automatiskt genererad beskrivning">
            <a:extLst>
              <a:ext uri="{FF2B5EF4-FFF2-40B4-BE49-F238E27FC236}">
                <a16:creationId xmlns:a16="http://schemas.microsoft.com/office/drawing/2014/main" id="{778BCF86-B40A-762E-22F9-C7454F62F9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9" b="18641"/>
          <a:stretch/>
        </p:blipFill>
        <p:spPr bwMode="auto">
          <a:xfrm>
            <a:off x="709256" y="1949904"/>
            <a:ext cx="3644900" cy="2305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Bildobjekt 5" descr="En bild som visar sport, bord&#10;&#10;Automatiskt genererad beskrivning">
            <a:extLst>
              <a:ext uri="{FF2B5EF4-FFF2-40B4-BE49-F238E27FC236}">
                <a16:creationId xmlns:a16="http://schemas.microsoft.com/office/drawing/2014/main" id="{F3BD2F79-D3EE-3301-DE92-6B4C69006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028" y="2254205"/>
            <a:ext cx="4708266" cy="35295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3C4B9A80-9DA3-36A9-2246-41F7B07CD32F}"/>
              </a:ext>
            </a:extLst>
          </p:cNvPr>
          <p:cNvSpPr txBox="1"/>
          <p:nvPr/>
        </p:nvSpPr>
        <p:spPr>
          <a:xfrm>
            <a:off x="968828" y="4254954"/>
            <a:ext cx="3125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Häckarna finns i 2 olika höjder.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5844989F-6C39-A918-F0B6-6FAAA22859E5}"/>
              </a:ext>
            </a:extLst>
          </p:cNvPr>
          <p:cNvSpPr txBox="1"/>
          <p:nvPr/>
        </p:nvSpPr>
        <p:spPr>
          <a:xfrm>
            <a:off x="550506" y="5943599"/>
            <a:ext cx="7828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Efter önskemål kommer även </a:t>
            </a:r>
            <a:r>
              <a:rPr lang="sv-SE" sz="2400" dirty="0" err="1"/>
              <a:t>itolv</a:t>
            </a:r>
            <a:r>
              <a:rPr lang="sv-SE" sz="2400" dirty="0"/>
              <a:t>- hallen får material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3930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36FDB2FA-FCAB-6A80-BAC9-3776C0AD2854}"/>
              </a:ext>
            </a:extLst>
          </p:cNvPr>
          <p:cNvSpPr/>
          <p:nvPr/>
        </p:nvSpPr>
        <p:spPr>
          <a:xfrm>
            <a:off x="3680925" y="4180114"/>
            <a:ext cx="4926563" cy="22486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400" dirty="0"/>
              <a:t>VARFÖR</a:t>
            </a:r>
          </a:p>
        </p:txBody>
      </p:sp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2D18F026-4865-A5BB-F69C-DFB8C81E6AF9}"/>
              </a:ext>
            </a:extLst>
          </p:cNvPr>
          <p:cNvCxnSpPr/>
          <p:nvPr/>
        </p:nvCxnSpPr>
        <p:spPr>
          <a:xfrm flipH="1" flipV="1">
            <a:off x="2873828" y="4170011"/>
            <a:ext cx="1063690" cy="6531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ruta 6">
            <a:extLst>
              <a:ext uri="{FF2B5EF4-FFF2-40B4-BE49-F238E27FC236}">
                <a16:creationId xmlns:a16="http://schemas.microsoft.com/office/drawing/2014/main" id="{45366417-D031-9390-3211-6A6CB6489A5B}"/>
              </a:ext>
            </a:extLst>
          </p:cNvPr>
          <p:cNvSpPr txBox="1"/>
          <p:nvPr/>
        </p:nvSpPr>
        <p:spPr>
          <a:xfrm>
            <a:off x="1940767" y="3810782"/>
            <a:ext cx="199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Ökar prestationen</a:t>
            </a:r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431F9333-6FAE-5A20-8C05-97039AEB83F6}"/>
              </a:ext>
            </a:extLst>
          </p:cNvPr>
          <p:cNvCxnSpPr>
            <a:cxnSpLocks/>
          </p:cNvCxnSpPr>
          <p:nvPr/>
        </p:nvCxnSpPr>
        <p:spPr>
          <a:xfrm flipH="1">
            <a:off x="8254484" y="3810782"/>
            <a:ext cx="849083" cy="9182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ruta 10">
            <a:extLst>
              <a:ext uri="{FF2B5EF4-FFF2-40B4-BE49-F238E27FC236}">
                <a16:creationId xmlns:a16="http://schemas.microsoft.com/office/drawing/2014/main" id="{337B7EE1-0F95-3076-BB7D-68D5A3B035E5}"/>
              </a:ext>
            </a:extLst>
          </p:cNvPr>
          <p:cNvSpPr txBox="1"/>
          <p:nvPr/>
        </p:nvSpPr>
        <p:spPr>
          <a:xfrm>
            <a:off x="8168948" y="3429000"/>
            <a:ext cx="2136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Minskar skaderisken</a:t>
            </a:r>
          </a:p>
        </p:txBody>
      </p: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4E68AE82-0F16-AB7E-656C-54C77A1A4EB1}"/>
              </a:ext>
            </a:extLst>
          </p:cNvPr>
          <p:cNvCxnSpPr>
            <a:cxnSpLocks/>
          </p:cNvCxnSpPr>
          <p:nvPr/>
        </p:nvCxnSpPr>
        <p:spPr>
          <a:xfrm flipH="1" flipV="1">
            <a:off x="802433" y="2811225"/>
            <a:ext cx="923730" cy="9871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68E5674E-A5E2-C8EA-5AC4-4850BE63DA2C}"/>
              </a:ext>
            </a:extLst>
          </p:cNvPr>
          <p:cNvCxnSpPr>
            <a:cxnSpLocks/>
          </p:cNvCxnSpPr>
          <p:nvPr/>
        </p:nvCxnSpPr>
        <p:spPr>
          <a:xfrm flipV="1">
            <a:off x="3292933" y="2868186"/>
            <a:ext cx="331234" cy="9301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9D272A75-31D8-87EB-2B2D-9EA8460CB9C0}"/>
              </a:ext>
            </a:extLst>
          </p:cNvPr>
          <p:cNvCxnSpPr>
            <a:cxnSpLocks/>
          </p:cNvCxnSpPr>
          <p:nvPr/>
        </p:nvCxnSpPr>
        <p:spPr>
          <a:xfrm flipH="1" flipV="1">
            <a:off x="1940767" y="2099388"/>
            <a:ext cx="464587" cy="16670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ruta 21">
            <a:extLst>
              <a:ext uri="{FF2B5EF4-FFF2-40B4-BE49-F238E27FC236}">
                <a16:creationId xmlns:a16="http://schemas.microsoft.com/office/drawing/2014/main" id="{617C21EF-C21B-3870-A5E9-2C44AEB95E6B}"/>
              </a:ext>
            </a:extLst>
          </p:cNvPr>
          <p:cNvSpPr txBox="1"/>
          <p:nvPr/>
        </p:nvSpPr>
        <p:spPr>
          <a:xfrm>
            <a:off x="363894" y="2325260"/>
            <a:ext cx="124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Styrkan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01065D8D-3661-057D-992A-E3951447D487}"/>
              </a:ext>
            </a:extLst>
          </p:cNvPr>
          <p:cNvSpPr txBox="1"/>
          <p:nvPr/>
        </p:nvSpPr>
        <p:spPr>
          <a:xfrm>
            <a:off x="1543733" y="1679510"/>
            <a:ext cx="1442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Konditionen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0A5BD0A5-438B-3F8E-41B3-4F633AB32DA3}"/>
              </a:ext>
            </a:extLst>
          </p:cNvPr>
          <p:cNvSpPr txBox="1"/>
          <p:nvPr/>
        </p:nvSpPr>
        <p:spPr>
          <a:xfrm>
            <a:off x="3060441" y="2416629"/>
            <a:ext cx="165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Uthålligheten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8E9B0ABF-539B-D599-8817-B68014FBF369}"/>
              </a:ext>
            </a:extLst>
          </p:cNvPr>
          <p:cNvSpPr txBox="1"/>
          <p:nvPr/>
        </p:nvSpPr>
        <p:spPr>
          <a:xfrm>
            <a:off x="7956678" y="2606937"/>
            <a:ext cx="139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Axlar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3E66A23B-31EE-5BCD-8E84-7A747F020EFF}"/>
              </a:ext>
            </a:extLst>
          </p:cNvPr>
          <p:cNvSpPr txBox="1"/>
          <p:nvPr/>
        </p:nvSpPr>
        <p:spPr>
          <a:xfrm>
            <a:off x="9179975" y="2478005"/>
            <a:ext cx="91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Knäna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506F29D7-7613-3915-9AEC-6A6CAA32D4A4}"/>
              </a:ext>
            </a:extLst>
          </p:cNvPr>
          <p:cNvSpPr txBox="1"/>
          <p:nvPr/>
        </p:nvSpPr>
        <p:spPr>
          <a:xfrm>
            <a:off x="10403633" y="2868186"/>
            <a:ext cx="98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Fotleder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6CF274C3-63FB-40D9-41F5-49BE07ABFC1B}"/>
              </a:ext>
            </a:extLst>
          </p:cNvPr>
          <p:cNvSpPr txBox="1"/>
          <p:nvPr/>
        </p:nvSpPr>
        <p:spPr>
          <a:xfrm>
            <a:off x="6895322" y="2868186"/>
            <a:ext cx="115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Ryggen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9FCECEAC-04B6-48CD-4685-A35F3481E01D}"/>
              </a:ext>
            </a:extLst>
          </p:cNvPr>
          <p:cNvSpPr txBox="1"/>
          <p:nvPr/>
        </p:nvSpPr>
        <p:spPr>
          <a:xfrm>
            <a:off x="9761372" y="1815290"/>
            <a:ext cx="159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Baksida lår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2B8E758E-A6A4-F989-CDA4-AD69B172A66F}"/>
              </a:ext>
            </a:extLst>
          </p:cNvPr>
          <p:cNvSpPr txBox="1"/>
          <p:nvPr/>
        </p:nvSpPr>
        <p:spPr>
          <a:xfrm>
            <a:off x="7305869" y="1744824"/>
            <a:ext cx="1301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Ljumskarna</a:t>
            </a:r>
          </a:p>
        </p:txBody>
      </p:sp>
      <p:cxnSp>
        <p:nvCxnSpPr>
          <p:cNvPr id="33" name="Rak koppling 32">
            <a:extLst>
              <a:ext uri="{FF2B5EF4-FFF2-40B4-BE49-F238E27FC236}">
                <a16:creationId xmlns:a16="http://schemas.microsoft.com/office/drawing/2014/main" id="{2C725E0F-26F1-B144-B736-3B35F3A75572}"/>
              </a:ext>
            </a:extLst>
          </p:cNvPr>
          <p:cNvCxnSpPr>
            <a:cxnSpLocks/>
          </p:cNvCxnSpPr>
          <p:nvPr/>
        </p:nvCxnSpPr>
        <p:spPr>
          <a:xfrm flipV="1">
            <a:off x="9547170" y="2868186"/>
            <a:ext cx="0" cy="5608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Rak koppling 33">
            <a:extLst>
              <a:ext uri="{FF2B5EF4-FFF2-40B4-BE49-F238E27FC236}">
                <a16:creationId xmlns:a16="http://schemas.microsoft.com/office/drawing/2014/main" id="{0BC80C77-6DC2-0DC7-77CA-BC777FA9D334}"/>
              </a:ext>
            </a:extLst>
          </p:cNvPr>
          <p:cNvCxnSpPr>
            <a:cxnSpLocks/>
          </p:cNvCxnSpPr>
          <p:nvPr/>
        </p:nvCxnSpPr>
        <p:spPr>
          <a:xfrm flipV="1">
            <a:off x="10189029" y="3297190"/>
            <a:ext cx="482477" cy="3164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Rak koppling 34">
            <a:extLst>
              <a:ext uri="{FF2B5EF4-FFF2-40B4-BE49-F238E27FC236}">
                <a16:creationId xmlns:a16="http://schemas.microsoft.com/office/drawing/2014/main" id="{6F0AA78A-2DA4-4497-D1BC-264AF1DB6D7A}"/>
              </a:ext>
            </a:extLst>
          </p:cNvPr>
          <p:cNvCxnSpPr>
            <a:cxnSpLocks/>
          </p:cNvCxnSpPr>
          <p:nvPr/>
        </p:nvCxnSpPr>
        <p:spPr>
          <a:xfrm>
            <a:off x="7711748" y="3148593"/>
            <a:ext cx="492185" cy="3291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Rak koppling 35">
            <a:extLst>
              <a:ext uri="{FF2B5EF4-FFF2-40B4-BE49-F238E27FC236}">
                <a16:creationId xmlns:a16="http://schemas.microsoft.com/office/drawing/2014/main" id="{BEA1518D-4474-BB0B-0A9E-66DDF3CB5C74}"/>
              </a:ext>
            </a:extLst>
          </p:cNvPr>
          <p:cNvCxnSpPr>
            <a:cxnSpLocks/>
          </p:cNvCxnSpPr>
          <p:nvPr/>
        </p:nvCxnSpPr>
        <p:spPr>
          <a:xfrm flipH="1" flipV="1">
            <a:off x="8344873" y="2938655"/>
            <a:ext cx="222962" cy="5167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Rak koppling 36">
            <a:extLst>
              <a:ext uri="{FF2B5EF4-FFF2-40B4-BE49-F238E27FC236}">
                <a16:creationId xmlns:a16="http://schemas.microsoft.com/office/drawing/2014/main" id="{232DC30B-FD6D-4E5B-6500-DC33DF1A57B2}"/>
              </a:ext>
            </a:extLst>
          </p:cNvPr>
          <p:cNvCxnSpPr>
            <a:cxnSpLocks/>
          </p:cNvCxnSpPr>
          <p:nvPr/>
        </p:nvCxnSpPr>
        <p:spPr>
          <a:xfrm flipH="1" flipV="1">
            <a:off x="8389005" y="2111066"/>
            <a:ext cx="523282" cy="13179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Rak koppling 37">
            <a:extLst>
              <a:ext uri="{FF2B5EF4-FFF2-40B4-BE49-F238E27FC236}">
                <a16:creationId xmlns:a16="http://schemas.microsoft.com/office/drawing/2014/main" id="{19F7763A-6A82-46A9-BF02-DFBDE855B2A6}"/>
              </a:ext>
            </a:extLst>
          </p:cNvPr>
          <p:cNvCxnSpPr>
            <a:cxnSpLocks/>
          </p:cNvCxnSpPr>
          <p:nvPr/>
        </p:nvCxnSpPr>
        <p:spPr>
          <a:xfrm flipV="1">
            <a:off x="9851970" y="2226321"/>
            <a:ext cx="453688" cy="12514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BFFFAF36-E149-1C7E-BDD9-5023737B3DDD}"/>
              </a:ext>
            </a:extLst>
          </p:cNvPr>
          <p:cNvSpPr txBox="1"/>
          <p:nvPr/>
        </p:nvSpPr>
        <p:spPr>
          <a:xfrm>
            <a:off x="3060441" y="457200"/>
            <a:ext cx="4816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Comic Sans MS" panose="030F0702030302020204" pitchFamily="66" charset="0"/>
              </a:rPr>
              <a:t>Får inte glömma det viktigaste av allt, uppvärmningen och rörligheten. </a:t>
            </a:r>
          </a:p>
        </p:txBody>
      </p:sp>
    </p:spTree>
    <p:extLst>
      <p:ext uri="{BB962C8B-B14F-4D97-AF65-F5344CB8AC3E}">
        <p14:creationId xmlns:p14="http://schemas.microsoft.com/office/powerpoint/2010/main" val="3661786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2213D-EA74-09C1-B8EF-0F0DD426E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4264" y="932688"/>
            <a:ext cx="4892040" cy="17739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INTERVALLER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9FC8DCA-6A86-5900-D104-22F60CB435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01" y="576072"/>
            <a:ext cx="4043359" cy="5715000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0265E0-B746-6966-5B4B-A736E46BA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84264" y="2898648"/>
            <a:ext cx="4892040" cy="32095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Intervaller har god effekt på konditionen</a:t>
            </a:r>
          </a:p>
          <a:p>
            <a:r>
              <a:rPr lang="en-US" sz="2000"/>
              <a:t>Det är omväxlande och oftast lättare att motivera till</a:t>
            </a:r>
          </a:p>
          <a:p>
            <a:r>
              <a:rPr lang="en-US" sz="2000"/>
              <a:t>Ansträngande men tar slut snabbt</a:t>
            </a:r>
          </a:p>
          <a:p>
            <a:r>
              <a:rPr lang="en-US" sz="2000"/>
              <a:t>Viktigt att jogga lätt innan och varva ner efter</a:t>
            </a:r>
          </a:p>
        </p:txBody>
      </p:sp>
    </p:spTree>
    <p:extLst>
      <p:ext uri="{BB962C8B-B14F-4D97-AF65-F5344CB8AC3E}">
        <p14:creationId xmlns:p14="http://schemas.microsoft.com/office/powerpoint/2010/main" val="1712021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4297B0A-6506-425E-8949-841025B225E5}"/>
              </a:ext>
            </a:extLst>
          </p:cNvPr>
          <p:cNvSpPr txBox="1">
            <a:spLocks/>
          </p:cNvSpPr>
          <p:nvPr/>
        </p:nvSpPr>
        <p:spPr>
          <a:xfrm>
            <a:off x="1466611" y="678198"/>
            <a:ext cx="11770822" cy="18695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v-SE" sz="5400" dirty="0">
              <a:latin typeface="Georgia" panose="02040502050405020303" pitchFamily="18" charset="0"/>
            </a:endParaRPr>
          </a:p>
          <a:p>
            <a:r>
              <a:rPr lang="sv-SE" sz="5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AV</a:t>
            </a:r>
          </a:p>
          <a:p>
            <a:r>
              <a:rPr lang="sv-SE" sz="5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LAGEN 2022/23!</a:t>
            </a:r>
          </a:p>
          <a:p>
            <a:pPr algn="ctr"/>
            <a:endParaRPr lang="sv-SE" sz="5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Presentation av laget 3 minuter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Berätta om säsongsstarten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Och förväntningar av säsongen</a:t>
            </a:r>
            <a:endParaRPr lang="sv-SE" sz="4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333541D-5571-4279-A3E0-80E6019F8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653" y="676255"/>
            <a:ext cx="1087172" cy="13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05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4297B0A-6506-425E-8949-841025B225E5}"/>
              </a:ext>
            </a:extLst>
          </p:cNvPr>
          <p:cNvSpPr txBox="1">
            <a:spLocks/>
          </p:cNvSpPr>
          <p:nvPr/>
        </p:nvSpPr>
        <p:spPr>
          <a:xfrm>
            <a:off x="1660875" y="813771"/>
            <a:ext cx="11770822" cy="18695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v-SE" sz="5400" dirty="0">
              <a:latin typeface="Georgia" panose="02040502050405020303" pitchFamily="18" charset="0"/>
            </a:endParaRPr>
          </a:p>
          <a:p>
            <a:pPr algn="ctr"/>
            <a:r>
              <a:rPr lang="sv-SE" sz="5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HANDBOLL </a:t>
            </a:r>
          </a:p>
          <a:p>
            <a:pPr algn="ctr"/>
            <a:r>
              <a:rPr lang="sv-SE" sz="5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HÖGLANDET</a:t>
            </a:r>
            <a:endParaRPr lang="sv-SE" sz="54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333541D-5571-4279-A3E0-80E6019F8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653" y="676255"/>
            <a:ext cx="1087172" cy="131150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656" y="1748532"/>
            <a:ext cx="3784745" cy="378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30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405" y="1653310"/>
            <a:ext cx="8738596" cy="1692996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1768760" y="3906982"/>
            <a:ext cx="502894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/>
              <a:t>Administrativt </a:t>
            </a:r>
            <a:r>
              <a:rPr lang="sv-SE" sz="3200" dirty="0" err="1" smtClean="0"/>
              <a:t>intrersserad</a:t>
            </a:r>
            <a:r>
              <a:rPr lang="sv-SE" sz="3200" dirty="0" smtClean="0"/>
              <a:t> </a:t>
            </a:r>
          </a:p>
          <a:p>
            <a:r>
              <a:rPr lang="sv-SE" sz="3200" dirty="0" smtClean="0"/>
              <a:t>person sökes för att </a:t>
            </a:r>
          </a:p>
          <a:p>
            <a:r>
              <a:rPr lang="sv-SE" sz="3200" dirty="0" smtClean="0"/>
              <a:t>ta över ansvaret för månads-</a:t>
            </a:r>
          </a:p>
          <a:p>
            <a:r>
              <a:rPr lang="sv-SE" sz="3200" dirty="0" smtClean="0"/>
              <a:t>lotterna i Eksjö </a:t>
            </a:r>
            <a:r>
              <a:rPr lang="sv-SE" sz="3200" dirty="0" err="1" smtClean="0"/>
              <a:t>bk</a:t>
            </a:r>
            <a:endParaRPr lang="sv-SE" sz="3200" dirty="0"/>
          </a:p>
        </p:txBody>
      </p:sp>
      <p:pic>
        <p:nvPicPr>
          <p:cNvPr id="1026" name="Picture 2" descr="Account Manager sökes till Bookmaster - Bookma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320" y="4066495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597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51E41FB4-FC16-4677-8E78-F0F146DEFA29}"/>
              </a:ext>
            </a:extLst>
          </p:cNvPr>
          <p:cNvSpPr txBox="1">
            <a:spLocks/>
          </p:cNvSpPr>
          <p:nvPr/>
        </p:nvSpPr>
        <p:spPr>
          <a:xfrm>
            <a:off x="1068796" y="1386266"/>
            <a:ext cx="10846114" cy="4768033"/>
          </a:xfrm>
          <a:prstGeom prst="rect">
            <a:avLst/>
          </a:prstGeom>
          <a:solidFill>
            <a:schemeClr val="bg1"/>
          </a:solidFill>
        </p:spPr>
        <p:txBody>
          <a:bodyPr numCol="2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v-SE" sz="800" dirty="0"/>
              <a:t/>
            </a:r>
            <a:br>
              <a:rPr lang="sv-SE" sz="800" dirty="0"/>
            </a:br>
            <a:r>
              <a:rPr lang="sv-SE" sz="4400" dirty="0" smtClean="0">
                <a:solidFill>
                  <a:schemeClr val="accent1">
                    <a:lumMod val="75000"/>
                  </a:schemeClr>
                </a:solidFill>
              </a:rPr>
              <a:t>2022</a:t>
            </a:r>
            <a:endParaRPr lang="sv-SE" sz="4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v-SE" dirty="0" smtClean="0"/>
              <a:t>15/11</a:t>
            </a:r>
            <a:r>
              <a:rPr lang="sv-SE" dirty="0"/>
              <a:t> </a:t>
            </a:r>
            <a:r>
              <a:rPr lang="sv-SE" dirty="0" smtClean="0"/>
              <a:t>Uppsamlingsträff med Jens Harrysson om </a:t>
            </a:r>
            <a:r>
              <a:rPr lang="sv-SE" dirty="0"/>
              <a:t> </a:t>
            </a:r>
            <a:r>
              <a:rPr lang="sv-SE" dirty="0" err="1" smtClean="0"/>
              <a:t>Idrottonline</a:t>
            </a:r>
            <a:r>
              <a:rPr lang="sv-SE" dirty="0" smtClean="0"/>
              <a:t> kl</a:t>
            </a:r>
            <a:r>
              <a:rPr lang="sv-SE" dirty="0"/>
              <a:t>. 18-19 </a:t>
            </a:r>
            <a:r>
              <a:rPr lang="sv-SE" dirty="0" smtClean="0"/>
              <a:t> EBK-stugan  </a:t>
            </a:r>
            <a:r>
              <a:rPr lang="sv-SE" dirty="0"/>
              <a:t>Anmälan till mig  </a:t>
            </a:r>
            <a:r>
              <a:rPr lang="sv-SE" dirty="0" err="1" smtClean="0"/>
              <a:t>Nohlan</a:t>
            </a:r>
            <a:r>
              <a:rPr lang="sv-SE" dirty="0" smtClean="0"/>
              <a:t> 10/11</a:t>
            </a:r>
          </a:p>
          <a:p>
            <a:r>
              <a:rPr lang="sv-SE" dirty="0" smtClean="0"/>
              <a:t>4-6/11 </a:t>
            </a:r>
            <a:r>
              <a:rPr lang="sv-SE" dirty="0" err="1"/>
              <a:t>Skadevi</a:t>
            </a:r>
            <a:r>
              <a:rPr lang="sv-SE" dirty="0"/>
              <a:t>-cup samt Spökbollen</a:t>
            </a:r>
          </a:p>
          <a:p>
            <a:r>
              <a:rPr lang="sv-SE" dirty="0"/>
              <a:t>28/11 Föreläsning av Jim Turesson </a:t>
            </a:r>
            <a:endParaRPr lang="sv-SE" dirty="0" smtClean="0"/>
          </a:p>
          <a:p>
            <a:pPr marL="45720" indent="0">
              <a:buNone/>
            </a:pPr>
            <a:r>
              <a:rPr lang="sv-SE" dirty="0" smtClean="0"/>
              <a:t>(</a:t>
            </a:r>
            <a:r>
              <a:rPr lang="sv-SE" dirty="0"/>
              <a:t>en del i Samarbete Höglandet) </a:t>
            </a:r>
            <a:r>
              <a:rPr lang="sv-SE" dirty="0" smtClean="0"/>
              <a:t>tema ledarskap - </a:t>
            </a:r>
            <a:r>
              <a:rPr lang="sv-SE" dirty="0"/>
              <a:t>Stora </a:t>
            </a:r>
            <a:r>
              <a:rPr lang="sv-SE" dirty="0" err="1"/>
              <a:t>konfrummet</a:t>
            </a:r>
            <a:r>
              <a:rPr lang="sv-SE" dirty="0"/>
              <a:t> Arenan kl. 18-21, tillsammans med ledare från Sävsjö, Vetlanda och Nässjö.</a:t>
            </a:r>
          </a:p>
          <a:p>
            <a:r>
              <a:rPr lang="sv-SE" dirty="0" smtClean="0"/>
              <a:t>23/12 </a:t>
            </a:r>
            <a:r>
              <a:rPr lang="sv-SE" dirty="0"/>
              <a:t>Tomte-cupen</a:t>
            </a:r>
          </a:p>
          <a:p>
            <a:pPr marL="45720" indent="0">
              <a:lnSpc>
                <a:spcPct val="100000"/>
              </a:lnSpc>
              <a:buNone/>
            </a:pPr>
            <a:endParaRPr lang="sv-SE" sz="2000" dirty="0" smtClean="0"/>
          </a:p>
          <a:p>
            <a:pPr marL="45720" indent="0">
              <a:lnSpc>
                <a:spcPct val="100000"/>
              </a:lnSpc>
              <a:buNone/>
            </a:pPr>
            <a:endParaRPr lang="sv-SE" sz="2000" dirty="0" smtClean="0"/>
          </a:p>
          <a:p>
            <a:pPr marL="45720" indent="0">
              <a:lnSpc>
                <a:spcPct val="100000"/>
              </a:lnSpc>
              <a:buNone/>
            </a:pPr>
            <a:r>
              <a:rPr lang="sv-SE" sz="4400" dirty="0" smtClean="0">
                <a:solidFill>
                  <a:schemeClr val="accent1">
                    <a:lumMod val="75000"/>
                  </a:schemeClr>
                </a:solidFill>
              </a:rPr>
              <a:t>2023</a:t>
            </a:r>
            <a:endParaRPr lang="sv-SE" sz="4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sv-SE" sz="2000" dirty="0"/>
              <a:t>Feb/mars  	Ledarmöte</a:t>
            </a:r>
            <a:br>
              <a:rPr lang="sv-SE" sz="2000" dirty="0"/>
            </a:br>
            <a:endParaRPr lang="sv-SE" sz="2000" dirty="0" smtClean="0"/>
          </a:p>
          <a:p>
            <a:pPr>
              <a:lnSpc>
                <a:spcPct val="100000"/>
              </a:lnSpc>
            </a:pPr>
            <a:r>
              <a:rPr lang="sv-SE" sz="2000" dirty="0" smtClean="0"/>
              <a:t>Maj </a:t>
            </a:r>
            <a:r>
              <a:rPr lang="sv-SE" sz="2000" dirty="0"/>
              <a:t>	Årsmöte</a:t>
            </a:r>
            <a:br>
              <a:rPr lang="sv-SE" sz="2000" dirty="0"/>
            </a:br>
            <a:endParaRPr lang="sv-SE" sz="1200" dirty="0">
              <a:latin typeface="Georgia" panose="02040502050405020303" pitchFamily="18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3001328" y="616825"/>
            <a:ext cx="47913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4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VIKTIGA DATUM!</a:t>
            </a:r>
            <a:endParaRPr lang="sv-SE" sz="44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93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79A962DD-665F-451D-93C7-27DC5F1E6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492" y="4031625"/>
            <a:ext cx="10695435" cy="2338178"/>
          </a:xfrm>
        </p:spPr>
        <p:txBody>
          <a:bodyPr>
            <a:normAutofit fontScale="92500" lnSpcReduction="20000"/>
          </a:bodyPr>
          <a:lstStyle/>
          <a:p>
            <a:pPr algn="l"/>
            <a:endParaRPr lang="sv-S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Inledningen av säsongen!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Lagen får presentera sig!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Handbollssamverkan Höglandet</a:t>
            </a:r>
            <a:endParaRPr lang="sv-SE" sz="12300" dirty="0" smtClean="0">
              <a:latin typeface="Gabriola" panose="04040605051002020D02" pitchFamily="82" charset="0"/>
            </a:endParaRP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66DA4353-36E8-468B-AE8B-763E375DA8BB}"/>
              </a:ext>
            </a:extLst>
          </p:cNvPr>
          <p:cNvSpPr txBox="1">
            <a:spLocks/>
          </p:cNvSpPr>
          <p:nvPr/>
        </p:nvSpPr>
        <p:spPr>
          <a:xfrm>
            <a:off x="1774355" y="977889"/>
            <a:ext cx="8767860" cy="1388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7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LEDARMÖTE</a:t>
            </a:r>
            <a:endParaRPr lang="sv-SE" sz="72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34" name="Picture 10" descr="Bildresultat fÃ¶r handboll">
            <a:extLst>
              <a:ext uri="{FF2B5EF4-FFF2-40B4-BE49-F238E27FC236}">
                <a16:creationId xmlns:a16="http://schemas.microsoft.com/office/drawing/2014/main" id="{55630B8C-3A52-47E2-9D0F-3E0D49154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15" y="780693"/>
            <a:ext cx="1693629" cy="256268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Underrubrik 2">
            <a:extLst>
              <a:ext uri="{FF2B5EF4-FFF2-40B4-BE49-F238E27FC236}">
                <a16:creationId xmlns:a16="http://schemas.microsoft.com/office/drawing/2014/main" id="{79A962DD-665F-451D-93C7-27DC5F1E6E4E}"/>
              </a:ext>
            </a:extLst>
          </p:cNvPr>
          <p:cNvSpPr txBox="1">
            <a:spLocks/>
          </p:cNvSpPr>
          <p:nvPr/>
        </p:nvSpPr>
        <p:spPr>
          <a:xfrm>
            <a:off x="1293223" y="2174291"/>
            <a:ext cx="10305704" cy="254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4000" dirty="0" smtClean="0">
                <a:latin typeface="Gabriola" panose="04040605051002020D02" pitchFamily="82" charset="0"/>
              </a:rPr>
              <a:t>Tisdag 27 oktober 19-20:30</a:t>
            </a:r>
          </a:p>
          <a:p>
            <a:r>
              <a:rPr lang="sv-SE" sz="4000" dirty="0" smtClean="0">
                <a:latin typeface="Gabriola" panose="04040605051002020D02" pitchFamily="82" charset="0"/>
              </a:rPr>
              <a:t>Konferensrummet </a:t>
            </a:r>
            <a:r>
              <a:rPr lang="sv-SE" sz="4000" dirty="0" err="1" smtClean="0">
                <a:latin typeface="Gabriola" panose="04040605051002020D02" pitchFamily="82" charset="0"/>
              </a:rPr>
              <a:t>Olsbergs</a:t>
            </a:r>
            <a:r>
              <a:rPr lang="sv-SE" sz="4000" dirty="0" smtClean="0">
                <a:latin typeface="Gabriola" panose="04040605051002020D02" pitchFamily="82" charset="0"/>
              </a:rPr>
              <a:t> Arena</a:t>
            </a:r>
          </a:p>
        </p:txBody>
      </p:sp>
    </p:spTree>
    <p:extLst>
      <p:ext uri="{BB962C8B-B14F-4D97-AF65-F5344CB8AC3E}">
        <p14:creationId xmlns:p14="http://schemas.microsoft.com/office/powerpoint/2010/main" val="34501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105892" y="2164001"/>
            <a:ext cx="938414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chemeClr val="accent1">
                    <a:lumMod val="75000"/>
                  </a:schemeClr>
                </a:solidFill>
              </a:rPr>
              <a:t>Påminner om att meddela mig </a:t>
            </a:r>
            <a:r>
              <a:rPr lang="sv-SE" sz="2400" dirty="0" err="1">
                <a:solidFill>
                  <a:schemeClr val="accent1">
                    <a:lumMod val="75000"/>
                  </a:schemeClr>
                </a:solidFill>
              </a:rPr>
              <a:t>ev</a:t>
            </a:r>
            <a:r>
              <a:rPr lang="sv-SE" sz="2400" dirty="0">
                <a:solidFill>
                  <a:schemeClr val="accent1">
                    <a:lumMod val="75000"/>
                  </a:schemeClr>
                </a:solidFill>
              </a:rPr>
              <a:t> förändringar i ledarstaben för uppdatering av ledarregistret. </a:t>
            </a:r>
            <a:endParaRPr lang="sv-SE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chemeClr val="accent1">
                    <a:lumMod val="75000"/>
                  </a:schemeClr>
                </a:solidFill>
              </a:rPr>
              <a:t>Namn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chemeClr val="accent1">
                    <a:lumMod val="75000"/>
                  </a:schemeClr>
                </a:solidFill>
              </a:rPr>
              <a:t>Mail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chemeClr val="accent1">
                    <a:lumMod val="75000"/>
                  </a:schemeClr>
                </a:solidFill>
              </a:rPr>
              <a:t>Mobilnummer </a:t>
            </a:r>
          </a:p>
          <a:p>
            <a:endParaRPr lang="sv-SE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v-SE" sz="2400" dirty="0" smtClean="0">
                <a:solidFill>
                  <a:schemeClr val="accent1">
                    <a:lumMod val="75000"/>
                  </a:schemeClr>
                </a:solidFill>
              </a:rPr>
              <a:t>Uppdatering </a:t>
            </a:r>
            <a:r>
              <a:rPr lang="sv-SE" sz="2400" dirty="0">
                <a:solidFill>
                  <a:schemeClr val="accent1">
                    <a:lumMod val="75000"/>
                  </a:schemeClr>
                </a:solidFill>
              </a:rPr>
              <a:t>av era hemsidor. </a:t>
            </a:r>
            <a:endParaRPr lang="sv-SE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chemeClr val="accent1">
                    <a:lumMod val="75000"/>
                  </a:schemeClr>
                </a:solidFill>
              </a:rPr>
              <a:t>rätt </a:t>
            </a:r>
            <a:r>
              <a:rPr lang="sv-SE" sz="2400" dirty="0">
                <a:solidFill>
                  <a:schemeClr val="accent1">
                    <a:lumMod val="75000"/>
                  </a:schemeClr>
                </a:solidFill>
              </a:rPr>
              <a:t>kontaktuppgifter </a:t>
            </a:r>
            <a:r>
              <a:rPr lang="sv-SE" sz="2400" dirty="0" smtClean="0">
                <a:solidFill>
                  <a:schemeClr val="accent1">
                    <a:lumMod val="75000"/>
                  </a:schemeClr>
                </a:solidFill>
              </a:rPr>
              <a:t>för ledare</a:t>
            </a:r>
            <a:r>
              <a:rPr lang="sv-SE" sz="2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sv-SE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sv-SE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v-SE" sz="2400" dirty="0" smtClean="0">
                <a:solidFill>
                  <a:schemeClr val="accent1">
                    <a:lumMod val="75000"/>
                  </a:schemeClr>
                </a:solidFill>
              </a:rPr>
              <a:t>Har </a:t>
            </a:r>
            <a:r>
              <a:rPr lang="sv-SE" sz="2400" dirty="0">
                <a:solidFill>
                  <a:schemeClr val="accent1">
                    <a:lumMod val="75000"/>
                  </a:schemeClr>
                </a:solidFill>
              </a:rPr>
              <a:t>ni frågor eller inte vet hur göra </a:t>
            </a:r>
            <a:r>
              <a:rPr lang="sv-SE" sz="2400" dirty="0" smtClean="0">
                <a:solidFill>
                  <a:schemeClr val="accent1">
                    <a:lumMod val="75000"/>
                  </a:schemeClr>
                </a:solidFill>
              </a:rPr>
              <a:t>– kontakta; </a:t>
            </a:r>
            <a:r>
              <a:rPr lang="sv-SE" sz="24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sv-SE" sz="24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asagustavsson@gmail.com</a:t>
            </a:r>
            <a:r>
              <a:rPr lang="sv-SE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sv-SE" sz="2400" b="0" i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2028949" y="616825"/>
            <a:ext cx="67361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4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VIKTIGT MEDDELANDE!</a:t>
            </a:r>
            <a:endParaRPr lang="sv-SE" sz="44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11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297B0A-6506-425E-8949-841025B225E5}"/>
              </a:ext>
            </a:extLst>
          </p:cNvPr>
          <p:cNvSpPr txBox="1">
            <a:spLocks/>
          </p:cNvSpPr>
          <p:nvPr/>
        </p:nvSpPr>
        <p:spPr>
          <a:xfrm>
            <a:off x="210589" y="2494239"/>
            <a:ext cx="11770822" cy="18695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9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TACK!</a:t>
            </a:r>
            <a:endParaRPr lang="sv-SE" sz="96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sv-SE" sz="10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r>
              <a:rPr lang="sv-SE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Frågor: martin.rejler@gmail.com </a:t>
            </a:r>
            <a:endParaRPr lang="sv-SE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333541D-5571-4279-A3E0-80E6019F8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790" y="323329"/>
            <a:ext cx="1087172" cy="13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9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7" t="39289" r="570" b="13823"/>
          <a:stretch/>
        </p:blipFill>
        <p:spPr>
          <a:xfrm>
            <a:off x="291250" y="2807370"/>
            <a:ext cx="11595950" cy="3609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54297B0A-6506-425E-8949-841025B225E5}"/>
              </a:ext>
            </a:extLst>
          </p:cNvPr>
          <p:cNvSpPr txBox="1">
            <a:spLocks/>
          </p:cNvSpPr>
          <p:nvPr/>
        </p:nvSpPr>
        <p:spPr>
          <a:xfrm>
            <a:off x="203814" y="413628"/>
            <a:ext cx="11770822" cy="18695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8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KICKOFF!</a:t>
            </a:r>
            <a:endParaRPr lang="sv-SE" sz="8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sv-SE" sz="4800" dirty="0" smtClean="0">
                <a:latin typeface="Georgia" panose="02040502050405020303" pitchFamily="18" charset="0"/>
              </a:rPr>
              <a:t> </a:t>
            </a:r>
            <a:endParaRPr lang="sv-SE" sz="4800" dirty="0">
              <a:latin typeface="Georgia" panose="02040502050405020303" pitchFamily="18" charset="0"/>
            </a:endParaRPr>
          </a:p>
          <a:p>
            <a:pPr algn="ctr"/>
            <a:r>
              <a:rPr lang="sv-SE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”</a:t>
            </a:r>
            <a:endParaRPr lang="sv-SE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38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DTIS6iDVUEfv5di3FKlC2kLKWIrPXHWdwO8t4IDl3Lyy-ZWn7wmQq0-0ONFFrjxzlxQgtY2tRq9SF0hUAPEC8L-5laS3lQUZPUnylr085oBvVfaqdWfHqgBNa31zRPuaj1VD2mevDzvV-o3dv2aupOip9YRdfU1BorZ3hP7I5mofMDK85ZFe9tVjYddb4Ag_YVOvMHT-2RpI304uVN4uJJwz_b0jkbihfWg61HuNJ9xAAhgd8mL88-6QYudthsYF6FMpFAIbxIoZP3XUkRv4wC0WGmGGTjeUiiA28L3FDuOXSW_LK1R86Uzi_GHrqGASKaZBkV2JJO7eprXPHKqEUP_VIHZNE3mgv8fWuHKl48nKGWWaIuhISrnZpOylUFPi6x0WSEbeMLigGM33IXYqPHHHFg-Dedmxaw0dDxPWxDNIy9QMlmT82xO4n2apuJH11cUsN8fYIALx5VGv3jbhYNZHUfB-d6UcUG1zfzHtkJ24b0ILic484iNg5uKjyB5Xo85MlTQLaIrJXsudCtm2v5sBd-l42tuIIczgTW4cJsKwkv63JUn_VlNXSJ3mTMultwWrg9IcP1sDDhxOCk8GlEBCOtMIHthwpGZeO-dnQYGfn3iwrb_fWocZjdq0RQDAs4JX05mQhcFBpHummttLZjPjZn7aQ8hBaLsEYBX1zy4TnnOt8dm7oWGK03DM0dw2jeLlVmYlwth13jA0Qd0nfN62SdaLmDpRBrpu24JNzecLgD29tHAXjkrOAGF7KQmF0J9qKy096enDn42dJZeuDlC7_LaQxPdjOnjEQ3FZE_7Q_gmFNgIDQNmF_wBjdPpDjAQbq1ieukSTyACCiJirssQ_DKjSgkFSWaE5DxygQtYnOPadjXMqpX0F3uy_gfpXiPhjVnr-4BKhYNZ_Mi7dh2D-wAkRPOQUhi9fuGg=s866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034" y="690562"/>
            <a:ext cx="5063693" cy="50636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textruta 1"/>
          <p:cNvSpPr txBox="1"/>
          <p:nvPr/>
        </p:nvSpPr>
        <p:spPr>
          <a:xfrm>
            <a:off x="9107054" y="4442691"/>
            <a:ext cx="1542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Hoppfull start </a:t>
            </a:r>
          </a:p>
          <a:p>
            <a:r>
              <a:rPr lang="sv-SE" dirty="0" smtClean="0"/>
              <a:t>på säsongen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4033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EF8enkghYE4e8ejgHgyfy0TpFsPEWFByuc7RZf38-718hK_s5fjo1xzIYIkCQpKs-VUo_5mvgbvIYouxz_COhoiwfmp4zS_Mgt9pbIY9qjaZHY6mRW6cHnXXI-s8UMoqIKJGz-CH_MhtuOv-d471kxaTcv8et6nCBA9jx7Ch6kBX9JItuFYNXOU83Vp-3sMwvIwC8J8fa3qKlmlLRyxukuuM8ggayA2z61CYIpxyB7SXsVHbPe9uMTSKTGNEEQm9vlt5C-cEYDkMdjkPdU4oj3XK7vvobO22Vl90yf-icXnZKn_aUluDCL0P_ll9oV4il3lia6NqXOc8rYP09N5L26KsrqJbPAWqJXWftxEP1DusuK72AcoR0exf07fpZdqiyezf2Jb048S4g95dZfId7Cmd6puNazOSCkVhaN1NNGeW7CYCR6g1zxSfPahL4mScykP2RleJCCoRAq82Nc4WgF0uiKT8Y7X_0ieckVG5xAaHIbp3ekfkjwcmFpNnbOasUY5INzcdBvQBKgRqo0KwqrSd5DHS1OjHsX5Q-v3_e2CACc5yvt2CIPvyF4EMk0eZcW5UOkIpsi-fzMdm9TCN8PZOxjgWMSlotZn5qaquAuJmJGrMEs-zdDZ2STCwm6zqIWuqVHJuQqsmriEGzoDeKJIiMKeVQ6Fn9Kuk4XdndAGActugiET7PYtWG1Fl-YXnBeRlhN_5wzsbPaBCL3GjTdDsJ4_ZL6QuD_jJh-pMjfwbKI2GCAgq5Uxj7IBIZuyfLPesl4QUGEO2HGIUFkQFSwoHEh9npAWsyfrloT0sBe5AvjlbNSzRUwoogXUvJj_boVHZrFFWvw9ry54uOAMP0l274KzCFTuu7vCbpdD9nJOpY3coGcogUW5ur8Rsp0oiKgfsgjp-_lQ9ls824qs43ot4TH9SoAOg71YKwcc=s866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02" y="1086542"/>
            <a:ext cx="4324061" cy="4324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t="17136" r="6121" b="32502"/>
          <a:stretch/>
        </p:blipFill>
        <p:spPr>
          <a:xfrm>
            <a:off x="6342880" y="1071652"/>
            <a:ext cx="4380538" cy="4338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ruta 1"/>
          <p:cNvSpPr txBox="1"/>
          <p:nvPr/>
        </p:nvSpPr>
        <p:spPr>
          <a:xfrm>
            <a:off x="2530763" y="5865091"/>
            <a:ext cx="7234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Minnesstund för Göran Persson i samband med hemmamatch för herrarna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2771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54297B0A-6506-425E-8949-841025B225E5}"/>
              </a:ext>
            </a:extLst>
          </p:cNvPr>
          <p:cNvSpPr txBox="1">
            <a:spLocks/>
          </p:cNvSpPr>
          <p:nvPr/>
        </p:nvSpPr>
        <p:spPr>
          <a:xfrm>
            <a:off x="3025235" y="1681294"/>
            <a:ext cx="11715342" cy="8645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FÖRENINGSCUP </a:t>
            </a:r>
          </a:p>
          <a:p>
            <a:pPr algn="ctr"/>
            <a:endParaRPr lang="sv-SE" sz="4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sv-SE" sz="4000" dirty="0" smtClean="0">
                <a:latin typeface="Georgia" panose="02040502050405020303" pitchFamily="18" charset="0"/>
              </a:rPr>
              <a:t>Allhelgonahelgen </a:t>
            </a:r>
          </a:p>
          <a:p>
            <a:pPr algn="ctr"/>
            <a:r>
              <a:rPr lang="sv-SE" sz="4000" dirty="0" smtClean="0">
                <a:latin typeface="Georgia" panose="02040502050405020303" pitchFamily="18" charset="0"/>
              </a:rPr>
              <a:t>hösten 2022</a:t>
            </a:r>
          </a:p>
          <a:p>
            <a:pPr algn="ctr"/>
            <a:endParaRPr lang="sv-SE" sz="4000" dirty="0">
              <a:latin typeface="Georgia" panose="02040502050405020303" pitchFamily="18" charset="0"/>
            </a:endParaRPr>
          </a:p>
          <a:p>
            <a:pPr algn="ctr"/>
            <a:r>
              <a:rPr lang="sv-SE" sz="4000" dirty="0" smtClean="0">
                <a:latin typeface="Georgia" panose="02040502050405020303" pitchFamily="18" charset="0"/>
              </a:rPr>
              <a:t>Cupgeneral Elin Öster!</a:t>
            </a:r>
            <a:r>
              <a:rPr lang="sv-SE" sz="4000" dirty="0">
                <a:latin typeface="Georgia" panose="02040502050405020303" pitchFamily="18" charset="0"/>
              </a:rPr>
              <a:t/>
            </a:r>
            <a:br>
              <a:rPr lang="sv-SE" sz="4000" dirty="0">
                <a:latin typeface="Georgia" panose="02040502050405020303" pitchFamily="18" charset="0"/>
              </a:rPr>
            </a:br>
            <a:endParaRPr lang="sv-SE" sz="4000" dirty="0">
              <a:latin typeface="Georgia" panose="02040502050405020303" pitchFamily="18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92768"/>
            <a:ext cx="3799723" cy="455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5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060" y="3558980"/>
            <a:ext cx="2561506" cy="2364467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D20AE3CF-34FA-430E-A0C4-05C9919CB3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73" t="22492" r="28432" b="42366"/>
          <a:stretch/>
        </p:blipFill>
        <p:spPr>
          <a:xfrm rot="21004867">
            <a:off x="1282628" y="890843"/>
            <a:ext cx="6149356" cy="3217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ruta 1"/>
          <p:cNvSpPr txBox="1"/>
          <p:nvPr/>
        </p:nvSpPr>
        <p:spPr>
          <a:xfrm>
            <a:off x="2194560" y="5573027"/>
            <a:ext cx="278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Medlemsavgifter på väg ut!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4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297B0A-6506-425E-8949-841025B225E5}"/>
              </a:ext>
            </a:extLst>
          </p:cNvPr>
          <p:cNvSpPr txBox="1">
            <a:spLocks/>
          </p:cNvSpPr>
          <p:nvPr/>
        </p:nvSpPr>
        <p:spPr>
          <a:xfrm>
            <a:off x="-1907864" y="644974"/>
            <a:ext cx="11715342" cy="8645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FÖRENINGSANSVAR</a:t>
            </a:r>
            <a:r>
              <a:rPr lang="sv-SE" sz="4000" dirty="0" smtClean="0">
                <a:latin typeface="Georgia" panose="02040502050405020303" pitchFamily="18" charset="0"/>
              </a:rPr>
              <a:t> </a:t>
            </a:r>
            <a:r>
              <a:rPr lang="sv-SE" sz="4000" dirty="0">
                <a:latin typeface="Georgia" panose="02040502050405020303" pitchFamily="18" charset="0"/>
              </a:rPr>
              <a:t/>
            </a:r>
            <a:br>
              <a:rPr lang="sv-SE" sz="4000" dirty="0">
                <a:latin typeface="Georgia" panose="02040502050405020303" pitchFamily="18" charset="0"/>
              </a:rPr>
            </a:br>
            <a:endParaRPr lang="sv-SE" sz="4000" dirty="0">
              <a:latin typeface="Georgia" panose="02040502050405020303" pitchFamily="18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333541D-5571-4279-A3E0-80E6019F8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564" y="479139"/>
            <a:ext cx="1087172" cy="1311506"/>
          </a:xfrm>
          <a:prstGeom prst="rect">
            <a:avLst/>
          </a:prstGeom>
        </p:spPr>
      </p:pic>
      <p:grpSp>
        <p:nvGrpSpPr>
          <p:cNvPr id="3" name="Grupp 2">
            <a:extLst>
              <a:ext uri="{FF2B5EF4-FFF2-40B4-BE49-F238E27FC236}">
                <a16:creationId xmlns:a16="http://schemas.microsoft.com/office/drawing/2014/main" id="{764D4A5D-BFCD-4DE9-B9BE-EE89D0AEC192}"/>
              </a:ext>
            </a:extLst>
          </p:cNvPr>
          <p:cNvGrpSpPr/>
          <p:nvPr/>
        </p:nvGrpSpPr>
        <p:grpSpPr>
          <a:xfrm>
            <a:off x="6540034" y="1850908"/>
            <a:ext cx="4206000" cy="3656312"/>
            <a:chOff x="1456246" y="1955628"/>
            <a:chExt cx="4206000" cy="3656312"/>
          </a:xfrm>
        </p:grpSpPr>
        <p:sp>
          <p:nvSpPr>
            <p:cNvPr id="12" name="Platshållare för text 4">
              <a:extLst>
                <a:ext uri="{FF2B5EF4-FFF2-40B4-BE49-F238E27FC236}">
                  <a16:creationId xmlns:a16="http://schemas.microsoft.com/office/drawing/2014/main" id="{278C4512-CD86-40C2-B100-E82C8AADBAC5}"/>
                </a:ext>
              </a:extLst>
            </p:cNvPr>
            <p:cNvSpPr txBox="1">
              <a:spLocks/>
            </p:cNvSpPr>
            <p:nvPr/>
          </p:nvSpPr>
          <p:spPr>
            <a:xfrm>
              <a:off x="1456246" y="1955628"/>
              <a:ext cx="4206000" cy="405840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182880" algn="l" defTabSz="914400" rtl="0" eaLnBrk="1" latinLnBrk="0" hangingPunct="1">
                <a:lnSpc>
                  <a:spcPct val="90000"/>
                </a:lnSpc>
                <a:spcBef>
                  <a:spcPts val="1400"/>
                </a:spcBef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2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2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>
                <a:buNone/>
              </a:pPr>
              <a:r>
                <a:rPr lang="sv-SE" sz="2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</a:rPr>
                <a:t>FP10 och äldre (födda </a:t>
              </a:r>
              <a:r>
                <a:rPr lang="sv-SE" sz="2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</a:rPr>
                <a:t>12)</a:t>
              </a:r>
              <a:endParaRPr lang="sv-SE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3" name="Platshållare för innehåll 5">
              <a:extLst>
                <a:ext uri="{FF2B5EF4-FFF2-40B4-BE49-F238E27FC236}">
                  <a16:creationId xmlns:a16="http://schemas.microsoft.com/office/drawing/2014/main" id="{A8DCCB94-A8B5-4DA2-AB55-147F89DEFB2A}"/>
                </a:ext>
              </a:extLst>
            </p:cNvPr>
            <p:cNvSpPr txBox="1">
              <a:spLocks/>
            </p:cNvSpPr>
            <p:nvPr/>
          </p:nvSpPr>
          <p:spPr>
            <a:xfrm>
              <a:off x="1456246" y="2471839"/>
              <a:ext cx="4206000" cy="3140101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182880" algn="l" defTabSz="914400" rtl="0" eaLnBrk="1" latinLnBrk="0" hangingPunct="1">
                <a:lnSpc>
                  <a:spcPct val="90000"/>
                </a:lnSpc>
                <a:spcBef>
                  <a:spcPts val="1400"/>
                </a:spcBef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2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2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sv-SE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</a:rPr>
                <a:t>2 julkalender </a:t>
              </a:r>
              <a:endParaRPr lang="sv-S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endParaRPr>
            </a:p>
            <a:p>
              <a:pPr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sv-SE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</a:rPr>
                <a:t>8</a:t>
              </a:r>
              <a:r>
                <a:rPr lang="sv-SE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</a:rPr>
                <a:t> </a:t>
              </a:r>
              <a:r>
                <a:rPr lang="sv-SE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</a:rPr>
                <a:t>Bingolotter </a:t>
              </a:r>
              <a:r>
                <a:rPr lang="sv-SE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</a:rPr>
                <a:t>– uppesittarkväll</a:t>
              </a:r>
            </a:p>
            <a:p>
              <a:pPr>
                <a:buClr>
                  <a:schemeClr val="tx1">
                    <a:lumMod val="65000"/>
                    <a:lumOff val="35000"/>
                  </a:schemeClr>
                </a:buClr>
              </a:pPr>
              <a:endParaRPr lang="sv-S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endParaRPr>
            </a:p>
            <a:p>
              <a:pPr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sv-SE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</a:rPr>
                <a:t>Månadslotter</a:t>
              </a:r>
            </a:p>
            <a:p>
              <a:pPr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sv-SE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</a:rPr>
                <a:t>Föreningskiosk </a:t>
              </a:r>
            </a:p>
            <a:p>
              <a:pPr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sv-SE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</a:rPr>
                <a:t>Sponsorarbete</a:t>
              </a:r>
            </a:p>
          </p:txBody>
        </p: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DCD32DA4-55D2-4B97-829D-78E42422CA84}"/>
              </a:ext>
            </a:extLst>
          </p:cNvPr>
          <p:cNvGrpSpPr/>
          <p:nvPr/>
        </p:nvGrpSpPr>
        <p:grpSpPr>
          <a:xfrm>
            <a:off x="1445966" y="1850908"/>
            <a:ext cx="4206000" cy="2288528"/>
            <a:chOff x="1456246" y="1955628"/>
            <a:chExt cx="4206000" cy="2288528"/>
          </a:xfrm>
        </p:grpSpPr>
        <p:sp>
          <p:nvSpPr>
            <p:cNvPr id="9" name="Platshållare för text 4">
              <a:extLst>
                <a:ext uri="{FF2B5EF4-FFF2-40B4-BE49-F238E27FC236}">
                  <a16:creationId xmlns:a16="http://schemas.microsoft.com/office/drawing/2014/main" id="{9914958D-AF88-4C90-B835-DC8DD91D3284}"/>
                </a:ext>
              </a:extLst>
            </p:cNvPr>
            <p:cNvSpPr txBox="1">
              <a:spLocks/>
            </p:cNvSpPr>
            <p:nvPr/>
          </p:nvSpPr>
          <p:spPr>
            <a:xfrm>
              <a:off x="1456246" y="1955628"/>
              <a:ext cx="4206000" cy="405840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noAutofit/>
            </a:bodyPr>
            <a:lstStyle>
              <a:lvl1pPr marL="228600" indent="-182880" algn="l" defTabSz="914400" rtl="0" eaLnBrk="1" latinLnBrk="0" hangingPunct="1">
                <a:lnSpc>
                  <a:spcPct val="90000"/>
                </a:lnSpc>
                <a:spcBef>
                  <a:spcPts val="1400"/>
                </a:spcBef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2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2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>
                <a:buNone/>
              </a:pPr>
              <a:r>
                <a:rPr lang="sv-SE" sz="2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</a:rPr>
                <a:t>FP9 </a:t>
              </a:r>
              <a:r>
                <a:rPr lang="sv-SE" sz="2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</a:rPr>
                <a:t>(födda </a:t>
              </a:r>
              <a:r>
                <a:rPr lang="sv-SE" sz="2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</a:rPr>
                <a:t>13)</a:t>
              </a:r>
              <a:endParaRPr lang="sv-SE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0" name="Platshållare för innehåll 5">
              <a:extLst>
                <a:ext uri="{FF2B5EF4-FFF2-40B4-BE49-F238E27FC236}">
                  <a16:creationId xmlns:a16="http://schemas.microsoft.com/office/drawing/2014/main" id="{F9211654-F66E-43A5-92A0-46E954076B34}"/>
                </a:ext>
              </a:extLst>
            </p:cNvPr>
            <p:cNvSpPr txBox="1">
              <a:spLocks/>
            </p:cNvSpPr>
            <p:nvPr/>
          </p:nvSpPr>
          <p:spPr>
            <a:xfrm>
              <a:off x="1456246" y="2471840"/>
              <a:ext cx="3722423" cy="1772316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182880" algn="l" defTabSz="914400" rtl="0" eaLnBrk="1" latinLnBrk="0" hangingPunct="1">
                <a:lnSpc>
                  <a:spcPct val="90000"/>
                </a:lnSpc>
                <a:spcBef>
                  <a:spcPts val="1400"/>
                </a:spcBef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2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2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sv-SE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</a:rPr>
                <a:t>1 julkalender </a:t>
              </a:r>
              <a:r>
                <a:rPr lang="sv-SE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highlight>
                    <a:srgbClr val="FFFF00"/>
                  </a:highlight>
                  <a:latin typeface="Georgia" panose="02040502050405020303" pitchFamily="18" charset="0"/>
                </a:rPr>
                <a:t> </a:t>
              </a:r>
              <a:endParaRPr lang="sv-S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endParaRPr>
            </a:p>
            <a:p>
              <a:pPr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sv-SE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</a:rPr>
                <a:t>Månadslotter </a:t>
              </a:r>
            </a:p>
            <a:p>
              <a:pPr marL="45720" indent="0">
                <a:buNone/>
              </a:pPr>
              <a:endParaRPr lang="sv-SE" sz="12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B25ADE44-30BD-45CE-B67A-FB76C497F3F4}"/>
              </a:ext>
            </a:extLst>
          </p:cNvPr>
          <p:cNvGrpSpPr/>
          <p:nvPr/>
        </p:nvGrpSpPr>
        <p:grpSpPr>
          <a:xfrm>
            <a:off x="1445966" y="3857003"/>
            <a:ext cx="4650034" cy="2671018"/>
            <a:chOff x="1456246" y="1613619"/>
            <a:chExt cx="4650034" cy="2358764"/>
          </a:xfrm>
        </p:grpSpPr>
        <p:sp>
          <p:nvSpPr>
            <p:cNvPr id="15" name="Platshållare för text 4">
              <a:extLst>
                <a:ext uri="{FF2B5EF4-FFF2-40B4-BE49-F238E27FC236}">
                  <a16:creationId xmlns:a16="http://schemas.microsoft.com/office/drawing/2014/main" id="{045012CB-5F2D-4F25-AE5D-231AA2C93FF2}"/>
                </a:ext>
              </a:extLst>
            </p:cNvPr>
            <p:cNvSpPr txBox="1">
              <a:spLocks/>
            </p:cNvSpPr>
            <p:nvPr/>
          </p:nvSpPr>
          <p:spPr>
            <a:xfrm>
              <a:off x="1456246" y="1613619"/>
              <a:ext cx="4206000" cy="40584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182880" algn="l" defTabSz="914400" rtl="0" eaLnBrk="1" latinLnBrk="0" hangingPunct="1">
                <a:lnSpc>
                  <a:spcPct val="90000"/>
                </a:lnSpc>
                <a:spcBef>
                  <a:spcPts val="1400"/>
                </a:spcBef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2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2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>
                <a:buNone/>
              </a:pPr>
              <a:r>
                <a:rPr lang="sv-SE" sz="2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</a:rPr>
                <a:t>Styrelsen</a:t>
              </a:r>
            </a:p>
          </p:txBody>
        </p:sp>
        <p:sp>
          <p:nvSpPr>
            <p:cNvPr id="16" name="Platshållare för innehåll 5">
              <a:extLst>
                <a:ext uri="{FF2B5EF4-FFF2-40B4-BE49-F238E27FC236}">
                  <a16:creationId xmlns:a16="http://schemas.microsoft.com/office/drawing/2014/main" id="{6672F21E-17DD-46FF-ACEF-BAA1D3074FA3}"/>
                </a:ext>
              </a:extLst>
            </p:cNvPr>
            <p:cNvSpPr txBox="1">
              <a:spLocks/>
            </p:cNvSpPr>
            <p:nvPr/>
          </p:nvSpPr>
          <p:spPr>
            <a:xfrm>
              <a:off x="1456246" y="2200067"/>
              <a:ext cx="4650034" cy="1772316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182880" algn="l" defTabSz="914400" rtl="0" eaLnBrk="1" latinLnBrk="0" hangingPunct="1">
                <a:lnSpc>
                  <a:spcPct val="90000"/>
                </a:lnSpc>
                <a:spcBef>
                  <a:spcPts val="1400"/>
                </a:spcBef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2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2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sv-SE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</a:rPr>
                <a:t>Lika de äldre lagen </a:t>
              </a:r>
            </a:p>
            <a:p>
              <a:pPr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sv-SE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</a:rPr>
                <a:t>Rokalven</a:t>
              </a:r>
              <a:r>
                <a:rPr lang="sv-SE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</a:rPr>
                <a:t> </a:t>
              </a:r>
              <a:r>
                <a:rPr lang="sv-SE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</a:rPr>
                <a:t>/ torgmöbler</a:t>
              </a:r>
              <a:endParaRPr lang="sv-S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endParaRPr>
            </a:p>
            <a:p>
              <a:pPr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sv-SE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</a:rPr>
                <a:t>Bingolotter på ICA </a:t>
              </a:r>
            </a:p>
            <a:p>
              <a:pPr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sv-SE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</a:rPr>
                <a:t>Kioskansvariga </a:t>
              </a:r>
            </a:p>
            <a:p>
              <a:pPr marL="45720" indent="0">
                <a:buClr>
                  <a:schemeClr val="tx1">
                    <a:lumMod val="65000"/>
                    <a:lumOff val="35000"/>
                  </a:schemeClr>
                </a:buClr>
                <a:buNone/>
              </a:pPr>
              <a:endParaRPr lang="sv-S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endParaRPr>
            </a:p>
            <a:p>
              <a:pPr marL="45720" indent="0">
                <a:buNone/>
              </a:pPr>
              <a:endParaRPr lang="sv-SE" sz="1200" dirty="0">
                <a:latin typeface="Georgia" panose="02040502050405020303" pitchFamily="18" charset="0"/>
              </a:endParaRPr>
            </a:p>
          </p:txBody>
        </p:sp>
      </p:grp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251315AD-E753-4782-AF39-C8C9D37DED8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198">
            <a:off x="9601930" y="2596105"/>
            <a:ext cx="1899268" cy="284793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A22EA880-F78A-4C51-AB70-A5DC61F663D5}"/>
              </a:ext>
            </a:extLst>
          </p:cNvPr>
          <p:cNvSpPr txBox="1"/>
          <p:nvPr/>
        </p:nvSpPr>
        <p:spPr>
          <a:xfrm>
            <a:off x="6690117" y="5627746"/>
            <a:ext cx="5263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Max antal per familj skrivna på samma adress: </a:t>
            </a:r>
          </a:p>
          <a:p>
            <a:r>
              <a:rPr lang="sv-S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10 julkalendrar resp. </a:t>
            </a:r>
            <a:r>
              <a:rPr lang="sv-S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10 </a:t>
            </a:r>
            <a:r>
              <a:rPr lang="sv-S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bingolotter</a:t>
            </a:r>
          </a:p>
        </p:txBody>
      </p:sp>
      <p:sp>
        <p:nvSpPr>
          <p:cNvPr id="6" name="Ellips 5"/>
          <p:cNvSpPr/>
          <p:nvPr/>
        </p:nvSpPr>
        <p:spPr>
          <a:xfrm>
            <a:off x="6096000" y="5359715"/>
            <a:ext cx="4841623" cy="103196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7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297B0A-6506-425E-8949-841025B225E5}"/>
              </a:ext>
            </a:extLst>
          </p:cNvPr>
          <p:cNvSpPr txBox="1">
            <a:spLocks/>
          </p:cNvSpPr>
          <p:nvPr/>
        </p:nvSpPr>
        <p:spPr>
          <a:xfrm>
            <a:off x="-3150120" y="601541"/>
            <a:ext cx="11715342" cy="8645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SPONSRING</a:t>
            </a:r>
            <a:endParaRPr lang="sv-SE" sz="4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333541D-5571-4279-A3E0-80E6019F8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790" y="323329"/>
            <a:ext cx="1087172" cy="1311506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A347A2B7-C331-49DF-AB32-AAAA79D94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6531">
            <a:off x="5504810" y="434831"/>
            <a:ext cx="4029804" cy="5825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ruta 2"/>
          <p:cNvSpPr txBox="1"/>
          <p:nvPr/>
        </p:nvSpPr>
        <p:spPr>
          <a:xfrm>
            <a:off x="1790299" y="2483318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Arbetet påbörjat i lagen!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94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und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Grun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run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F25572490311546B5C60C96CC71E9BB" ma:contentTypeVersion="4" ma:contentTypeDescription="Skapa ett nytt dokument." ma:contentTypeScope="" ma:versionID="573a0c81ea93719d9b727810fe836cc5">
  <xsd:schema xmlns:xsd="http://www.w3.org/2001/XMLSchema" xmlns:xs="http://www.w3.org/2001/XMLSchema" xmlns:p="http://schemas.microsoft.com/office/2006/metadata/properties" xmlns:ns3="bc5deb3c-5d52-4e53-82a8-21d8d90a4f09" targetNamespace="http://schemas.microsoft.com/office/2006/metadata/properties" ma:root="true" ma:fieldsID="cb7f91c6c2ec18422c4d29d02bd680be" ns3:_="">
    <xsd:import namespace="bc5deb3c-5d52-4e53-82a8-21d8d90a4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deb3c-5d52-4e53-82a8-21d8d90a4f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03B1D4-C5BA-43DB-9F3F-D83B6417B9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deb3c-5d52-4e53-82a8-21d8d90a4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8E8566-52F0-4ECC-9D99-C04ACBC26B2D}">
  <ds:schemaRefs>
    <ds:schemaRef ds:uri="http://purl.org/dc/terms/"/>
    <ds:schemaRef ds:uri="http://schemas.openxmlformats.org/package/2006/metadata/core-properties"/>
    <ds:schemaRef ds:uri="bc5deb3c-5d52-4e53-82a8-21d8d90a4f0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B471393-A41E-4177-BE7D-94FB2D0493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TM03457444[[fn=Bas]]</Template>
  <TotalTime>1743</TotalTime>
  <Words>366</Words>
  <Application>Microsoft Office PowerPoint</Application>
  <PresentationFormat>Bredbild</PresentationFormat>
  <Paragraphs>104</Paragraphs>
  <Slides>21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Comic Sans MS</vt:lpstr>
      <vt:lpstr>Corbel</vt:lpstr>
      <vt:lpstr>Gabriola</vt:lpstr>
      <vt:lpstr>Georgia</vt:lpstr>
      <vt:lpstr>Grund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                Ny utrustning inköpt!</vt:lpstr>
      <vt:lpstr>PowerPoint-presentation</vt:lpstr>
      <vt:lpstr>Finns sen innan, men klubben har    kompletterat</vt:lpstr>
      <vt:lpstr>PowerPoint-presentation</vt:lpstr>
      <vt:lpstr> INTERVALLER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Kristin Samuelsson</dc:creator>
  <cp:lastModifiedBy>Rejler Martin</cp:lastModifiedBy>
  <cp:revision>105</cp:revision>
  <cp:lastPrinted>2018-08-23T15:38:09Z</cp:lastPrinted>
  <dcterms:created xsi:type="dcterms:W3CDTF">2018-06-07T18:23:30Z</dcterms:created>
  <dcterms:modified xsi:type="dcterms:W3CDTF">2022-10-28T08:06:02Z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0x010100BF25572490311546B5C60C96CC71E9BB</vt:lpwstr>
  </property>
</Properties>
</file>