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4"/>
  </p:sldMasterIdLst>
  <p:notesMasterIdLst>
    <p:notesMasterId r:id="rId27"/>
  </p:notesMasterIdLst>
  <p:sldIdLst>
    <p:sldId id="380" r:id="rId5"/>
    <p:sldId id="407" r:id="rId6"/>
    <p:sldId id="408" r:id="rId7"/>
    <p:sldId id="413" r:id="rId8"/>
    <p:sldId id="414" r:id="rId9"/>
    <p:sldId id="381" r:id="rId10"/>
    <p:sldId id="410" r:id="rId11"/>
    <p:sldId id="412" r:id="rId12"/>
    <p:sldId id="416" r:id="rId13"/>
    <p:sldId id="418" r:id="rId14"/>
    <p:sldId id="417" r:id="rId15"/>
    <p:sldId id="405" r:id="rId16"/>
    <p:sldId id="388" r:id="rId17"/>
    <p:sldId id="409" r:id="rId18"/>
    <p:sldId id="406" r:id="rId19"/>
    <p:sldId id="401" r:id="rId20"/>
    <p:sldId id="404" r:id="rId21"/>
    <p:sldId id="400" r:id="rId22"/>
    <p:sldId id="317" r:id="rId23"/>
    <p:sldId id="391" r:id="rId24"/>
    <p:sldId id="411" r:id="rId25"/>
    <p:sldId id="325" r:id="rId26"/>
  </p:sldIdLst>
  <p:sldSz cx="12192000" cy="6858000"/>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just format 2 - Dekorfärg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277" autoAdjust="0"/>
    <p:restoredTop sz="75466" autoAdjust="0"/>
  </p:normalViewPr>
  <p:slideViewPr>
    <p:cSldViewPr snapToGrid="0">
      <p:cViewPr varScale="1">
        <p:scale>
          <a:sx n="79" d="100"/>
          <a:sy n="79" d="100"/>
        </p:scale>
        <p:origin x="114" y="132"/>
      </p:cViewPr>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49688" y="0"/>
            <a:ext cx="2946400" cy="498475"/>
          </a:xfrm>
          <a:prstGeom prst="rect">
            <a:avLst/>
          </a:prstGeom>
        </p:spPr>
        <p:txBody>
          <a:bodyPr vert="horz" lIns="91440" tIns="45720" rIns="91440" bIns="45720" rtlCol="0"/>
          <a:lstStyle>
            <a:lvl1pPr algn="r">
              <a:defRPr sz="1200"/>
            </a:lvl1pPr>
          </a:lstStyle>
          <a:p>
            <a:fld id="{6E61609D-C085-49D8-9793-970855A90F8F}" type="datetimeFigureOut">
              <a:rPr lang="sv-SE" smtClean="0"/>
              <a:t>2024-08-20</a:t>
            </a:fld>
            <a:endParaRPr lang="sv-SE"/>
          </a:p>
        </p:txBody>
      </p:sp>
      <p:sp>
        <p:nvSpPr>
          <p:cNvPr id="4" name="Platshållare för bildobjekt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450" y="4778375"/>
            <a:ext cx="5438775" cy="3908425"/>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29750"/>
            <a:ext cx="2946400" cy="498475"/>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49688" y="9429750"/>
            <a:ext cx="2946400" cy="498475"/>
          </a:xfrm>
          <a:prstGeom prst="rect">
            <a:avLst/>
          </a:prstGeom>
        </p:spPr>
        <p:txBody>
          <a:bodyPr vert="horz" lIns="91440" tIns="45720" rIns="91440" bIns="45720" rtlCol="0" anchor="b"/>
          <a:lstStyle>
            <a:lvl1pPr algn="r">
              <a:defRPr sz="1200"/>
            </a:lvl1pPr>
          </a:lstStyle>
          <a:p>
            <a:fld id="{AAB31A8A-7243-45CE-B717-0E97132E9126}" type="slidenum">
              <a:rPr lang="sv-SE" smtClean="0"/>
              <a:t>‹#›</a:t>
            </a:fld>
            <a:endParaRPr lang="sv-SE"/>
          </a:p>
        </p:txBody>
      </p:sp>
    </p:spTree>
    <p:extLst>
      <p:ext uri="{BB962C8B-B14F-4D97-AF65-F5344CB8AC3E}">
        <p14:creationId xmlns:p14="http://schemas.microsoft.com/office/powerpoint/2010/main" val="4981810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dirty="0" err="1">
                <a:solidFill>
                  <a:schemeClr val="tx1"/>
                </a:solidFill>
              </a:rPr>
              <a:t>Suventionerade</a:t>
            </a:r>
            <a:r>
              <a:rPr lang="sv-SE" sz="1200" dirty="0">
                <a:solidFill>
                  <a:schemeClr val="tx1"/>
                </a:solidFill>
              </a:rPr>
              <a:t> ledaroveraller – endast för nya ledare!</a:t>
            </a:r>
          </a:p>
          <a:p>
            <a:r>
              <a:rPr lang="sv-SE" sz="1200" dirty="0">
                <a:solidFill>
                  <a:schemeClr val="tx1"/>
                </a:solidFill>
                <a:latin typeface="Calibri" panose="020F0502020204030204" pitchFamily="34" charset="0"/>
                <a:cs typeface="Calibri" panose="020F0502020204030204" pitchFamily="34" charset="0"/>
              </a:rPr>
              <a:t>Materialuppföljning i respektive hall kommer att ske via hallansvariga</a:t>
            </a:r>
          </a:p>
          <a:p>
            <a:r>
              <a:rPr lang="sv-SE" sz="1200" dirty="0">
                <a:solidFill>
                  <a:schemeClr val="tx1"/>
                </a:solidFill>
              </a:rPr>
              <a:t>Lista på matcher för lagen att medverka vid </a:t>
            </a:r>
            <a:r>
              <a:rPr lang="sv-SE" sz="1200" dirty="0" err="1">
                <a:solidFill>
                  <a:schemeClr val="tx1"/>
                </a:solidFill>
              </a:rPr>
              <a:t>inspring</a:t>
            </a:r>
            <a:r>
              <a:rPr lang="sv-SE" sz="1200" dirty="0">
                <a:solidFill>
                  <a:schemeClr val="tx1"/>
                </a:solidFill>
              </a:rPr>
              <a:t> kommer!</a:t>
            </a:r>
          </a:p>
          <a:p>
            <a:r>
              <a:rPr lang="sv-SE" sz="1200" dirty="0">
                <a:solidFill>
                  <a:schemeClr val="tx1"/>
                </a:solidFill>
                <a:latin typeface="Calibri" panose="020F0502020204030204" pitchFamily="34" charset="0"/>
                <a:cs typeface="Calibri" panose="020F0502020204030204" pitchFamily="34" charset="0"/>
              </a:rPr>
              <a:t>Gemensam medverkan i Kärleksveckans parad – samling vid XX </a:t>
            </a:r>
            <a:r>
              <a:rPr lang="sv-SE" sz="1200" dirty="0" err="1">
                <a:solidFill>
                  <a:schemeClr val="tx1"/>
                </a:solidFill>
                <a:latin typeface="Calibri" panose="020F0502020204030204" pitchFamily="34" charset="0"/>
                <a:cs typeface="Calibri" panose="020F0502020204030204" pitchFamily="34" charset="0"/>
              </a:rPr>
              <a:t>kl</a:t>
            </a:r>
            <a:r>
              <a:rPr lang="sv-SE" sz="1200" dirty="0">
                <a:solidFill>
                  <a:schemeClr val="tx1"/>
                </a:solidFill>
                <a:latin typeface="Calibri" panose="020F0502020204030204" pitchFamily="34" charset="0"/>
                <a:cs typeface="Calibri" panose="020F0502020204030204" pitchFamily="34" charset="0"/>
              </a:rPr>
              <a:t> XX – kom i klubboverall!</a:t>
            </a:r>
          </a:p>
          <a:p>
            <a:r>
              <a:rPr lang="sv-SE" sz="1200" dirty="0">
                <a:solidFill>
                  <a:schemeClr val="tx1"/>
                </a:solidFill>
              </a:rPr>
              <a:t>Föräldramöten – </a:t>
            </a:r>
            <a:r>
              <a:rPr lang="sv-SE" sz="1200" dirty="0" err="1">
                <a:solidFill>
                  <a:schemeClr val="tx1"/>
                </a:solidFill>
              </a:rPr>
              <a:t>underätta</a:t>
            </a:r>
            <a:r>
              <a:rPr lang="sv-SE" sz="1200" dirty="0">
                <a:solidFill>
                  <a:schemeClr val="tx1"/>
                </a:solidFill>
              </a:rPr>
              <a:t> Martin och </a:t>
            </a:r>
            <a:r>
              <a:rPr lang="sv-SE" sz="1200" dirty="0" err="1">
                <a:solidFill>
                  <a:schemeClr val="tx1"/>
                </a:solidFill>
              </a:rPr>
              <a:t>Nohlan</a:t>
            </a:r>
            <a:r>
              <a:rPr lang="sv-SE" sz="1200" dirty="0">
                <a:solidFill>
                  <a:schemeClr val="tx1"/>
                </a:solidFill>
              </a:rPr>
              <a:t> om när vi träffar era föräldrar. Vi kommer när det passar er! Inte många minuter som vi vara med…..</a:t>
            </a:r>
          </a:p>
          <a:p>
            <a:r>
              <a:rPr lang="sv-SE" sz="1200" dirty="0">
                <a:solidFill>
                  <a:schemeClr val="tx1"/>
                </a:solidFill>
                <a:latin typeface="Calibri" panose="020F0502020204030204" pitchFamily="34" charset="0"/>
                <a:cs typeface="Calibri" panose="020F0502020204030204" pitchFamily="34" charset="0"/>
              </a:rPr>
              <a:t>Vi kikar på möjligheten att erbjuda supporterprylar framöver – synpunkter?</a:t>
            </a:r>
          </a:p>
          <a:p>
            <a:r>
              <a:rPr lang="sv-SE" sz="1200" dirty="0">
                <a:solidFill>
                  <a:schemeClr val="tx1"/>
                </a:solidFill>
              </a:rPr>
              <a:t>Vi tittar på möjligheten att erbjuda disco och föreningsloppis. Nyfikna medhjälpare kan anmäla sig till styrelsen.</a:t>
            </a:r>
          </a:p>
          <a:p>
            <a:r>
              <a:rPr lang="sv-SE" sz="1200" dirty="0">
                <a:solidFill>
                  <a:schemeClr val="tx1"/>
                </a:solidFill>
                <a:latin typeface="Calibri" panose="020F0502020204030204" pitchFamily="34" charset="0"/>
                <a:cs typeface="Calibri" panose="020F0502020204030204" pitchFamily="34" charset="0"/>
              </a:rPr>
              <a:t>IOL – träffa med nya ansvariga, passa på att uppdatera register.</a:t>
            </a:r>
          </a:p>
          <a:p>
            <a:endParaRPr lang="sv-SE" dirty="0"/>
          </a:p>
        </p:txBody>
      </p:sp>
      <p:sp>
        <p:nvSpPr>
          <p:cNvPr id="4" name="Platshållare för bildnummer 3"/>
          <p:cNvSpPr>
            <a:spLocks noGrp="1"/>
          </p:cNvSpPr>
          <p:nvPr>
            <p:ph type="sldNum" sz="quarter" idx="10"/>
          </p:nvPr>
        </p:nvSpPr>
        <p:spPr/>
        <p:txBody>
          <a:bodyPr/>
          <a:lstStyle/>
          <a:p>
            <a:fld id="{AAB31A8A-7243-45CE-B717-0E97132E9126}" type="slidenum">
              <a:rPr lang="sv-SE" smtClean="0"/>
              <a:t>6</a:t>
            </a:fld>
            <a:endParaRPr lang="sv-SE"/>
          </a:p>
        </p:txBody>
      </p:sp>
    </p:spTree>
    <p:extLst>
      <p:ext uri="{BB962C8B-B14F-4D97-AF65-F5344CB8AC3E}">
        <p14:creationId xmlns:p14="http://schemas.microsoft.com/office/powerpoint/2010/main" val="13759658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Påminnelse kommer till</a:t>
            </a:r>
            <a:r>
              <a:rPr lang="sv-SE" baseline="0" dirty="0"/>
              <a:t> berörda</a:t>
            </a:r>
            <a:endParaRPr lang="sv-SE" dirty="0"/>
          </a:p>
        </p:txBody>
      </p:sp>
      <p:sp>
        <p:nvSpPr>
          <p:cNvPr id="4" name="Platshållare för bildnummer 3"/>
          <p:cNvSpPr>
            <a:spLocks noGrp="1"/>
          </p:cNvSpPr>
          <p:nvPr>
            <p:ph type="sldNum" sz="quarter" idx="10"/>
          </p:nvPr>
        </p:nvSpPr>
        <p:spPr/>
        <p:txBody>
          <a:bodyPr/>
          <a:lstStyle/>
          <a:p>
            <a:fld id="{AAB31A8A-7243-45CE-B717-0E97132E9126}" type="slidenum">
              <a:rPr lang="sv-SE" smtClean="0"/>
              <a:t>18</a:t>
            </a:fld>
            <a:endParaRPr lang="sv-SE"/>
          </a:p>
        </p:txBody>
      </p:sp>
    </p:spTree>
    <p:extLst>
      <p:ext uri="{BB962C8B-B14F-4D97-AF65-F5344CB8AC3E}">
        <p14:creationId xmlns:p14="http://schemas.microsoft.com/office/powerpoint/2010/main" val="1740837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Alla lag kommer att hjälpa till i kiosken</a:t>
            </a:r>
          </a:p>
          <a:p>
            <a:r>
              <a:rPr lang="sv-SE" dirty="0"/>
              <a:t>Nytt sortiment </a:t>
            </a:r>
            <a:r>
              <a:rPr lang="sv-SE" dirty="0" err="1"/>
              <a:t>inkl</a:t>
            </a:r>
            <a:r>
              <a:rPr lang="sv-SE" dirty="0"/>
              <a:t> mackor</a:t>
            </a:r>
            <a:r>
              <a:rPr lang="sv-SE" baseline="0" dirty="0"/>
              <a:t> och mer nyttigheter</a:t>
            </a:r>
          </a:p>
          <a:p>
            <a:r>
              <a:rPr lang="sv-SE" baseline="0" dirty="0"/>
              <a:t>Nya rutiner för kassan</a:t>
            </a:r>
          </a:p>
          <a:p>
            <a:r>
              <a:rPr lang="sv-SE" baseline="0" dirty="0"/>
              <a:t>LÄS instruktioner till korven</a:t>
            </a:r>
            <a:endParaRPr lang="sv-SE" dirty="0"/>
          </a:p>
        </p:txBody>
      </p:sp>
      <p:sp>
        <p:nvSpPr>
          <p:cNvPr id="4" name="Platshållare för bildnummer 3"/>
          <p:cNvSpPr>
            <a:spLocks noGrp="1"/>
          </p:cNvSpPr>
          <p:nvPr>
            <p:ph type="sldNum" sz="quarter" idx="10"/>
          </p:nvPr>
        </p:nvSpPr>
        <p:spPr/>
        <p:txBody>
          <a:bodyPr/>
          <a:lstStyle/>
          <a:p>
            <a:fld id="{AAB31A8A-7243-45CE-B717-0E97132E9126}" type="slidenum">
              <a:rPr lang="sv-SE" smtClean="0"/>
              <a:t>19</a:t>
            </a:fld>
            <a:endParaRPr lang="sv-SE"/>
          </a:p>
        </p:txBody>
      </p:sp>
    </p:spTree>
    <p:extLst>
      <p:ext uri="{BB962C8B-B14F-4D97-AF65-F5344CB8AC3E}">
        <p14:creationId xmlns:p14="http://schemas.microsoft.com/office/powerpoint/2010/main" val="7563207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AAB31A8A-7243-45CE-B717-0E97132E9126}" type="slidenum">
              <a:rPr lang="sv-SE" smtClean="0"/>
              <a:t>22</a:t>
            </a:fld>
            <a:endParaRPr lang="sv-SE"/>
          </a:p>
        </p:txBody>
      </p:sp>
    </p:spTree>
    <p:extLst>
      <p:ext uri="{BB962C8B-B14F-4D97-AF65-F5344CB8AC3E}">
        <p14:creationId xmlns:p14="http://schemas.microsoft.com/office/powerpoint/2010/main" val="9364914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err="1"/>
              <a:t>Föreningscup</a:t>
            </a:r>
            <a:r>
              <a:rPr lang="sv-SE" dirty="0"/>
              <a:t> nära hem lite billigare och förhoppningsvis</a:t>
            </a:r>
            <a:r>
              <a:rPr lang="sv-SE" baseline="0" dirty="0"/>
              <a:t> lika bra. VI kommer att planera för gemensamma happenings så mer info kommer!</a:t>
            </a:r>
            <a:endParaRPr lang="sv-SE" dirty="0"/>
          </a:p>
        </p:txBody>
      </p:sp>
      <p:sp>
        <p:nvSpPr>
          <p:cNvPr id="4" name="Platshållare för bildnummer 3"/>
          <p:cNvSpPr>
            <a:spLocks noGrp="1"/>
          </p:cNvSpPr>
          <p:nvPr>
            <p:ph type="sldNum" sz="quarter" idx="10"/>
          </p:nvPr>
        </p:nvSpPr>
        <p:spPr/>
        <p:txBody>
          <a:bodyPr/>
          <a:lstStyle/>
          <a:p>
            <a:fld id="{AAB31A8A-7243-45CE-B717-0E97132E9126}" type="slidenum">
              <a:rPr lang="sv-SE" smtClean="0"/>
              <a:t>7</a:t>
            </a:fld>
            <a:endParaRPr lang="sv-SE"/>
          </a:p>
        </p:txBody>
      </p:sp>
    </p:spTree>
    <p:extLst>
      <p:ext uri="{BB962C8B-B14F-4D97-AF65-F5344CB8AC3E}">
        <p14:creationId xmlns:p14="http://schemas.microsoft.com/office/powerpoint/2010/main" val="33602653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AAB31A8A-7243-45CE-B717-0E97132E9126}" type="slidenum">
              <a:rPr lang="sv-SE" smtClean="0"/>
              <a:t>8</a:t>
            </a:fld>
            <a:endParaRPr lang="sv-SE"/>
          </a:p>
        </p:txBody>
      </p:sp>
    </p:spTree>
    <p:extLst>
      <p:ext uri="{BB962C8B-B14F-4D97-AF65-F5344CB8AC3E}">
        <p14:creationId xmlns:p14="http://schemas.microsoft.com/office/powerpoint/2010/main" val="13523968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Toni Johansson, förbundskapten </a:t>
            </a:r>
            <a:r>
              <a:rPr lang="sv-SE" dirty="0" err="1"/>
              <a:t>U-landslag</a:t>
            </a:r>
            <a:endParaRPr lang="sv-SE" dirty="0"/>
          </a:p>
          <a:p>
            <a:r>
              <a:rPr lang="sv-SE" dirty="0"/>
              <a:t>Espen </a:t>
            </a:r>
            <a:r>
              <a:rPr lang="sv-SE" dirty="0" err="1"/>
              <a:t>Heggli</a:t>
            </a:r>
            <a:r>
              <a:rPr lang="sv-SE" dirty="0"/>
              <a:t> Christensen, MV OV Helsingborg, norsk landslagsman</a:t>
            </a:r>
          </a:p>
        </p:txBody>
      </p:sp>
      <p:sp>
        <p:nvSpPr>
          <p:cNvPr id="4" name="Platshållare för bildnummer 3"/>
          <p:cNvSpPr>
            <a:spLocks noGrp="1"/>
          </p:cNvSpPr>
          <p:nvPr>
            <p:ph type="sldNum" sz="quarter" idx="5"/>
          </p:nvPr>
        </p:nvSpPr>
        <p:spPr/>
        <p:txBody>
          <a:bodyPr/>
          <a:lstStyle/>
          <a:p>
            <a:fld id="{AAB31A8A-7243-45CE-B717-0E97132E9126}" type="slidenum">
              <a:rPr lang="sv-SE" smtClean="0"/>
              <a:t>9</a:t>
            </a:fld>
            <a:endParaRPr lang="sv-SE"/>
          </a:p>
        </p:txBody>
      </p:sp>
    </p:spTree>
    <p:extLst>
      <p:ext uri="{BB962C8B-B14F-4D97-AF65-F5344CB8AC3E}">
        <p14:creationId xmlns:p14="http://schemas.microsoft.com/office/powerpoint/2010/main" val="18165686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Snart drar handbollssäsongen igång</a:t>
            </a:r>
            <a:r>
              <a:rPr lang="sv-SE" baseline="0" dirty="0"/>
              <a:t> -</a:t>
            </a:r>
            <a:r>
              <a:rPr lang="sv-SE" dirty="0"/>
              <a:t>I våras fick alla lämna in sina matchställ då vi ska försöka sortera upp och fördela ut dem igen. Detta är inte ett lätt jobb att få ihop. Därför ber jag er om en insats Jag har bifogat en </a:t>
            </a:r>
            <a:r>
              <a:rPr lang="sv-SE" dirty="0" err="1"/>
              <a:t>ecxelfil</a:t>
            </a:r>
            <a:r>
              <a:rPr lang="sv-SE" dirty="0"/>
              <a:t> där jag vill att ni fyller i storlek och antal på matchstället ni kommer behöva till hösten </a:t>
            </a:r>
          </a:p>
          <a:p>
            <a:r>
              <a:rPr lang="sv-SE" dirty="0"/>
              <a:t>Vid ett lag i seriespel kommer ni få ut 17 tröjor o shorts och 2 målvaktsställ </a:t>
            </a:r>
          </a:p>
          <a:p>
            <a:r>
              <a:rPr lang="sv-SE" dirty="0"/>
              <a:t>Vid 2 lag i seriespel får ni fylla i så många som ni behöver .</a:t>
            </a:r>
          </a:p>
          <a:p>
            <a:r>
              <a:rPr lang="sv-SE" dirty="0"/>
              <a:t>Jag vill ha tillbaka dessa senast 31 augusti </a:t>
            </a:r>
          </a:p>
          <a:p>
            <a:r>
              <a:rPr lang="sv-SE" dirty="0"/>
              <a:t>Tveka inte att fråga om det är något ni undrar över</a:t>
            </a:r>
          </a:p>
          <a:p>
            <a:r>
              <a:rPr lang="sv-SE" dirty="0"/>
              <a:t>Vänligen respektera deadline </a:t>
            </a:r>
          </a:p>
          <a:p>
            <a:endParaRPr lang="sv-SE" dirty="0"/>
          </a:p>
          <a:p>
            <a:r>
              <a:rPr lang="sv-SE" dirty="0"/>
              <a:t>Ps vi förstår att detta inte är helt lätt men ni förstår kanske hur omöjligt det är för Patrik och Mats som ska dela ut ställ till er 😅</a:t>
            </a:r>
          </a:p>
        </p:txBody>
      </p:sp>
      <p:sp>
        <p:nvSpPr>
          <p:cNvPr id="4" name="Platshållare för bildnummer 3"/>
          <p:cNvSpPr>
            <a:spLocks noGrp="1"/>
          </p:cNvSpPr>
          <p:nvPr>
            <p:ph type="sldNum" sz="quarter" idx="10"/>
          </p:nvPr>
        </p:nvSpPr>
        <p:spPr/>
        <p:txBody>
          <a:bodyPr/>
          <a:lstStyle/>
          <a:p>
            <a:fld id="{AAB31A8A-7243-45CE-B717-0E97132E9126}" type="slidenum">
              <a:rPr lang="sv-SE" smtClean="0"/>
              <a:t>12</a:t>
            </a:fld>
            <a:endParaRPr lang="sv-SE"/>
          </a:p>
        </p:txBody>
      </p:sp>
    </p:spTree>
    <p:extLst>
      <p:ext uri="{BB962C8B-B14F-4D97-AF65-F5344CB8AC3E}">
        <p14:creationId xmlns:p14="http://schemas.microsoft.com/office/powerpoint/2010/main" val="38226322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Lediga lotter finns påminnelse till </a:t>
            </a:r>
            <a:r>
              <a:rPr lang="sv-SE" dirty="0" err="1"/>
              <a:t>föräldramötetna</a:t>
            </a:r>
            <a:endParaRPr lang="sv-SE" dirty="0"/>
          </a:p>
        </p:txBody>
      </p:sp>
      <p:sp>
        <p:nvSpPr>
          <p:cNvPr id="4" name="Platshållare för bildnummer 3"/>
          <p:cNvSpPr>
            <a:spLocks noGrp="1"/>
          </p:cNvSpPr>
          <p:nvPr>
            <p:ph type="sldNum" sz="quarter" idx="10"/>
          </p:nvPr>
        </p:nvSpPr>
        <p:spPr/>
        <p:txBody>
          <a:bodyPr/>
          <a:lstStyle/>
          <a:p>
            <a:fld id="{AAB31A8A-7243-45CE-B717-0E97132E9126}" type="slidenum">
              <a:rPr lang="sv-SE" smtClean="0"/>
              <a:t>14</a:t>
            </a:fld>
            <a:endParaRPr lang="sv-SE"/>
          </a:p>
        </p:txBody>
      </p:sp>
    </p:spTree>
    <p:extLst>
      <p:ext uri="{BB962C8B-B14F-4D97-AF65-F5344CB8AC3E}">
        <p14:creationId xmlns:p14="http://schemas.microsoft.com/office/powerpoint/2010/main" val="40286712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Sportlotten COMBO är en dubbellott med 18 miljoner i vinster. Lotten har fysiska rabattkuponger på baksidan och en aktiveringskod till Sportlotteriets rabatthäfte i mobilen vilket gör den väldigt lättsåld. Redan efter en nyttjad rabattkupong så har man tjänat in det som lotten kostar! </a:t>
            </a:r>
          </a:p>
          <a:p>
            <a:endParaRPr lang="sv-SE" dirty="0"/>
          </a:p>
          <a:p>
            <a:r>
              <a:rPr lang="sv-SE" dirty="0"/>
              <a:t>Sportlotten COMBO kan ni få helt i egen design med klubbmärke,  färger, sponsorer mm och kan marknadsföra klubben eller laget samtidigt som ni tjänar pengar. Servicecentralen gör allt arbete och levererar en färdig produkt med rabattkuponger från företag i er stad. </a:t>
            </a:r>
          </a:p>
          <a:p>
            <a:endParaRPr lang="sv-SE" dirty="0"/>
          </a:p>
          <a:p>
            <a:r>
              <a:rPr lang="sv-SE" dirty="0"/>
              <a:t>Pris: 50 kr. Er förtjänst: 25 kr + bonus (50-55%)</a:t>
            </a:r>
          </a:p>
        </p:txBody>
      </p:sp>
      <p:sp>
        <p:nvSpPr>
          <p:cNvPr id="4" name="Platshållare för bildnummer 3"/>
          <p:cNvSpPr>
            <a:spLocks noGrp="1"/>
          </p:cNvSpPr>
          <p:nvPr>
            <p:ph type="sldNum" sz="quarter" idx="10"/>
          </p:nvPr>
        </p:nvSpPr>
        <p:spPr/>
        <p:txBody>
          <a:bodyPr/>
          <a:lstStyle/>
          <a:p>
            <a:fld id="{AAB31A8A-7243-45CE-B717-0E97132E9126}" type="slidenum">
              <a:rPr lang="sv-SE" smtClean="0"/>
              <a:t>15</a:t>
            </a:fld>
            <a:endParaRPr lang="sv-SE"/>
          </a:p>
        </p:txBody>
      </p:sp>
    </p:spTree>
    <p:extLst>
      <p:ext uri="{BB962C8B-B14F-4D97-AF65-F5344CB8AC3E}">
        <p14:creationId xmlns:p14="http://schemas.microsoft.com/office/powerpoint/2010/main" val="28798374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Inget liknande lotteri har funnits för svenskt föreningsliv. Här har du ingen fysisk hantering av något och </a:t>
            </a:r>
            <a:r>
              <a:rPr lang="sv-SE" dirty="0" err="1"/>
              <a:t>Ebk</a:t>
            </a:r>
            <a:r>
              <a:rPr lang="sv-SE" dirty="0"/>
              <a:t> får sin ersättning för sålda lotter direkt in på angivet konto. Dessutom ger en försäljningsinsats en löpande intäkt.</a:t>
            </a:r>
          </a:p>
          <a:p>
            <a:endParaRPr lang="sv-SE" dirty="0"/>
          </a:p>
          <a:p>
            <a:r>
              <a:rPr lang="sv-SE" dirty="0"/>
              <a:t>Hur kan jag köpa </a:t>
            </a:r>
            <a:r>
              <a:rPr lang="sv-SE" dirty="0" err="1"/>
              <a:t>Joyna</a:t>
            </a:r>
            <a:r>
              <a:rPr lang="sv-SE" dirty="0"/>
              <a:t> och samtidigt stötta </a:t>
            </a:r>
            <a:r>
              <a:rPr lang="sv-SE" dirty="0" err="1"/>
              <a:t>Ebk</a:t>
            </a:r>
            <a:r>
              <a:rPr lang="sv-SE" dirty="0"/>
              <a:t>?</a:t>
            </a:r>
          </a:p>
          <a:p>
            <a:r>
              <a:rPr lang="sv-SE" dirty="0"/>
              <a:t>JOYNA säljs av PCF Öst och många andra föreningar och organisationer i Sverige. Du kan köpa JOYNA direkt av de som säljer från och med den 3 april. I PCF Öst kommer vi att skicka ut en länk till våra medlemmar, så att de på ett enkelt sätt kan köpa den digitala lotten.</a:t>
            </a:r>
          </a:p>
          <a:p>
            <a:endParaRPr lang="sv-SE" dirty="0"/>
          </a:p>
          <a:p>
            <a:r>
              <a:rPr lang="sv-SE" dirty="0"/>
              <a:t>Vad kostar </a:t>
            </a:r>
            <a:r>
              <a:rPr lang="sv-SE" dirty="0" err="1"/>
              <a:t>Joyna</a:t>
            </a:r>
            <a:r>
              <a:rPr lang="sv-SE" dirty="0"/>
              <a:t>?</a:t>
            </a:r>
          </a:p>
          <a:p>
            <a:r>
              <a:rPr lang="sv-SE" dirty="0"/>
              <a:t>JOYNA kostar 160 kronor i månaden.</a:t>
            </a:r>
          </a:p>
          <a:p>
            <a:endParaRPr lang="sv-SE" dirty="0"/>
          </a:p>
          <a:p>
            <a:r>
              <a:rPr lang="sv-SE" dirty="0"/>
              <a:t>Vad kan jag vinna?</a:t>
            </a:r>
          </a:p>
          <a:p>
            <a:r>
              <a:rPr lang="sv-SE" dirty="0"/>
              <a:t>Du får en ny dragning varje fredag, året runt, där du varje vecka har chansen att vinna 10 miljoner kronor.</a:t>
            </a:r>
          </a:p>
        </p:txBody>
      </p:sp>
      <p:sp>
        <p:nvSpPr>
          <p:cNvPr id="4" name="Platshållare för bildnummer 3"/>
          <p:cNvSpPr>
            <a:spLocks noGrp="1"/>
          </p:cNvSpPr>
          <p:nvPr>
            <p:ph type="sldNum" sz="quarter" idx="10"/>
          </p:nvPr>
        </p:nvSpPr>
        <p:spPr/>
        <p:txBody>
          <a:bodyPr/>
          <a:lstStyle/>
          <a:p>
            <a:fld id="{AAB31A8A-7243-45CE-B717-0E97132E9126}" type="slidenum">
              <a:rPr lang="sv-SE" smtClean="0"/>
              <a:t>16</a:t>
            </a:fld>
            <a:endParaRPr lang="sv-SE"/>
          </a:p>
        </p:txBody>
      </p:sp>
    </p:spTree>
    <p:extLst>
      <p:ext uri="{BB962C8B-B14F-4D97-AF65-F5344CB8AC3E}">
        <p14:creationId xmlns:p14="http://schemas.microsoft.com/office/powerpoint/2010/main" val="11601723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Viktig inkomst för klubben – bäst i stan men möjligheter till ännu bättre täckning!</a:t>
            </a:r>
          </a:p>
          <a:p>
            <a:endParaRPr lang="sv-SE" dirty="0"/>
          </a:p>
        </p:txBody>
      </p:sp>
      <p:sp>
        <p:nvSpPr>
          <p:cNvPr id="4" name="Platshållare för bildnummer 3"/>
          <p:cNvSpPr>
            <a:spLocks noGrp="1"/>
          </p:cNvSpPr>
          <p:nvPr>
            <p:ph type="sldNum" sz="quarter" idx="10"/>
          </p:nvPr>
        </p:nvSpPr>
        <p:spPr/>
        <p:txBody>
          <a:bodyPr/>
          <a:lstStyle/>
          <a:p>
            <a:fld id="{AAB31A8A-7243-45CE-B717-0E97132E9126}" type="slidenum">
              <a:rPr lang="sv-SE" smtClean="0"/>
              <a:t>17</a:t>
            </a:fld>
            <a:endParaRPr lang="sv-SE"/>
          </a:p>
        </p:txBody>
      </p:sp>
    </p:spTree>
    <p:extLst>
      <p:ext uri="{BB962C8B-B14F-4D97-AF65-F5344CB8AC3E}">
        <p14:creationId xmlns:p14="http://schemas.microsoft.com/office/powerpoint/2010/main" val="11819688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sv-SE"/>
              <a:t>Klicka här för att ändra mall för rubrikformat</a:t>
            </a:r>
            <a:endParaRPr lang="en-US"/>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sv-SE"/>
              <a:t>Klicka här för att ändra mall för underrubrikformat</a:t>
            </a:r>
            <a:endParaRPr lang="en-US"/>
          </a:p>
        </p:txBody>
      </p:sp>
      <p:sp>
        <p:nvSpPr>
          <p:cNvPr id="4" name="Date Placeholder 3"/>
          <p:cNvSpPr>
            <a:spLocks noGrp="1"/>
          </p:cNvSpPr>
          <p:nvPr>
            <p:ph type="dt" sz="half" idx="10"/>
          </p:nvPr>
        </p:nvSpPr>
        <p:spPr/>
        <p:txBody>
          <a:bodyPr/>
          <a:lstStyle>
            <a:lvl1pPr>
              <a:defRPr>
                <a:solidFill>
                  <a:srgbClr val="FFFFFF"/>
                </a:solidFill>
              </a:defRPr>
            </a:lvl1pPr>
          </a:lstStyle>
          <a:p>
            <a:fld id="{B7AA13B3-97F7-4E30-89D4-19E014295219}" type="datetimeFigureOut">
              <a:rPr lang="sv-SE" smtClean="0"/>
              <a:t>2024-08-20</a:t>
            </a:fld>
            <a:endParaRPr lang="sv-SE"/>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sv-SE"/>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CDA95FBD-3553-4068-BE37-D173CB9D1342}" type="slidenum">
              <a:rPr lang="sv-SE" smtClean="0"/>
              <a:t>‹#›</a:t>
            </a:fld>
            <a:endParaRPr lang="sv-SE"/>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04121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a:p>
        </p:txBody>
      </p:sp>
      <p:sp>
        <p:nvSpPr>
          <p:cNvPr id="3" name="Vertical Text Placeholder 2"/>
          <p:cNvSpPr>
            <a:spLocks noGrp="1"/>
          </p:cNvSpPr>
          <p:nvPr>
            <p:ph type="body" orient="vert" idx="1"/>
          </p:nvPr>
        </p:nvSpPr>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4" name="Date Placeholder 3"/>
          <p:cNvSpPr>
            <a:spLocks noGrp="1"/>
          </p:cNvSpPr>
          <p:nvPr>
            <p:ph type="dt" sz="half" idx="10"/>
          </p:nvPr>
        </p:nvSpPr>
        <p:spPr/>
        <p:txBody>
          <a:bodyPr/>
          <a:lstStyle/>
          <a:p>
            <a:fld id="{B7AA13B3-97F7-4E30-89D4-19E014295219}" type="datetimeFigureOut">
              <a:rPr lang="sv-SE" smtClean="0"/>
              <a:t>2024-08-20</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CDA95FBD-3553-4068-BE37-D173CB9D1342}" type="slidenum">
              <a:rPr lang="sv-SE" smtClean="0"/>
              <a:t>‹#›</a:t>
            </a:fld>
            <a:endParaRPr lang="sv-SE"/>
          </a:p>
        </p:txBody>
      </p:sp>
    </p:spTree>
    <p:extLst>
      <p:ext uri="{BB962C8B-B14F-4D97-AF65-F5344CB8AC3E}">
        <p14:creationId xmlns:p14="http://schemas.microsoft.com/office/powerpoint/2010/main" val="30781904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sv-SE"/>
              <a:t>Klicka här för att ändra mall för rubrikformat</a:t>
            </a:r>
            <a:endParaRPr lang="en-US"/>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4" name="Date Placeholder 3"/>
          <p:cNvSpPr>
            <a:spLocks noGrp="1"/>
          </p:cNvSpPr>
          <p:nvPr>
            <p:ph type="dt" sz="half" idx="10"/>
          </p:nvPr>
        </p:nvSpPr>
        <p:spPr/>
        <p:txBody>
          <a:bodyPr/>
          <a:lstStyle/>
          <a:p>
            <a:fld id="{B7AA13B3-97F7-4E30-89D4-19E014295219}" type="datetimeFigureOut">
              <a:rPr lang="sv-SE" smtClean="0"/>
              <a:t>2024-08-20</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CDA95FBD-3553-4068-BE37-D173CB9D1342}" type="slidenum">
              <a:rPr lang="sv-SE" smtClean="0"/>
              <a:t>‹#›</a:t>
            </a:fld>
            <a:endParaRPr lang="sv-SE"/>
          </a:p>
        </p:txBody>
      </p:sp>
    </p:spTree>
    <p:extLst>
      <p:ext uri="{BB962C8B-B14F-4D97-AF65-F5344CB8AC3E}">
        <p14:creationId xmlns:p14="http://schemas.microsoft.com/office/powerpoint/2010/main" val="322927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4800" b="1">
                <a:latin typeface="Calibri" panose="020F0502020204030204" pitchFamily="34" charset="0"/>
                <a:cs typeface="Calibri" panose="020F0502020204030204" pitchFamily="34" charset="0"/>
              </a:defRPr>
            </a:lvl1pPr>
          </a:lstStyle>
          <a:p>
            <a:r>
              <a:rPr lang="sv-SE"/>
              <a:t>Klicka här för att ändra mall för rubrikformat</a:t>
            </a:r>
            <a:endParaRPr lang="en-US"/>
          </a:p>
        </p:txBody>
      </p:sp>
      <p:sp>
        <p:nvSpPr>
          <p:cNvPr id="3" name="Content Placeholder 2"/>
          <p:cNvSpPr>
            <a:spLocks noGrp="1"/>
          </p:cNvSpPr>
          <p:nvPr>
            <p:ph idx="1"/>
          </p:nvPr>
        </p:nvSpPr>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4" name="Date Placeholder 3"/>
          <p:cNvSpPr>
            <a:spLocks noGrp="1"/>
          </p:cNvSpPr>
          <p:nvPr>
            <p:ph type="dt" sz="half" idx="10"/>
          </p:nvPr>
        </p:nvSpPr>
        <p:spPr/>
        <p:txBody>
          <a:bodyPr/>
          <a:lstStyle/>
          <a:p>
            <a:fld id="{B7AA13B3-97F7-4E30-89D4-19E014295219}" type="datetimeFigureOut">
              <a:rPr lang="sv-SE" smtClean="0"/>
              <a:t>2024-08-20</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CDA95FBD-3553-4068-BE37-D173CB9D1342}" type="slidenum">
              <a:rPr lang="sv-SE" smtClean="0"/>
              <a:t>‹#›</a:t>
            </a:fld>
            <a:endParaRPr lang="sv-SE"/>
          </a:p>
        </p:txBody>
      </p:sp>
    </p:spTree>
    <p:extLst>
      <p:ext uri="{BB962C8B-B14F-4D97-AF65-F5344CB8AC3E}">
        <p14:creationId xmlns:p14="http://schemas.microsoft.com/office/powerpoint/2010/main" val="11240728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sv-SE"/>
              <a:t>Klicka här för att ändra mall för rubrikformat</a:t>
            </a:r>
            <a:endParaRPr lang="en-US"/>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Redigera format för bakgrundstext</a:t>
            </a:r>
          </a:p>
        </p:txBody>
      </p:sp>
      <p:sp>
        <p:nvSpPr>
          <p:cNvPr id="4" name="Date Placeholder 3"/>
          <p:cNvSpPr>
            <a:spLocks noGrp="1"/>
          </p:cNvSpPr>
          <p:nvPr>
            <p:ph type="dt" sz="half" idx="10"/>
          </p:nvPr>
        </p:nvSpPr>
        <p:spPr/>
        <p:txBody>
          <a:bodyPr/>
          <a:lstStyle/>
          <a:p>
            <a:fld id="{B7AA13B3-97F7-4E30-89D4-19E014295219}" type="datetimeFigureOut">
              <a:rPr lang="sv-SE" smtClean="0"/>
              <a:t>2024-08-20</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CDA95FBD-3553-4068-BE37-D173CB9D1342}" type="slidenum">
              <a:rPr lang="sv-SE" smtClean="0"/>
              <a:t>‹#›</a:t>
            </a:fld>
            <a:endParaRPr lang="sv-SE"/>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06015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sv-SE"/>
              <a:t>Klicka här för att ändra mall för rubrikformat</a:t>
            </a:r>
            <a:endParaRPr lang="en-US"/>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5" name="Date Placeholder 4"/>
          <p:cNvSpPr>
            <a:spLocks noGrp="1"/>
          </p:cNvSpPr>
          <p:nvPr>
            <p:ph type="dt" sz="half" idx="10"/>
          </p:nvPr>
        </p:nvSpPr>
        <p:spPr/>
        <p:txBody>
          <a:bodyPr/>
          <a:lstStyle/>
          <a:p>
            <a:fld id="{B7AA13B3-97F7-4E30-89D4-19E014295219}" type="datetimeFigureOut">
              <a:rPr lang="sv-SE" smtClean="0"/>
              <a:t>2024-08-20</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CDA95FBD-3553-4068-BE37-D173CB9D1342}" type="slidenum">
              <a:rPr lang="sv-SE" smtClean="0"/>
              <a:t>‹#›</a:t>
            </a:fld>
            <a:endParaRPr lang="sv-SE"/>
          </a:p>
        </p:txBody>
      </p:sp>
    </p:spTree>
    <p:extLst>
      <p:ext uri="{BB962C8B-B14F-4D97-AF65-F5344CB8AC3E}">
        <p14:creationId xmlns:p14="http://schemas.microsoft.com/office/powerpoint/2010/main" val="79327247"/>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sv-SE"/>
              <a:t>Klicka här för att ändra mall för rubrikformat</a:t>
            </a:r>
            <a:endParaRPr lang="en-US"/>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7" name="Date Placeholder 6"/>
          <p:cNvSpPr>
            <a:spLocks noGrp="1"/>
          </p:cNvSpPr>
          <p:nvPr>
            <p:ph type="dt" sz="half" idx="10"/>
          </p:nvPr>
        </p:nvSpPr>
        <p:spPr/>
        <p:txBody>
          <a:bodyPr/>
          <a:lstStyle/>
          <a:p>
            <a:fld id="{B7AA13B3-97F7-4E30-89D4-19E014295219}" type="datetimeFigureOut">
              <a:rPr lang="sv-SE" smtClean="0"/>
              <a:t>2024-08-20</a:t>
            </a:fld>
            <a:endParaRPr lang="sv-SE"/>
          </a:p>
        </p:txBody>
      </p:sp>
      <p:sp>
        <p:nvSpPr>
          <p:cNvPr id="8" name="Footer Placeholder 7"/>
          <p:cNvSpPr>
            <a:spLocks noGrp="1"/>
          </p:cNvSpPr>
          <p:nvPr>
            <p:ph type="ftr" sz="quarter" idx="11"/>
          </p:nvPr>
        </p:nvSpPr>
        <p:spPr/>
        <p:txBody>
          <a:bodyPr/>
          <a:lstStyle/>
          <a:p>
            <a:endParaRPr lang="sv-SE"/>
          </a:p>
        </p:txBody>
      </p:sp>
      <p:sp>
        <p:nvSpPr>
          <p:cNvPr id="9" name="Slide Number Placeholder 8"/>
          <p:cNvSpPr>
            <a:spLocks noGrp="1"/>
          </p:cNvSpPr>
          <p:nvPr>
            <p:ph type="sldNum" sz="quarter" idx="12"/>
          </p:nvPr>
        </p:nvSpPr>
        <p:spPr/>
        <p:txBody>
          <a:bodyPr/>
          <a:lstStyle/>
          <a:p>
            <a:fld id="{CDA95FBD-3553-4068-BE37-D173CB9D1342}" type="slidenum">
              <a:rPr lang="sv-SE" smtClean="0"/>
              <a:t>‹#›</a:t>
            </a:fld>
            <a:endParaRPr lang="sv-SE"/>
          </a:p>
        </p:txBody>
      </p:sp>
    </p:spTree>
    <p:extLst>
      <p:ext uri="{BB962C8B-B14F-4D97-AF65-F5344CB8AC3E}">
        <p14:creationId xmlns:p14="http://schemas.microsoft.com/office/powerpoint/2010/main" val="2210524780"/>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a:p>
        </p:txBody>
      </p:sp>
      <p:sp>
        <p:nvSpPr>
          <p:cNvPr id="3" name="Date Placeholder 2"/>
          <p:cNvSpPr>
            <a:spLocks noGrp="1"/>
          </p:cNvSpPr>
          <p:nvPr>
            <p:ph type="dt" sz="half" idx="10"/>
          </p:nvPr>
        </p:nvSpPr>
        <p:spPr/>
        <p:txBody>
          <a:bodyPr/>
          <a:lstStyle/>
          <a:p>
            <a:fld id="{B7AA13B3-97F7-4E30-89D4-19E014295219}" type="datetimeFigureOut">
              <a:rPr lang="sv-SE" smtClean="0"/>
              <a:t>2024-08-20</a:t>
            </a:fld>
            <a:endParaRPr lang="sv-SE"/>
          </a:p>
        </p:txBody>
      </p:sp>
      <p:sp>
        <p:nvSpPr>
          <p:cNvPr id="4" name="Footer Placeholder 3"/>
          <p:cNvSpPr>
            <a:spLocks noGrp="1"/>
          </p:cNvSpPr>
          <p:nvPr>
            <p:ph type="ftr" sz="quarter" idx="11"/>
          </p:nvPr>
        </p:nvSpPr>
        <p:spPr/>
        <p:txBody>
          <a:bodyPr/>
          <a:lstStyle/>
          <a:p>
            <a:endParaRPr lang="sv-SE"/>
          </a:p>
        </p:txBody>
      </p:sp>
      <p:sp>
        <p:nvSpPr>
          <p:cNvPr id="5" name="Slide Number Placeholder 4"/>
          <p:cNvSpPr>
            <a:spLocks noGrp="1"/>
          </p:cNvSpPr>
          <p:nvPr>
            <p:ph type="sldNum" sz="quarter" idx="12"/>
          </p:nvPr>
        </p:nvSpPr>
        <p:spPr/>
        <p:txBody>
          <a:bodyPr/>
          <a:lstStyle/>
          <a:p>
            <a:fld id="{CDA95FBD-3553-4068-BE37-D173CB9D1342}" type="slidenum">
              <a:rPr lang="sv-SE" smtClean="0"/>
              <a:t>‹#›</a:t>
            </a:fld>
            <a:endParaRPr lang="sv-SE"/>
          </a:p>
        </p:txBody>
      </p:sp>
    </p:spTree>
    <p:extLst>
      <p:ext uri="{BB962C8B-B14F-4D97-AF65-F5344CB8AC3E}">
        <p14:creationId xmlns:p14="http://schemas.microsoft.com/office/powerpoint/2010/main" val="27444108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AA13B3-97F7-4E30-89D4-19E014295219}" type="datetimeFigureOut">
              <a:rPr lang="sv-SE" smtClean="0"/>
              <a:t>2024-08-20</a:t>
            </a:fld>
            <a:endParaRPr lang="sv-SE"/>
          </a:p>
        </p:txBody>
      </p:sp>
      <p:sp>
        <p:nvSpPr>
          <p:cNvPr id="3" name="Footer Placeholder 2"/>
          <p:cNvSpPr>
            <a:spLocks noGrp="1"/>
          </p:cNvSpPr>
          <p:nvPr>
            <p:ph type="ftr" sz="quarter" idx="11"/>
          </p:nvPr>
        </p:nvSpPr>
        <p:spPr/>
        <p:txBody>
          <a:bodyPr/>
          <a:lstStyle/>
          <a:p>
            <a:endParaRPr lang="sv-SE"/>
          </a:p>
        </p:txBody>
      </p:sp>
      <p:sp>
        <p:nvSpPr>
          <p:cNvPr id="4" name="Slide Number Placeholder 3"/>
          <p:cNvSpPr>
            <a:spLocks noGrp="1"/>
          </p:cNvSpPr>
          <p:nvPr>
            <p:ph type="sldNum" sz="quarter" idx="12"/>
          </p:nvPr>
        </p:nvSpPr>
        <p:spPr/>
        <p:txBody>
          <a:bodyPr/>
          <a:lstStyle/>
          <a:p>
            <a:fld id="{CDA95FBD-3553-4068-BE37-D173CB9D1342}" type="slidenum">
              <a:rPr lang="sv-SE" smtClean="0"/>
              <a:t>‹#›</a:t>
            </a:fld>
            <a:endParaRPr lang="sv-SE"/>
          </a:p>
        </p:txBody>
      </p:sp>
    </p:spTree>
    <p:extLst>
      <p:ext uri="{BB962C8B-B14F-4D97-AF65-F5344CB8AC3E}">
        <p14:creationId xmlns:p14="http://schemas.microsoft.com/office/powerpoint/2010/main" val="1718577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sv-SE"/>
              <a:t>Klicka här för att ändra mall för rubrikformat</a:t>
            </a:r>
            <a:endParaRPr lang="en-US"/>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Redigera format för bakgrundstext</a:t>
            </a:r>
          </a:p>
        </p:txBody>
      </p:sp>
      <p:sp>
        <p:nvSpPr>
          <p:cNvPr id="5" name="Date Placeholder 4"/>
          <p:cNvSpPr>
            <a:spLocks noGrp="1"/>
          </p:cNvSpPr>
          <p:nvPr>
            <p:ph type="dt" sz="half" idx="10"/>
          </p:nvPr>
        </p:nvSpPr>
        <p:spPr/>
        <p:txBody>
          <a:bodyPr/>
          <a:lstStyle/>
          <a:p>
            <a:fld id="{B7AA13B3-97F7-4E30-89D4-19E014295219}" type="datetimeFigureOut">
              <a:rPr lang="sv-SE" smtClean="0"/>
              <a:t>2024-08-20</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CDA95FBD-3553-4068-BE37-D173CB9D1342}" type="slidenum">
              <a:rPr lang="sv-SE" smtClean="0"/>
              <a:t>‹#›</a:t>
            </a:fld>
            <a:endParaRPr lang="sv-SE"/>
          </a:p>
        </p:txBody>
      </p:sp>
    </p:spTree>
    <p:extLst>
      <p:ext uri="{BB962C8B-B14F-4D97-AF65-F5344CB8AC3E}">
        <p14:creationId xmlns:p14="http://schemas.microsoft.com/office/powerpoint/2010/main" val="3654468349"/>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sv-SE"/>
              <a:t>Klicka här för att ändra mall för rubrikformat</a:t>
            </a:r>
            <a:endParaRPr lang="en-US"/>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en-US"/>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Redigera format för bakgrundstext</a:t>
            </a:r>
          </a:p>
        </p:txBody>
      </p:sp>
      <p:sp>
        <p:nvSpPr>
          <p:cNvPr id="5" name="Date Placeholder 4"/>
          <p:cNvSpPr>
            <a:spLocks noGrp="1"/>
          </p:cNvSpPr>
          <p:nvPr>
            <p:ph type="dt" sz="half" idx="10"/>
          </p:nvPr>
        </p:nvSpPr>
        <p:spPr/>
        <p:txBody>
          <a:bodyPr/>
          <a:lstStyle/>
          <a:p>
            <a:fld id="{B7AA13B3-97F7-4E30-89D4-19E014295219}" type="datetimeFigureOut">
              <a:rPr lang="sv-SE" smtClean="0"/>
              <a:t>2024-08-20</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CDA95FBD-3553-4068-BE37-D173CB9D1342}" type="slidenum">
              <a:rPr lang="sv-SE" smtClean="0"/>
              <a:t>‹#›</a:t>
            </a:fld>
            <a:endParaRPr lang="sv-SE"/>
          </a:p>
        </p:txBody>
      </p:sp>
    </p:spTree>
    <p:extLst>
      <p:ext uri="{BB962C8B-B14F-4D97-AF65-F5344CB8AC3E}">
        <p14:creationId xmlns:p14="http://schemas.microsoft.com/office/powerpoint/2010/main" val="39719642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sv-SE"/>
              <a:t>Klicka här för att ändra mall för rubrikformat</a:t>
            </a:r>
            <a:endParaRPr lang="en-US"/>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B7AA13B3-97F7-4E30-89D4-19E014295219}" type="datetimeFigureOut">
              <a:rPr lang="sv-SE" smtClean="0"/>
              <a:t>2024-08-20</a:t>
            </a:fld>
            <a:endParaRPr lang="sv-SE"/>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sv-SE"/>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CDA95FBD-3553-4068-BE37-D173CB9D1342}" type="slidenum">
              <a:rPr lang="sv-SE" smtClean="0"/>
              <a:t>‹#›</a:t>
            </a:fld>
            <a:endParaRPr lang="sv-SE"/>
          </a:p>
        </p:txBody>
      </p:sp>
    </p:spTree>
    <p:extLst>
      <p:ext uri="{BB962C8B-B14F-4D97-AF65-F5344CB8AC3E}">
        <p14:creationId xmlns:p14="http://schemas.microsoft.com/office/powerpoint/2010/main" val="4102817489"/>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2.jpg"/><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rubrik 2">
            <a:extLst>
              <a:ext uri="{FF2B5EF4-FFF2-40B4-BE49-F238E27FC236}">
                <a16:creationId xmlns:a16="http://schemas.microsoft.com/office/drawing/2014/main" id="{79A962DD-665F-451D-93C7-27DC5F1E6E4E}"/>
              </a:ext>
            </a:extLst>
          </p:cNvPr>
          <p:cNvSpPr>
            <a:spLocks noGrp="1"/>
          </p:cNvSpPr>
          <p:nvPr>
            <p:ph type="subTitle" idx="1"/>
          </p:nvPr>
        </p:nvSpPr>
        <p:spPr>
          <a:xfrm>
            <a:off x="903492" y="4031625"/>
            <a:ext cx="10695435" cy="2338178"/>
          </a:xfrm>
        </p:spPr>
        <p:txBody>
          <a:bodyPr>
            <a:normAutofit/>
          </a:bodyPr>
          <a:lstStyle/>
          <a:p>
            <a:pPr algn="l"/>
            <a:r>
              <a:rPr lang="sv-SE" sz="4000">
                <a:latin typeface="Arial" panose="020B0604020202020204" pitchFamily="34" charset="0"/>
                <a:cs typeface="Arial" panose="020B0604020202020204" pitchFamily="34" charset="0"/>
              </a:rPr>
              <a:t>		</a:t>
            </a:r>
            <a:endParaRPr lang="sv-SE" sz="12300">
              <a:latin typeface="Gabriola" panose="04040605051002020D02" pitchFamily="82" charset="0"/>
            </a:endParaRPr>
          </a:p>
        </p:txBody>
      </p:sp>
      <p:sp>
        <p:nvSpPr>
          <p:cNvPr id="6" name="Underrubrik 2">
            <a:extLst>
              <a:ext uri="{FF2B5EF4-FFF2-40B4-BE49-F238E27FC236}">
                <a16:creationId xmlns:a16="http://schemas.microsoft.com/office/drawing/2014/main" id="{66DA4353-36E8-468B-AE8B-763E375DA8BB}"/>
              </a:ext>
            </a:extLst>
          </p:cNvPr>
          <p:cNvSpPr txBox="1">
            <a:spLocks/>
          </p:cNvSpPr>
          <p:nvPr/>
        </p:nvSpPr>
        <p:spPr>
          <a:xfrm>
            <a:off x="1774355" y="1568439"/>
            <a:ext cx="8767860" cy="218094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400"/>
              </a:spcBef>
              <a:buClr>
                <a:schemeClr val="accent1"/>
              </a:buClr>
              <a:buSzPct val="80000"/>
              <a:buFont typeface="Corbel" pitchFamily="34" charset="0"/>
              <a:buNone/>
              <a:defRPr sz="2200" kern="1200">
                <a:solidFill>
                  <a:srgbClr val="FFFFFF"/>
                </a:solidFill>
                <a:latin typeface="+mn-lt"/>
                <a:ea typeface="+mn-ea"/>
                <a:cs typeface="+mn-cs"/>
              </a:defRPr>
            </a:lvl1pPr>
            <a:lvl2pPr marL="4572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200" kern="1200">
                <a:solidFill>
                  <a:schemeClr val="accent1"/>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200" kern="1200">
                <a:solidFill>
                  <a:schemeClr val="accent1"/>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accent1"/>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accent1"/>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accent1"/>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accent1"/>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accent1"/>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accent1"/>
                </a:solidFill>
                <a:latin typeface="+mn-lt"/>
                <a:ea typeface="+mn-ea"/>
                <a:cs typeface="+mn-cs"/>
              </a:defRPr>
            </a:lvl9pPr>
          </a:lstStyle>
          <a:p>
            <a:r>
              <a:rPr lang="sv-SE" sz="7200">
                <a:latin typeface="Arial" panose="020B0604020202020204" pitchFamily="34" charset="0"/>
                <a:cs typeface="Arial" panose="020B0604020202020204" pitchFamily="34" charset="0"/>
              </a:rPr>
              <a:t>Välkomna till ledarmöte!</a:t>
            </a:r>
          </a:p>
        </p:txBody>
      </p:sp>
      <p:pic>
        <p:nvPicPr>
          <p:cNvPr id="1034" name="Picture 10" descr="Bildresultat fÃ¶r handboll">
            <a:extLst>
              <a:ext uri="{FF2B5EF4-FFF2-40B4-BE49-F238E27FC236}">
                <a16:creationId xmlns:a16="http://schemas.microsoft.com/office/drawing/2014/main" id="{55630B8C-3A52-47E2-9D0F-3E0D49154A17}"/>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862715" y="780693"/>
            <a:ext cx="1693629" cy="2562688"/>
          </a:xfrm>
          <a:prstGeom prst="rect">
            <a:avLst/>
          </a:prstGeom>
          <a:solidFill>
            <a:schemeClr val="accent1"/>
          </a:solidFill>
        </p:spPr>
      </p:pic>
      <p:sp>
        <p:nvSpPr>
          <p:cNvPr id="5" name="Underrubrik 2">
            <a:extLst>
              <a:ext uri="{FF2B5EF4-FFF2-40B4-BE49-F238E27FC236}">
                <a16:creationId xmlns:a16="http://schemas.microsoft.com/office/drawing/2014/main" id="{79A962DD-665F-451D-93C7-27DC5F1E6E4E}"/>
              </a:ext>
            </a:extLst>
          </p:cNvPr>
          <p:cNvSpPr txBox="1">
            <a:spLocks/>
          </p:cNvSpPr>
          <p:nvPr/>
        </p:nvSpPr>
        <p:spPr>
          <a:xfrm>
            <a:off x="1226548" y="3847080"/>
            <a:ext cx="10305704" cy="1661393"/>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400"/>
              </a:spcBef>
              <a:buClr>
                <a:schemeClr val="accent1"/>
              </a:buClr>
              <a:buSzPct val="80000"/>
              <a:buFont typeface="Corbel" pitchFamily="34" charset="0"/>
              <a:buNone/>
              <a:defRPr sz="2200" kern="1200">
                <a:solidFill>
                  <a:srgbClr val="FFFFFF"/>
                </a:solidFill>
                <a:latin typeface="+mn-lt"/>
                <a:ea typeface="+mn-ea"/>
                <a:cs typeface="+mn-cs"/>
              </a:defRPr>
            </a:lvl1pPr>
            <a:lvl2pPr marL="4572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200" kern="1200">
                <a:solidFill>
                  <a:schemeClr val="accent1"/>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200" kern="1200">
                <a:solidFill>
                  <a:schemeClr val="accent1"/>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accent1"/>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accent1"/>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accent1"/>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accent1"/>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accent1"/>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accent1"/>
                </a:solidFill>
                <a:latin typeface="+mn-lt"/>
                <a:ea typeface="+mn-ea"/>
                <a:cs typeface="+mn-cs"/>
              </a:defRPr>
            </a:lvl9pPr>
          </a:lstStyle>
          <a:p>
            <a:r>
              <a:rPr lang="sv-SE" sz="4000" dirty="0">
                <a:latin typeface="Gabriola"/>
              </a:rPr>
              <a:t>Tisdag 20 augusti 2024</a:t>
            </a:r>
          </a:p>
          <a:p>
            <a:r>
              <a:rPr lang="sv-SE" sz="4000" dirty="0">
                <a:latin typeface="Gabriola"/>
              </a:rPr>
              <a:t>Konferensrum </a:t>
            </a:r>
            <a:r>
              <a:rPr lang="sv-SE" sz="4000" dirty="0" err="1">
                <a:latin typeface="Gabriola"/>
              </a:rPr>
              <a:t>Olsbergs</a:t>
            </a:r>
            <a:r>
              <a:rPr lang="sv-SE" sz="4000" dirty="0">
                <a:latin typeface="Gabriola"/>
              </a:rPr>
              <a:t> Arena</a:t>
            </a:r>
          </a:p>
        </p:txBody>
      </p:sp>
    </p:spTree>
    <p:extLst>
      <p:ext uri="{BB962C8B-B14F-4D97-AF65-F5344CB8AC3E}">
        <p14:creationId xmlns:p14="http://schemas.microsoft.com/office/powerpoint/2010/main" val="37474848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EE01E8F-4797-7B19-FF0D-D925F7A2933E}"/>
              </a:ext>
            </a:extLst>
          </p:cNvPr>
          <p:cNvSpPr>
            <a:spLocks noGrp="1"/>
          </p:cNvSpPr>
          <p:nvPr>
            <p:ph type="title"/>
          </p:nvPr>
        </p:nvSpPr>
        <p:spPr/>
        <p:txBody>
          <a:bodyPr/>
          <a:lstStyle/>
          <a:p>
            <a:r>
              <a:rPr lang="sv-SE" dirty="0"/>
              <a:t>USM 24/25</a:t>
            </a:r>
          </a:p>
        </p:txBody>
      </p:sp>
      <p:sp>
        <p:nvSpPr>
          <p:cNvPr id="4" name="Platshållare för innehåll 3">
            <a:extLst>
              <a:ext uri="{FF2B5EF4-FFF2-40B4-BE49-F238E27FC236}">
                <a16:creationId xmlns:a16="http://schemas.microsoft.com/office/drawing/2014/main" id="{462CDF15-D62B-ED75-2510-53C88E742C38}"/>
              </a:ext>
            </a:extLst>
          </p:cNvPr>
          <p:cNvSpPr>
            <a:spLocks noGrp="1"/>
          </p:cNvSpPr>
          <p:nvPr>
            <p:ph idx="1"/>
          </p:nvPr>
        </p:nvSpPr>
        <p:spPr/>
        <p:txBody>
          <a:bodyPr/>
          <a:lstStyle/>
          <a:p>
            <a:r>
              <a:rPr lang="sv-SE" dirty="0"/>
              <a:t>28-29/9 USM F 16 </a:t>
            </a:r>
            <a:r>
              <a:rPr lang="sv-SE" dirty="0" err="1"/>
              <a:t>Olsbergs</a:t>
            </a:r>
            <a:r>
              <a:rPr lang="sv-SE" dirty="0"/>
              <a:t> Arena</a:t>
            </a:r>
          </a:p>
          <a:p>
            <a:r>
              <a:rPr lang="sv-SE" dirty="0"/>
              <a:t>19-20/10 USM P 14 </a:t>
            </a:r>
            <a:r>
              <a:rPr lang="sv-SE" dirty="0" err="1"/>
              <a:t>Olsbergs</a:t>
            </a:r>
            <a:r>
              <a:rPr lang="sv-SE" dirty="0"/>
              <a:t> Arena</a:t>
            </a:r>
          </a:p>
          <a:p>
            <a:r>
              <a:rPr lang="sv-SE" dirty="0"/>
              <a:t>Vi deltar även med P16 och F 14.</a:t>
            </a:r>
          </a:p>
        </p:txBody>
      </p:sp>
      <p:pic>
        <p:nvPicPr>
          <p:cNvPr id="5" name="Bildobjekt 4">
            <a:extLst>
              <a:ext uri="{FF2B5EF4-FFF2-40B4-BE49-F238E27FC236}">
                <a16:creationId xmlns:a16="http://schemas.microsoft.com/office/drawing/2014/main" id="{F5503BA8-5053-85AE-C75C-6BDC332F04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39399" y="762000"/>
            <a:ext cx="1087172" cy="1311506"/>
          </a:xfrm>
          <a:prstGeom prst="rect">
            <a:avLst/>
          </a:prstGeom>
        </p:spPr>
      </p:pic>
    </p:spTree>
    <p:extLst>
      <p:ext uri="{BB962C8B-B14F-4D97-AF65-F5344CB8AC3E}">
        <p14:creationId xmlns:p14="http://schemas.microsoft.com/office/powerpoint/2010/main" val="5652235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C1E4984-570F-A940-6813-8BE5E1028ABA}"/>
              </a:ext>
            </a:extLst>
          </p:cNvPr>
          <p:cNvSpPr>
            <a:spLocks noGrp="1"/>
          </p:cNvSpPr>
          <p:nvPr>
            <p:ph type="title"/>
          </p:nvPr>
        </p:nvSpPr>
        <p:spPr/>
        <p:txBody>
          <a:bodyPr/>
          <a:lstStyle/>
          <a:p>
            <a:r>
              <a:rPr lang="sv-SE" dirty="0" err="1"/>
              <a:t>Kalendarie</a:t>
            </a:r>
            <a:r>
              <a:rPr lang="sv-SE" dirty="0"/>
              <a:t> 24/25</a:t>
            </a:r>
          </a:p>
        </p:txBody>
      </p:sp>
      <p:sp>
        <p:nvSpPr>
          <p:cNvPr id="9" name="Platshållare för innehåll 8">
            <a:extLst>
              <a:ext uri="{FF2B5EF4-FFF2-40B4-BE49-F238E27FC236}">
                <a16:creationId xmlns:a16="http://schemas.microsoft.com/office/drawing/2014/main" id="{354CCB23-7E68-893C-CD01-2E65633CE221}"/>
              </a:ext>
            </a:extLst>
          </p:cNvPr>
          <p:cNvSpPr>
            <a:spLocks noGrp="1"/>
          </p:cNvSpPr>
          <p:nvPr>
            <p:ph idx="1"/>
          </p:nvPr>
        </p:nvSpPr>
        <p:spPr/>
        <p:txBody>
          <a:bodyPr>
            <a:normAutofit/>
          </a:bodyPr>
          <a:lstStyle/>
          <a:p>
            <a:r>
              <a:rPr lang="sv-SE" sz="4000" dirty="0"/>
              <a:t>Se separat</a:t>
            </a:r>
          </a:p>
        </p:txBody>
      </p:sp>
      <p:pic>
        <p:nvPicPr>
          <p:cNvPr id="10" name="Bildobjekt 9">
            <a:extLst>
              <a:ext uri="{FF2B5EF4-FFF2-40B4-BE49-F238E27FC236}">
                <a16:creationId xmlns:a16="http://schemas.microsoft.com/office/drawing/2014/main" id="{74E936EC-A2F5-1330-A580-DEBC851054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54829" y="654454"/>
            <a:ext cx="1087172" cy="1311506"/>
          </a:xfrm>
          <a:prstGeom prst="rect">
            <a:avLst/>
          </a:prstGeom>
        </p:spPr>
      </p:pic>
    </p:spTree>
    <p:extLst>
      <p:ext uri="{BB962C8B-B14F-4D97-AF65-F5344CB8AC3E}">
        <p14:creationId xmlns:p14="http://schemas.microsoft.com/office/powerpoint/2010/main" val="17592580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323AC6A-C13E-D0E6-3521-3995453B2E58}"/>
              </a:ext>
            </a:extLst>
          </p:cNvPr>
          <p:cNvSpPr>
            <a:spLocks noGrp="1"/>
          </p:cNvSpPr>
          <p:nvPr>
            <p:ph type="title"/>
          </p:nvPr>
        </p:nvSpPr>
        <p:spPr>
          <a:xfrm>
            <a:off x="1131791" y="806983"/>
            <a:ext cx="9875520" cy="1356360"/>
          </a:xfrm>
        </p:spPr>
        <p:txBody>
          <a:bodyPr/>
          <a:lstStyle/>
          <a:p>
            <a:r>
              <a:rPr lang="sv-SE" dirty="0"/>
              <a:t>Utlämning av </a:t>
            </a:r>
            <a:br>
              <a:rPr lang="sv-SE" dirty="0"/>
            </a:br>
            <a:r>
              <a:rPr lang="sv-SE" dirty="0"/>
              <a:t>matchställ </a:t>
            </a:r>
            <a:br>
              <a:rPr lang="sv-SE" dirty="0"/>
            </a:br>
            <a:r>
              <a:rPr lang="sv-SE" dirty="0"/>
              <a:t>10 september</a:t>
            </a:r>
            <a:endParaRPr lang="sv-SE" dirty="0">
              <a:latin typeface="Calibri" panose="020F0502020204030204" pitchFamily="34" charset="0"/>
              <a:cs typeface="Calibri" panose="020F0502020204030204" pitchFamily="34" charset="0"/>
            </a:endParaRPr>
          </a:p>
        </p:txBody>
      </p:sp>
      <p:graphicFrame>
        <p:nvGraphicFramePr>
          <p:cNvPr id="5" name="Platshållare för innehåll 4"/>
          <p:cNvGraphicFramePr>
            <a:graphicFrameLocks noGrp="1"/>
          </p:cNvGraphicFramePr>
          <p:nvPr>
            <p:ph idx="1"/>
            <p:extLst>
              <p:ext uri="{D42A27DB-BD31-4B8C-83A1-F6EECF244321}">
                <p14:modId xmlns:p14="http://schemas.microsoft.com/office/powerpoint/2010/main" val="2308886543"/>
              </p:ext>
            </p:extLst>
          </p:nvPr>
        </p:nvGraphicFramePr>
        <p:xfrm>
          <a:off x="7167763" y="667411"/>
          <a:ext cx="4089362" cy="3653576"/>
        </p:xfrm>
        <a:graphic>
          <a:graphicData uri="http://schemas.openxmlformats.org/drawingml/2006/table">
            <a:tbl>
              <a:tblPr>
                <a:tableStyleId>{5C22544A-7EE6-4342-B048-85BDC9FD1C3A}</a:tableStyleId>
              </a:tblPr>
              <a:tblGrid>
                <a:gridCol w="746298">
                  <a:extLst>
                    <a:ext uri="{9D8B030D-6E8A-4147-A177-3AD203B41FA5}">
                      <a16:colId xmlns:a16="http://schemas.microsoft.com/office/drawing/2014/main" val="2934636864"/>
                    </a:ext>
                  </a:extLst>
                </a:gridCol>
                <a:gridCol w="471346">
                  <a:extLst>
                    <a:ext uri="{9D8B030D-6E8A-4147-A177-3AD203B41FA5}">
                      <a16:colId xmlns:a16="http://schemas.microsoft.com/office/drawing/2014/main" val="3817837366"/>
                    </a:ext>
                  </a:extLst>
                </a:gridCol>
                <a:gridCol w="471346">
                  <a:extLst>
                    <a:ext uri="{9D8B030D-6E8A-4147-A177-3AD203B41FA5}">
                      <a16:colId xmlns:a16="http://schemas.microsoft.com/office/drawing/2014/main" val="3335649988"/>
                    </a:ext>
                  </a:extLst>
                </a:gridCol>
                <a:gridCol w="471346">
                  <a:extLst>
                    <a:ext uri="{9D8B030D-6E8A-4147-A177-3AD203B41FA5}">
                      <a16:colId xmlns:a16="http://schemas.microsoft.com/office/drawing/2014/main" val="2634854628"/>
                    </a:ext>
                  </a:extLst>
                </a:gridCol>
                <a:gridCol w="986334">
                  <a:extLst>
                    <a:ext uri="{9D8B030D-6E8A-4147-A177-3AD203B41FA5}">
                      <a16:colId xmlns:a16="http://schemas.microsoft.com/office/drawing/2014/main" val="3410590837"/>
                    </a:ext>
                  </a:extLst>
                </a:gridCol>
                <a:gridCol w="471346">
                  <a:extLst>
                    <a:ext uri="{9D8B030D-6E8A-4147-A177-3AD203B41FA5}">
                      <a16:colId xmlns:a16="http://schemas.microsoft.com/office/drawing/2014/main" val="3573886933"/>
                    </a:ext>
                  </a:extLst>
                </a:gridCol>
                <a:gridCol w="471346">
                  <a:extLst>
                    <a:ext uri="{9D8B030D-6E8A-4147-A177-3AD203B41FA5}">
                      <a16:colId xmlns:a16="http://schemas.microsoft.com/office/drawing/2014/main" val="2953894338"/>
                    </a:ext>
                  </a:extLst>
                </a:gridCol>
              </a:tblGrid>
              <a:tr h="161939">
                <a:tc gridSpan="4">
                  <a:txBody>
                    <a:bodyPr/>
                    <a:lstStyle/>
                    <a:p>
                      <a:pPr algn="l" fontAlgn="b"/>
                      <a:r>
                        <a:rPr lang="sv-SE" sz="1000" u="none" strike="noStrike">
                          <a:effectLst/>
                        </a:rPr>
                        <a:t>Sammanställning Storlekar Matchställ</a:t>
                      </a:r>
                      <a:endParaRPr lang="sv-SE" sz="1000" b="1" i="0" u="none" strike="noStrike">
                        <a:solidFill>
                          <a:srgbClr val="000000"/>
                        </a:solidFill>
                        <a:effectLst/>
                        <a:latin typeface="Aptos Narrow"/>
                      </a:endParaRPr>
                    </a:p>
                  </a:txBody>
                  <a:tcPr marL="8139" marR="8139" marT="8139" marB="0" anchor="b"/>
                </a:tc>
                <a:tc hMerge="1">
                  <a:txBody>
                    <a:bodyPr/>
                    <a:lstStyle/>
                    <a:p>
                      <a:endParaRPr lang="sv-SE"/>
                    </a:p>
                  </a:txBody>
                  <a:tcPr/>
                </a:tc>
                <a:tc hMerge="1">
                  <a:txBody>
                    <a:bodyPr/>
                    <a:lstStyle/>
                    <a:p>
                      <a:endParaRPr lang="sv-SE"/>
                    </a:p>
                  </a:txBody>
                  <a:tcPr/>
                </a:tc>
                <a:tc hMerge="1">
                  <a:txBody>
                    <a:bodyPr/>
                    <a:lstStyle/>
                    <a:p>
                      <a:endParaRPr lang="sv-SE"/>
                    </a:p>
                  </a:txBody>
                  <a:tcPr/>
                </a:tc>
                <a:tc>
                  <a:txBody>
                    <a:bodyPr/>
                    <a:lstStyle/>
                    <a:p>
                      <a:pPr algn="l" fontAlgn="b"/>
                      <a:endParaRPr lang="sv-SE" sz="900" b="0" i="0" u="none" strike="noStrike">
                        <a:solidFill>
                          <a:srgbClr val="000000"/>
                        </a:solidFill>
                        <a:effectLst/>
                        <a:latin typeface="Aptos Narrow"/>
                      </a:endParaRPr>
                    </a:p>
                  </a:txBody>
                  <a:tcPr marL="8139" marR="8139" marT="8139" marB="0" anchor="b"/>
                </a:tc>
                <a:tc>
                  <a:txBody>
                    <a:bodyPr/>
                    <a:lstStyle/>
                    <a:p>
                      <a:pPr algn="l" fontAlgn="b"/>
                      <a:endParaRPr lang="sv-SE" sz="900" b="0" i="0" u="none" strike="noStrike">
                        <a:solidFill>
                          <a:srgbClr val="000000"/>
                        </a:solidFill>
                        <a:effectLst/>
                        <a:latin typeface="Aptos Narrow"/>
                      </a:endParaRPr>
                    </a:p>
                  </a:txBody>
                  <a:tcPr marL="8139" marR="8139" marT="8139" marB="0" anchor="b"/>
                </a:tc>
                <a:tc>
                  <a:txBody>
                    <a:bodyPr/>
                    <a:lstStyle/>
                    <a:p>
                      <a:pPr algn="l" fontAlgn="b"/>
                      <a:endParaRPr lang="sv-SE" sz="900" b="0" i="0" u="none" strike="noStrike">
                        <a:solidFill>
                          <a:srgbClr val="000000"/>
                        </a:solidFill>
                        <a:effectLst/>
                        <a:latin typeface="Aptos Narrow"/>
                      </a:endParaRPr>
                    </a:p>
                  </a:txBody>
                  <a:tcPr marL="8139" marR="8139" marT="8139" marB="0" anchor="b"/>
                </a:tc>
                <a:extLst>
                  <a:ext uri="{0D108BD9-81ED-4DB2-BD59-A6C34878D82A}">
                    <a16:rowId xmlns:a16="http://schemas.microsoft.com/office/drawing/2014/main" val="258084889"/>
                  </a:ext>
                </a:extLst>
              </a:tr>
              <a:tr h="161939">
                <a:tc>
                  <a:txBody>
                    <a:bodyPr/>
                    <a:lstStyle/>
                    <a:p>
                      <a:pPr algn="l" fontAlgn="b"/>
                      <a:endParaRPr lang="sv-SE" sz="900" b="0" i="0" u="none" strike="noStrike">
                        <a:solidFill>
                          <a:srgbClr val="000000"/>
                        </a:solidFill>
                        <a:effectLst/>
                        <a:latin typeface="Aptos Narrow"/>
                      </a:endParaRPr>
                    </a:p>
                  </a:txBody>
                  <a:tcPr marL="8139" marR="8139" marT="8139" marB="0" anchor="b"/>
                </a:tc>
                <a:tc>
                  <a:txBody>
                    <a:bodyPr/>
                    <a:lstStyle/>
                    <a:p>
                      <a:pPr algn="l" fontAlgn="b"/>
                      <a:endParaRPr lang="sv-SE" sz="900" b="0" i="0" u="none" strike="noStrike">
                        <a:solidFill>
                          <a:srgbClr val="000000"/>
                        </a:solidFill>
                        <a:effectLst/>
                        <a:latin typeface="Aptos Narrow"/>
                      </a:endParaRPr>
                    </a:p>
                  </a:txBody>
                  <a:tcPr marL="8139" marR="8139" marT="8139" marB="0" anchor="b"/>
                </a:tc>
                <a:tc>
                  <a:txBody>
                    <a:bodyPr/>
                    <a:lstStyle/>
                    <a:p>
                      <a:pPr algn="l" fontAlgn="b"/>
                      <a:endParaRPr lang="sv-SE" sz="900" b="0" i="0" u="none" strike="noStrike">
                        <a:solidFill>
                          <a:srgbClr val="000000"/>
                        </a:solidFill>
                        <a:effectLst/>
                        <a:latin typeface="Aptos Narrow"/>
                      </a:endParaRPr>
                    </a:p>
                  </a:txBody>
                  <a:tcPr marL="8139" marR="8139" marT="8139" marB="0" anchor="b"/>
                </a:tc>
                <a:tc>
                  <a:txBody>
                    <a:bodyPr/>
                    <a:lstStyle/>
                    <a:p>
                      <a:pPr algn="l" fontAlgn="b"/>
                      <a:endParaRPr lang="sv-SE" sz="900" b="0" i="0" u="none" strike="noStrike">
                        <a:solidFill>
                          <a:srgbClr val="000000"/>
                        </a:solidFill>
                        <a:effectLst/>
                        <a:latin typeface="Aptos Narrow"/>
                      </a:endParaRPr>
                    </a:p>
                  </a:txBody>
                  <a:tcPr marL="8139" marR="8139" marT="8139" marB="0" anchor="b"/>
                </a:tc>
                <a:tc>
                  <a:txBody>
                    <a:bodyPr/>
                    <a:lstStyle/>
                    <a:p>
                      <a:pPr algn="l" fontAlgn="b"/>
                      <a:r>
                        <a:rPr lang="sv-SE" sz="900" u="none" strike="noStrike">
                          <a:effectLst/>
                        </a:rPr>
                        <a:t>LAG:</a:t>
                      </a:r>
                      <a:endParaRPr lang="sv-SE" sz="900" b="0" i="0" u="none" strike="noStrike">
                        <a:solidFill>
                          <a:srgbClr val="000000"/>
                        </a:solidFill>
                        <a:effectLst/>
                        <a:latin typeface="Aptos Narrow"/>
                      </a:endParaRPr>
                    </a:p>
                  </a:txBody>
                  <a:tcPr marL="8139" marR="8139" marT="8139" marB="0" anchor="b"/>
                </a:tc>
                <a:tc>
                  <a:txBody>
                    <a:bodyPr/>
                    <a:lstStyle/>
                    <a:p>
                      <a:pPr algn="l" fontAlgn="b"/>
                      <a:r>
                        <a:rPr lang="sv-SE" sz="900" u="none" strike="noStrike">
                          <a:effectLst/>
                        </a:rPr>
                        <a:t> </a:t>
                      </a:r>
                      <a:endParaRPr lang="sv-SE" sz="900" b="0" i="0" u="none" strike="noStrike">
                        <a:solidFill>
                          <a:srgbClr val="000000"/>
                        </a:solidFill>
                        <a:effectLst/>
                        <a:latin typeface="Aptos Narrow"/>
                      </a:endParaRPr>
                    </a:p>
                  </a:txBody>
                  <a:tcPr marL="8139" marR="8139" marT="8139" marB="0" anchor="b"/>
                </a:tc>
                <a:tc>
                  <a:txBody>
                    <a:bodyPr/>
                    <a:lstStyle/>
                    <a:p>
                      <a:pPr algn="l" fontAlgn="b"/>
                      <a:r>
                        <a:rPr lang="sv-SE" sz="900" u="none" strike="noStrike">
                          <a:effectLst/>
                        </a:rPr>
                        <a:t> </a:t>
                      </a:r>
                      <a:endParaRPr lang="sv-SE" sz="900" b="0" i="0" u="none" strike="noStrike">
                        <a:solidFill>
                          <a:srgbClr val="000000"/>
                        </a:solidFill>
                        <a:effectLst/>
                        <a:latin typeface="Aptos Narrow"/>
                      </a:endParaRPr>
                    </a:p>
                  </a:txBody>
                  <a:tcPr marL="8139" marR="8139" marT="8139" marB="0" anchor="b"/>
                </a:tc>
                <a:extLst>
                  <a:ext uri="{0D108BD9-81ED-4DB2-BD59-A6C34878D82A}">
                    <a16:rowId xmlns:a16="http://schemas.microsoft.com/office/drawing/2014/main" val="366104674"/>
                  </a:ext>
                </a:extLst>
              </a:tr>
              <a:tr h="161939">
                <a:tc>
                  <a:txBody>
                    <a:bodyPr/>
                    <a:lstStyle/>
                    <a:p>
                      <a:pPr algn="l" fontAlgn="b"/>
                      <a:endParaRPr lang="sv-SE" sz="900" b="0" i="0" u="none" strike="noStrike">
                        <a:solidFill>
                          <a:srgbClr val="000000"/>
                        </a:solidFill>
                        <a:effectLst/>
                        <a:latin typeface="Aptos Narrow"/>
                      </a:endParaRPr>
                    </a:p>
                  </a:txBody>
                  <a:tcPr marL="8139" marR="8139" marT="8139" marB="0" anchor="b"/>
                </a:tc>
                <a:tc>
                  <a:txBody>
                    <a:bodyPr/>
                    <a:lstStyle/>
                    <a:p>
                      <a:pPr algn="l" fontAlgn="b"/>
                      <a:endParaRPr lang="sv-SE" sz="900" b="0" i="0" u="none" strike="noStrike">
                        <a:solidFill>
                          <a:srgbClr val="000000"/>
                        </a:solidFill>
                        <a:effectLst/>
                        <a:latin typeface="Aptos Narrow"/>
                      </a:endParaRPr>
                    </a:p>
                  </a:txBody>
                  <a:tcPr marL="8139" marR="8139" marT="8139" marB="0" anchor="b"/>
                </a:tc>
                <a:tc>
                  <a:txBody>
                    <a:bodyPr/>
                    <a:lstStyle/>
                    <a:p>
                      <a:pPr algn="l" fontAlgn="b"/>
                      <a:endParaRPr lang="sv-SE" sz="900" b="0" i="0" u="none" strike="noStrike">
                        <a:solidFill>
                          <a:srgbClr val="000000"/>
                        </a:solidFill>
                        <a:effectLst/>
                        <a:latin typeface="Aptos Narrow"/>
                      </a:endParaRPr>
                    </a:p>
                  </a:txBody>
                  <a:tcPr marL="8139" marR="8139" marT="8139" marB="0" anchor="b"/>
                </a:tc>
                <a:tc>
                  <a:txBody>
                    <a:bodyPr/>
                    <a:lstStyle/>
                    <a:p>
                      <a:pPr algn="l" fontAlgn="b"/>
                      <a:endParaRPr lang="sv-SE" sz="900" b="0" i="0" u="none" strike="noStrike">
                        <a:solidFill>
                          <a:srgbClr val="000000"/>
                        </a:solidFill>
                        <a:effectLst/>
                        <a:latin typeface="Aptos Narrow"/>
                      </a:endParaRPr>
                    </a:p>
                  </a:txBody>
                  <a:tcPr marL="8139" marR="8139" marT="8139" marB="0" anchor="b"/>
                </a:tc>
                <a:tc>
                  <a:txBody>
                    <a:bodyPr/>
                    <a:lstStyle/>
                    <a:p>
                      <a:pPr algn="l" fontAlgn="b"/>
                      <a:r>
                        <a:rPr lang="sv-SE" sz="900" u="none" strike="noStrike">
                          <a:effectLst/>
                        </a:rPr>
                        <a:t>antal spelare i laget:</a:t>
                      </a:r>
                      <a:endParaRPr lang="sv-SE" sz="900" b="0" i="0" u="none" strike="noStrike">
                        <a:solidFill>
                          <a:srgbClr val="000000"/>
                        </a:solidFill>
                        <a:effectLst/>
                        <a:latin typeface="Aptos Narrow"/>
                      </a:endParaRPr>
                    </a:p>
                  </a:txBody>
                  <a:tcPr marL="8139" marR="8139" marT="8139" marB="0" anchor="b"/>
                </a:tc>
                <a:tc>
                  <a:txBody>
                    <a:bodyPr/>
                    <a:lstStyle/>
                    <a:p>
                      <a:pPr algn="l" fontAlgn="b"/>
                      <a:r>
                        <a:rPr lang="sv-SE" sz="900" u="none" strike="noStrike">
                          <a:effectLst/>
                        </a:rPr>
                        <a:t> </a:t>
                      </a:r>
                      <a:endParaRPr lang="sv-SE" sz="900" b="0" i="0" u="none" strike="noStrike">
                        <a:solidFill>
                          <a:srgbClr val="000000"/>
                        </a:solidFill>
                        <a:effectLst/>
                        <a:latin typeface="Aptos Narrow"/>
                      </a:endParaRPr>
                    </a:p>
                  </a:txBody>
                  <a:tcPr marL="8139" marR="8139" marT="8139" marB="0" anchor="b"/>
                </a:tc>
                <a:tc>
                  <a:txBody>
                    <a:bodyPr/>
                    <a:lstStyle/>
                    <a:p>
                      <a:pPr algn="l" fontAlgn="b"/>
                      <a:r>
                        <a:rPr lang="sv-SE" sz="900" u="none" strike="noStrike">
                          <a:effectLst/>
                        </a:rPr>
                        <a:t> </a:t>
                      </a:r>
                      <a:endParaRPr lang="sv-SE" sz="900" b="0" i="0" u="none" strike="noStrike">
                        <a:solidFill>
                          <a:srgbClr val="000000"/>
                        </a:solidFill>
                        <a:effectLst/>
                        <a:latin typeface="Aptos Narrow"/>
                      </a:endParaRPr>
                    </a:p>
                  </a:txBody>
                  <a:tcPr marL="8139" marR="8139" marT="8139" marB="0" anchor="b"/>
                </a:tc>
                <a:extLst>
                  <a:ext uri="{0D108BD9-81ED-4DB2-BD59-A6C34878D82A}">
                    <a16:rowId xmlns:a16="http://schemas.microsoft.com/office/drawing/2014/main" val="812341319"/>
                  </a:ext>
                </a:extLst>
              </a:tr>
              <a:tr h="161939">
                <a:tc>
                  <a:txBody>
                    <a:bodyPr/>
                    <a:lstStyle/>
                    <a:p>
                      <a:pPr algn="l" fontAlgn="b"/>
                      <a:endParaRPr lang="sv-SE" sz="900" b="0" i="0" u="none" strike="noStrike">
                        <a:solidFill>
                          <a:srgbClr val="000000"/>
                        </a:solidFill>
                        <a:effectLst/>
                        <a:latin typeface="Aptos Narrow"/>
                      </a:endParaRPr>
                    </a:p>
                  </a:txBody>
                  <a:tcPr marL="8139" marR="8139" marT="8139" marB="0" anchor="b"/>
                </a:tc>
                <a:tc>
                  <a:txBody>
                    <a:bodyPr/>
                    <a:lstStyle/>
                    <a:p>
                      <a:pPr algn="l" fontAlgn="b"/>
                      <a:endParaRPr lang="sv-SE" sz="900" b="0" i="0" u="none" strike="noStrike">
                        <a:solidFill>
                          <a:srgbClr val="000000"/>
                        </a:solidFill>
                        <a:effectLst/>
                        <a:latin typeface="Aptos Narrow"/>
                      </a:endParaRPr>
                    </a:p>
                  </a:txBody>
                  <a:tcPr marL="8139" marR="8139" marT="8139" marB="0" anchor="b"/>
                </a:tc>
                <a:tc>
                  <a:txBody>
                    <a:bodyPr/>
                    <a:lstStyle/>
                    <a:p>
                      <a:pPr algn="l" fontAlgn="b"/>
                      <a:endParaRPr lang="sv-SE" sz="900" b="0" i="0" u="none" strike="noStrike">
                        <a:solidFill>
                          <a:srgbClr val="000000"/>
                        </a:solidFill>
                        <a:effectLst/>
                        <a:latin typeface="Aptos Narrow"/>
                      </a:endParaRPr>
                    </a:p>
                  </a:txBody>
                  <a:tcPr marL="8139" marR="8139" marT="8139" marB="0" anchor="b"/>
                </a:tc>
                <a:tc>
                  <a:txBody>
                    <a:bodyPr/>
                    <a:lstStyle/>
                    <a:p>
                      <a:pPr algn="l" fontAlgn="b"/>
                      <a:endParaRPr lang="sv-SE" sz="900" b="0" i="0" u="none" strike="noStrike">
                        <a:solidFill>
                          <a:srgbClr val="000000"/>
                        </a:solidFill>
                        <a:effectLst/>
                        <a:latin typeface="Aptos Narrow"/>
                      </a:endParaRPr>
                    </a:p>
                  </a:txBody>
                  <a:tcPr marL="8139" marR="8139" marT="8139" marB="0" anchor="b"/>
                </a:tc>
                <a:tc>
                  <a:txBody>
                    <a:bodyPr/>
                    <a:lstStyle/>
                    <a:p>
                      <a:pPr algn="l" fontAlgn="b"/>
                      <a:r>
                        <a:rPr lang="sv-SE" sz="900" u="none" strike="noStrike">
                          <a:effectLst/>
                        </a:rPr>
                        <a:t>Födda år:</a:t>
                      </a:r>
                      <a:endParaRPr lang="sv-SE" sz="900" b="0" i="0" u="none" strike="noStrike">
                        <a:solidFill>
                          <a:srgbClr val="000000"/>
                        </a:solidFill>
                        <a:effectLst/>
                        <a:latin typeface="Aptos Narrow"/>
                      </a:endParaRPr>
                    </a:p>
                  </a:txBody>
                  <a:tcPr marL="8139" marR="8139" marT="8139" marB="0" anchor="b"/>
                </a:tc>
                <a:tc>
                  <a:txBody>
                    <a:bodyPr/>
                    <a:lstStyle/>
                    <a:p>
                      <a:pPr algn="l" fontAlgn="b"/>
                      <a:r>
                        <a:rPr lang="sv-SE" sz="900" u="none" strike="noStrike">
                          <a:effectLst/>
                        </a:rPr>
                        <a:t> </a:t>
                      </a:r>
                      <a:endParaRPr lang="sv-SE" sz="900" b="0" i="0" u="none" strike="noStrike">
                        <a:solidFill>
                          <a:srgbClr val="000000"/>
                        </a:solidFill>
                        <a:effectLst/>
                        <a:latin typeface="Aptos Narrow"/>
                      </a:endParaRPr>
                    </a:p>
                  </a:txBody>
                  <a:tcPr marL="8139" marR="8139" marT="8139" marB="0" anchor="b"/>
                </a:tc>
                <a:tc>
                  <a:txBody>
                    <a:bodyPr/>
                    <a:lstStyle/>
                    <a:p>
                      <a:pPr algn="l" fontAlgn="b"/>
                      <a:r>
                        <a:rPr lang="sv-SE" sz="900" u="none" strike="noStrike" dirty="0">
                          <a:effectLst/>
                        </a:rPr>
                        <a:t> </a:t>
                      </a:r>
                      <a:endParaRPr lang="sv-SE" sz="900" b="0" i="0" u="none" strike="noStrike" dirty="0">
                        <a:solidFill>
                          <a:srgbClr val="000000"/>
                        </a:solidFill>
                        <a:effectLst/>
                        <a:latin typeface="Aptos Narrow"/>
                      </a:endParaRPr>
                    </a:p>
                  </a:txBody>
                  <a:tcPr marL="8139" marR="8139" marT="8139" marB="0" anchor="b"/>
                </a:tc>
                <a:extLst>
                  <a:ext uri="{0D108BD9-81ED-4DB2-BD59-A6C34878D82A}">
                    <a16:rowId xmlns:a16="http://schemas.microsoft.com/office/drawing/2014/main" val="935646732"/>
                  </a:ext>
                </a:extLst>
              </a:tr>
              <a:tr h="161939">
                <a:tc>
                  <a:txBody>
                    <a:bodyPr/>
                    <a:lstStyle/>
                    <a:p>
                      <a:pPr algn="l" fontAlgn="b"/>
                      <a:endParaRPr lang="sv-SE" sz="900" b="0" i="0" u="none" strike="noStrike">
                        <a:solidFill>
                          <a:srgbClr val="000000"/>
                        </a:solidFill>
                        <a:effectLst/>
                        <a:latin typeface="Aptos Narrow"/>
                      </a:endParaRPr>
                    </a:p>
                  </a:txBody>
                  <a:tcPr marL="8139" marR="8139" marT="8139" marB="0" anchor="b"/>
                </a:tc>
                <a:tc>
                  <a:txBody>
                    <a:bodyPr/>
                    <a:lstStyle/>
                    <a:p>
                      <a:pPr algn="l" fontAlgn="b"/>
                      <a:endParaRPr lang="sv-SE" sz="900" b="0" i="0" u="none" strike="noStrike">
                        <a:solidFill>
                          <a:srgbClr val="000000"/>
                        </a:solidFill>
                        <a:effectLst/>
                        <a:latin typeface="Aptos Narrow"/>
                      </a:endParaRPr>
                    </a:p>
                  </a:txBody>
                  <a:tcPr marL="8139" marR="8139" marT="8139" marB="0" anchor="b"/>
                </a:tc>
                <a:tc>
                  <a:txBody>
                    <a:bodyPr/>
                    <a:lstStyle/>
                    <a:p>
                      <a:pPr algn="l" fontAlgn="b"/>
                      <a:endParaRPr lang="sv-SE" sz="900" b="0" i="0" u="none" strike="noStrike">
                        <a:solidFill>
                          <a:srgbClr val="000000"/>
                        </a:solidFill>
                        <a:effectLst/>
                        <a:latin typeface="Aptos Narrow"/>
                      </a:endParaRPr>
                    </a:p>
                  </a:txBody>
                  <a:tcPr marL="8139" marR="8139" marT="8139" marB="0" anchor="b"/>
                </a:tc>
                <a:tc>
                  <a:txBody>
                    <a:bodyPr/>
                    <a:lstStyle/>
                    <a:p>
                      <a:pPr algn="l" fontAlgn="b"/>
                      <a:endParaRPr lang="sv-SE" sz="900" b="0" i="0" u="none" strike="noStrike">
                        <a:solidFill>
                          <a:srgbClr val="000000"/>
                        </a:solidFill>
                        <a:effectLst/>
                        <a:latin typeface="Aptos Narrow"/>
                      </a:endParaRPr>
                    </a:p>
                  </a:txBody>
                  <a:tcPr marL="8139" marR="8139" marT="8139" marB="0" anchor="b"/>
                </a:tc>
                <a:tc>
                  <a:txBody>
                    <a:bodyPr/>
                    <a:lstStyle/>
                    <a:p>
                      <a:pPr algn="l" fontAlgn="b"/>
                      <a:endParaRPr lang="sv-SE" sz="900" b="0" i="0" u="none" strike="noStrike">
                        <a:solidFill>
                          <a:srgbClr val="000000"/>
                        </a:solidFill>
                        <a:effectLst/>
                        <a:latin typeface="Aptos Narrow"/>
                      </a:endParaRPr>
                    </a:p>
                  </a:txBody>
                  <a:tcPr marL="8139" marR="8139" marT="8139" marB="0" anchor="b"/>
                </a:tc>
                <a:tc>
                  <a:txBody>
                    <a:bodyPr/>
                    <a:lstStyle/>
                    <a:p>
                      <a:pPr algn="l" fontAlgn="b"/>
                      <a:endParaRPr lang="sv-SE" sz="900" b="0" i="0" u="none" strike="noStrike">
                        <a:solidFill>
                          <a:srgbClr val="000000"/>
                        </a:solidFill>
                        <a:effectLst/>
                        <a:latin typeface="Aptos Narrow"/>
                      </a:endParaRPr>
                    </a:p>
                  </a:txBody>
                  <a:tcPr marL="8139" marR="8139" marT="8139" marB="0" anchor="b"/>
                </a:tc>
                <a:tc>
                  <a:txBody>
                    <a:bodyPr/>
                    <a:lstStyle/>
                    <a:p>
                      <a:pPr algn="l" fontAlgn="b"/>
                      <a:endParaRPr lang="sv-SE" sz="900" b="0" i="0" u="none" strike="noStrike">
                        <a:solidFill>
                          <a:srgbClr val="000000"/>
                        </a:solidFill>
                        <a:effectLst/>
                        <a:latin typeface="Aptos Narrow"/>
                      </a:endParaRPr>
                    </a:p>
                  </a:txBody>
                  <a:tcPr marL="8139" marR="8139" marT="8139" marB="0" anchor="b"/>
                </a:tc>
                <a:extLst>
                  <a:ext uri="{0D108BD9-81ED-4DB2-BD59-A6C34878D82A}">
                    <a16:rowId xmlns:a16="http://schemas.microsoft.com/office/drawing/2014/main" val="420555011"/>
                  </a:ext>
                </a:extLst>
              </a:tr>
              <a:tr h="161939">
                <a:tc gridSpan="5">
                  <a:txBody>
                    <a:bodyPr/>
                    <a:lstStyle/>
                    <a:p>
                      <a:pPr algn="l" fontAlgn="b"/>
                      <a:r>
                        <a:rPr lang="sv-SE" sz="900" u="none" strike="noStrike">
                          <a:effectLst/>
                        </a:rPr>
                        <a:t>Vid 1 lag i seriespel: 17 tröjor och shorts, 2 Målvaktsställ</a:t>
                      </a:r>
                      <a:endParaRPr lang="sv-SE" sz="900" b="1" i="0" u="none" strike="noStrike">
                        <a:solidFill>
                          <a:srgbClr val="000000"/>
                        </a:solidFill>
                        <a:effectLst/>
                        <a:latin typeface="Aptos Narrow"/>
                      </a:endParaRPr>
                    </a:p>
                  </a:txBody>
                  <a:tcPr marL="8139" marR="8139" marT="8139" marB="0" anchor="b"/>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endParaRPr lang="sv-SE"/>
                    </a:p>
                  </a:txBody>
                  <a:tcPr/>
                </a:tc>
                <a:tc>
                  <a:txBody>
                    <a:bodyPr/>
                    <a:lstStyle/>
                    <a:p>
                      <a:pPr algn="l" fontAlgn="b"/>
                      <a:endParaRPr lang="sv-SE" sz="900" b="0" i="0" u="none" strike="noStrike">
                        <a:solidFill>
                          <a:srgbClr val="000000"/>
                        </a:solidFill>
                        <a:effectLst/>
                        <a:latin typeface="Aptos Narrow"/>
                      </a:endParaRPr>
                    </a:p>
                  </a:txBody>
                  <a:tcPr marL="8139" marR="8139" marT="8139" marB="0" anchor="b"/>
                </a:tc>
                <a:tc>
                  <a:txBody>
                    <a:bodyPr/>
                    <a:lstStyle/>
                    <a:p>
                      <a:pPr algn="l" fontAlgn="b"/>
                      <a:endParaRPr lang="sv-SE" sz="900" b="0" i="0" u="none" strike="noStrike">
                        <a:solidFill>
                          <a:srgbClr val="000000"/>
                        </a:solidFill>
                        <a:effectLst/>
                        <a:latin typeface="Aptos Narrow"/>
                      </a:endParaRPr>
                    </a:p>
                  </a:txBody>
                  <a:tcPr marL="8139" marR="8139" marT="8139" marB="0" anchor="b"/>
                </a:tc>
                <a:extLst>
                  <a:ext uri="{0D108BD9-81ED-4DB2-BD59-A6C34878D82A}">
                    <a16:rowId xmlns:a16="http://schemas.microsoft.com/office/drawing/2014/main" val="3986362397"/>
                  </a:ext>
                </a:extLst>
              </a:tr>
              <a:tr h="161939">
                <a:tc gridSpan="5">
                  <a:txBody>
                    <a:bodyPr/>
                    <a:lstStyle/>
                    <a:p>
                      <a:pPr algn="l" fontAlgn="b"/>
                      <a:r>
                        <a:rPr lang="sv-SE" sz="900" u="none" strike="noStrike">
                          <a:effectLst/>
                        </a:rPr>
                        <a:t>Vid 2 lag i seriespel: ställ till varje spelare (om möjligt)</a:t>
                      </a:r>
                      <a:endParaRPr lang="sv-SE" sz="900" b="1" i="0" u="none" strike="noStrike">
                        <a:solidFill>
                          <a:srgbClr val="000000"/>
                        </a:solidFill>
                        <a:effectLst/>
                        <a:latin typeface="Aptos Narrow"/>
                      </a:endParaRPr>
                    </a:p>
                  </a:txBody>
                  <a:tcPr marL="8139" marR="8139" marT="8139" marB="0" anchor="b"/>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endParaRPr lang="sv-SE"/>
                    </a:p>
                  </a:txBody>
                  <a:tcPr/>
                </a:tc>
                <a:tc>
                  <a:txBody>
                    <a:bodyPr/>
                    <a:lstStyle/>
                    <a:p>
                      <a:pPr algn="l" fontAlgn="b"/>
                      <a:endParaRPr lang="sv-SE" sz="900" b="0" i="0" u="none" strike="noStrike">
                        <a:solidFill>
                          <a:srgbClr val="000000"/>
                        </a:solidFill>
                        <a:effectLst/>
                        <a:latin typeface="Aptos Narrow"/>
                      </a:endParaRPr>
                    </a:p>
                  </a:txBody>
                  <a:tcPr marL="8139" marR="8139" marT="8139" marB="0" anchor="b"/>
                </a:tc>
                <a:tc>
                  <a:txBody>
                    <a:bodyPr/>
                    <a:lstStyle/>
                    <a:p>
                      <a:pPr algn="l" fontAlgn="b"/>
                      <a:endParaRPr lang="sv-SE" sz="900" b="0" i="0" u="none" strike="noStrike">
                        <a:solidFill>
                          <a:srgbClr val="000000"/>
                        </a:solidFill>
                        <a:effectLst/>
                        <a:latin typeface="Aptos Narrow"/>
                      </a:endParaRPr>
                    </a:p>
                  </a:txBody>
                  <a:tcPr marL="8139" marR="8139" marT="8139" marB="0" anchor="b"/>
                </a:tc>
                <a:extLst>
                  <a:ext uri="{0D108BD9-81ED-4DB2-BD59-A6C34878D82A}">
                    <a16:rowId xmlns:a16="http://schemas.microsoft.com/office/drawing/2014/main" val="2061831608"/>
                  </a:ext>
                </a:extLst>
              </a:tr>
              <a:tr h="161939">
                <a:tc>
                  <a:txBody>
                    <a:bodyPr/>
                    <a:lstStyle/>
                    <a:p>
                      <a:pPr algn="l" fontAlgn="b"/>
                      <a:endParaRPr lang="sv-SE" sz="900" b="0" i="0" u="none" strike="noStrike">
                        <a:solidFill>
                          <a:srgbClr val="000000"/>
                        </a:solidFill>
                        <a:effectLst/>
                        <a:latin typeface="Aptos Narrow"/>
                      </a:endParaRPr>
                    </a:p>
                  </a:txBody>
                  <a:tcPr marL="8139" marR="8139" marT="8139" marB="0" anchor="b"/>
                </a:tc>
                <a:tc>
                  <a:txBody>
                    <a:bodyPr/>
                    <a:lstStyle/>
                    <a:p>
                      <a:pPr algn="l" fontAlgn="b"/>
                      <a:endParaRPr lang="sv-SE" sz="900" b="0" i="0" u="none" strike="noStrike">
                        <a:solidFill>
                          <a:srgbClr val="000000"/>
                        </a:solidFill>
                        <a:effectLst/>
                        <a:latin typeface="Aptos Narrow"/>
                      </a:endParaRPr>
                    </a:p>
                  </a:txBody>
                  <a:tcPr marL="8139" marR="8139" marT="8139" marB="0" anchor="b"/>
                </a:tc>
                <a:tc>
                  <a:txBody>
                    <a:bodyPr/>
                    <a:lstStyle/>
                    <a:p>
                      <a:pPr algn="l" fontAlgn="b"/>
                      <a:endParaRPr lang="sv-SE" sz="900" b="0" i="0" u="none" strike="noStrike">
                        <a:solidFill>
                          <a:srgbClr val="000000"/>
                        </a:solidFill>
                        <a:effectLst/>
                        <a:latin typeface="Aptos Narrow"/>
                      </a:endParaRPr>
                    </a:p>
                  </a:txBody>
                  <a:tcPr marL="8139" marR="8139" marT="8139" marB="0" anchor="b"/>
                </a:tc>
                <a:tc>
                  <a:txBody>
                    <a:bodyPr/>
                    <a:lstStyle/>
                    <a:p>
                      <a:pPr algn="l" fontAlgn="b"/>
                      <a:endParaRPr lang="sv-SE" sz="900" b="0" i="0" u="none" strike="noStrike">
                        <a:solidFill>
                          <a:srgbClr val="000000"/>
                        </a:solidFill>
                        <a:effectLst/>
                        <a:latin typeface="Aptos Narrow"/>
                      </a:endParaRPr>
                    </a:p>
                  </a:txBody>
                  <a:tcPr marL="8139" marR="8139" marT="8139" marB="0" anchor="b"/>
                </a:tc>
                <a:tc>
                  <a:txBody>
                    <a:bodyPr/>
                    <a:lstStyle/>
                    <a:p>
                      <a:pPr algn="l" fontAlgn="b"/>
                      <a:endParaRPr lang="sv-SE" sz="900" b="0" i="0" u="none" strike="noStrike">
                        <a:solidFill>
                          <a:srgbClr val="000000"/>
                        </a:solidFill>
                        <a:effectLst/>
                        <a:latin typeface="Aptos Narrow"/>
                      </a:endParaRPr>
                    </a:p>
                  </a:txBody>
                  <a:tcPr marL="8139" marR="8139" marT="8139" marB="0" anchor="b"/>
                </a:tc>
                <a:tc>
                  <a:txBody>
                    <a:bodyPr/>
                    <a:lstStyle/>
                    <a:p>
                      <a:pPr algn="l" fontAlgn="b"/>
                      <a:endParaRPr lang="sv-SE" sz="900" b="0" i="0" u="none" strike="noStrike">
                        <a:solidFill>
                          <a:srgbClr val="000000"/>
                        </a:solidFill>
                        <a:effectLst/>
                        <a:latin typeface="Aptos Narrow"/>
                      </a:endParaRPr>
                    </a:p>
                  </a:txBody>
                  <a:tcPr marL="8139" marR="8139" marT="8139" marB="0" anchor="b"/>
                </a:tc>
                <a:tc>
                  <a:txBody>
                    <a:bodyPr/>
                    <a:lstStyle/>
                    <a:p>
                      <a:pPr algn="l" fontAlgn="b"/>
                      <a:endParaRPr lang="sv-SE" sz="900" b="0" i="0" u="none" strike="noStrike">
                        <a:solidFill>
                          <a:srgbClr val="000000"/>
                        </a:solidFill>
                        <a:effectLst/>
                        <a:latin typeface="Aptos Narrow"/>
                      </a:endParaRPr>
                    </a:p>
                  </a:txBody>
                  <a:tcPr marL="8139" marR="8139" marT="8139" marB="0" anchor="b"/>
                </a:tc>
                <a:extLst>
                  <a:ext uri="{0D108BD9-81ED-4DB2-BD59-A6C34878D82A}">
                    <a16:rowId xmlns:a16="http://schemas.microsoft.com/office/drawing/2014/main" val="3229834520"/>
                  </a:ext>
                </a:extLst>
              </a:tr>
              <a:tr h="161939">
                <a:tc gridSpan="3">
                  <a:txBody>
                    <a:bodyPr/>
                    <a:lstStyle/>
                    <a:p>
                      <a:pPr algn="ctr" fontAlgn="b"/>
                      <a:r>
                        <a:rPr lang="sv-SE" sz="1000" u="none" strike="noStrike">
                          <a:effectLst/>
                        </a:rPr>
                        <a:t>Tröjor</a:t>
                      </a:r>
                      <a:endParaRPr lang="sv-SE" sz="1000" b="0" i="1" u="none" strike="noStrike">
                        <a:solidFill>
                          <a:srgbClr val="000000"/>
                        </a:solidFill>
                        <a:effectLst/>
                        <a:latin typeface="Aptos Narrow"/>
                      </a:endParaRPr>
                    </a:p>
                  </a:txBody>
                  <a:tcPr marL="8139" marR="8139" marT="8139" marB="0" anchor="b"/>
                </a:tc>
                <a:tc hMerge="1">
                  <a:txBody>
                    <a:bodyPr/>
                    <a:lstStyle/>
                    <a:p>
                      <a:endParaRPr lang="sv-SE"/>
                    </a:p>
                  </a:txBody>
                  <a:tcPr/>
                </a:tc>
                <a:tc hMerge="1">
                  <a:txBody>
                    <a:bodyPr/>
                    <a:lstStyle/>
                    <a:p>
                      <a:endParaRPr lang="sv-SE"/>
                    </a:p>
                  </a:txBody>
                  <a:tcPr/>
                </a:tc>
                <a:tc>
                  <a:txBody>
                    <a:bodyPr/>
                    <a:lstStyle/>
                    <a:p>
                      <a:pPr algn="l" fontAlgn="b"/>
                      <a:endParaRPr lang="sv-SE" sz="900" b="0" i="0" u="none" strike="noStrike">
                        <a:solidFill>
                          <a:srgbClr val="000000"/>
                        </a:solidFill>
                        <a:effectLst/>
                        <a:latin typeface="Aptos Narrow"/>
                      </a:endParaRPr>
                    </a:p>
                  </a:txBody>
                  <a:tcPr marL="8139" marR="8139" marT="8139" marB="0" anchor="b"/>
                </a:tc>
                <a:tc gridSpan="3">
                  <a:txBody>
                    <a:bodyPr/>
                    <a:lstStyle/>
                    <a:p>
                      <a:pPr algn="ctr" fontAlgn="b"/>
                      <a:r>
                        <a:rPr lang="sv-SE" sz="1000" u="none" strike="noStrike" dirty="0">
                          <a:effectLst/>
                        </a:rPr>
                        <a:t>shorts</a:t>
                      </a:r>
                      <a:endParaRPr lang="sv-SE" sz="1000" b="0" i="1" u="none" strike="noStrike" dirty="0">
                        <a:solidFill>
                          <a:srgbClr val="000000"/>
                        </a:solidFill>
                        <a:effectLst/>
                        <a:latin typeface="Aptos Narrow"/>
                      </a:endParaRPr>
                    </a:p>
                  </a:txBody>
                  <a:tcPr marL="8139" marR="8139" marT="8139" marB="0" anchor="b"/>
                </a:tc>
                <a:tc hMerge="1">
                  <a:txBody>
                    <a:bodyPr/>
                    <a:lstStyle/>
                    <a:p>
                      <a:endParaRPr lang="sv-SE"/>
                    </a:p>
                  </a:txBody>
                  <a:tcPr/>
                </a:tc>
                <a:tc hMerge="1">
                  <a:txBody>
                    <a:bodyPr/>
                    <a:lstStyle/>
                    <a:p>
                      <a:endParaRPr lang="sv-SE"/>
                    </a:p>
                  </a:txBody>
                  <a:tcPr/>
                </a:tc>
                <a:extLst>
                  <a:ext uri="{0D108BD9-81ED-4DB2-BD59-A6C34878D82A}">
                    <a16:rowId xmlns:a16="http://schemas.microsoft.com/office/drawing/2014/main" val="3159847871"/>
                  </a:ext>
                </a:extLst>
              </a:tr>
              <a:tr h="161939">
                <a:tc>
                  <a:txBody>
                    <a:bodyPr/>
                    <a:lstStyle/>
                    <a:p>
                      <a:pPr algn="l" fontAlgn="b"/>
                      <a:r>
                        <a:rPr lang="sv-SE" sz="900" u="none" strike="noStrike">
                          <a:effectLst/>
                        </a:rPr>
                        <a:t>Storlek</a:t>
                      </a:r>
                      <a:endParaRPr lang="sv-SE" sz="900" b="0" i="0" u="none" strike="noStrike">
                        <a:solidFill>
                          <a:srgbClr val="000000"/>
                        </a:solidFill>
                        <a:effectLst/>
                        <a:latin typeface="Aptos Narrow"/>
                      </a:endParaRPr>
                    </a:p>
                  </a:txBody>
                  <a:tcPr marL="8139" marR="8139" marT="8139" marB="0" anchor="b"/>
                </a:tc>
                <a:tc>
                  <a:txBody>
                    <a:bodyPr/>
                    <a:lstStyle/>
                    <a:p>
                      <a:pPr algn="l" fontAlgn="b"/>
                      <a:r>
                        <a:rPr lang="sv-SE" sz="900" u="none" strike="noStrike">
                          <a:effectLst/>
                        </a:rPr>
                        <a:t>antal</a:t>
                      </a:r>
                      <a:endParaRPr lang="sv-SE" sz="900" b="0" i="0" u="none" strike="noStrike">
                        <a:solidFill>
                          <a:srgbClr val="000000"/>
                        </a:solidFill>
                        <a:effectLst/>
                        <a:latin typeface="Aptos Narrow"/>
                      </a:endParaRPr>
                    </a:p>
                  </a:txBody>
                  <a:tcPr marL="8139" marR="8139" marT="8139" marB="0" anchor="b"/>
                </a:tc>
                <a:tc>
                  <a:txBody>
                    <a:bodyPr/>
                    <a:lstStyle/>
                    <a:p>
                      <a:pPr algn="l" fontAlgn="b"/>
                      <a:r>
                        <a:rPr lang="sv-SE" sz="900" u="none" strike="noStrike">
                          <a:effectLst/>
                        </a:rPr>
                        <a:t>totalt</a:t>
                      </a:r>
                      <a:endParaRPr lang="sv-SE" sz="900" b="0" i="0" u="none" strike="noStrike">
                        <a:solidFill>
                          <a:srgbClr val="000000"/>
                        </a:solidFill>
                        <a:effectLst/>
                        <a:latin typeface="Aptos Narrow"/>
                      </a:endParaRPr>
                    </a:p>
                  </a:txBody>
                  <a:tcPr marL="8139" marR="8139" marT="8139" marB="0" anchor="b"/>
                </a:tc>
                <a:tc>
                  <a:txBody>
                    <a:bodyPr/>
                    <a:lstStyle/>
                    <a:p>
                      <a:pPr algn="l" fontAlgn="b"/>
                      <a:endParaRPr lang="sv-SE" sz="900" b="0" i="0" u="none" strike="noStrike">
                        <a:solidFill>
                          <a:srgbClr val="000000"/>
                        </a:solidFill>
                        <a:effectLst/>
                        <a:latin typeface="Aptos Narrow"/>
                      </a:endParaRPr>
                    </a:p>
                  </a:txBody>
                  <a:tcPr marL="8139" marR="8139" marT="8139" marB="0" anchor="b"/>
                </a:tc>
                <a:tc>
                  <a:txBody>
                    <a:bodyPr/>
                    <a:lstStyle/>
                    <a:p>
                      <a:pPr algn="l" fontAlgn="b"/>
                      <a:r>
                        <a:rPr lang="sv-SE" sz="900" u="none" strike="noStrike">
                          <a:effectLst/>
                        </a:rPr>
                        <a:t>Storlek</a:t>
                      </a:r>
                      <a:endParaRPr lang="sv-SE" sz="900" b="0" i="0" u="none" strike="noStrike">
                        <a:solidFill>
                          <a:srgbClr val="000000"/>
                        </a:solidFill>
                        <a:effectLst/>
                        <a:latin typeface="Aptos Narrow"/>
                      </a:endParaRPr>
                    </a:p>
                  </a:txBody>
                  <a:tcPr marL="8139" marR="8139" marT="8139" marB="0" anchor="b"/>
                </a:tc>
                <a:tc>
                  <a:txBody>
                    <a:bodyPr/>
                    <a:lstStyle/>
                    <a:p>
                      <a:pPr algn="l" fontAlgn="b"/>
                      <a:r>
                        <a:rPr lang="sv-SE" sz="900" u="none" strike="noStrike">
                          <a:effectLst/>
                        </a:rPr>
                        <a:t>antal</a:t>
                      </a:r>
                      <a:endParaRPr lang="sv-SE" sz="900" b="0" i="0" u="none" strike="noStrike">
                        <a:solidFill>
                          <a:srgbClr val="000000"/>
                        </a:solidFill>
                        <a:effectLst/>
                        <a:latin typeface="Aptos Narrow"/>
                      </a:endParaRPr>
                    </a:p>
                  </a:txBody>
                  <a:tcPr marL="8139" marR="8139" marT="8139" marB="0" anchor="b"/>
                </a:tc>
                <a:tc>
                  <a:txBody>
                    <a:bodyPr/>
                    <a:lstStyle/>
                    <a:p>
                      <a:pPr algn="l" fontAlgn="b"/>
                      <a:r>
                        <a:rPr lang="sv-SE" sz="900" u="none" strike="noStrike">
                          <a:effectLst/>
                        </a:rPr>
                        <a:t>totalt</a:t>
                      </a:r>
                      <a:endParaRPr lang="sv-SE" sz="900" b="0" i="0" u="none" strike="noStrike">
                        <a:solidFill>
                          <a:srgbClr val="000000"/>
                        </a:solidFill>
                        <a:effectLst/>
                        <a:latin typeface="Aptos Narrow"/>
                      </a:endParaRPr>
                    </a:p>
                  </a:txBody>
                  <a:tcPr marL="8139" marR="8139" marT="8139" marB="0" anchor="b"/>
                </a:tc>
                <a:extLst>
                  <a:ext uri="{0D108BD9-81ED-4DB2-BD59-A6C34878D82A}">
                    <a16:rowId xmlns:a16="http://schemas.microsoft.com/office/drawing/2014/main" val="4155672609"/>
                  </a:ext>
                </a:extLst>
              </a:tr>
              <a:tr h="142507">
                <a:tc>
                  <a:txBody>
                    <a:bodyPr/>
                    <a:lstStyle/>
                    <a:p>
                      <a:pPr algn="l" fontAlgn="b"/>
                      <a:r>
                        <a:rPr lang="sv-SE" sz="900" u="none" strike="noStrike">
                          <a:effectLst/>
                        </a:rPr>
                        <a:t> </a:t>
                      </a:r>
                      <a:endParaRPr lang="sv-SE" sz="900" b="0" i="0" u="none" strike="noStrike">
                        <a:solidFill>
                          <a:srgbClr val="000000"/>
                        </a:solidFill>
                        <a:effectLst/>
                        <a:latin typeface="Aptos Narrow"/>
                      </a:endParaRPr>
                    </a:p>
                  </a:txBody>
                  <a:tcPr marL="8139" marR="8139" marT="8139" marB="0" anchor="b"/>
                </a:tc>
                <a:tc>
                  <a:txBody>
                    <a:bodyPr/>
                    <a:lstStyle/>
                    <a:p>
                      <a:pPr algn="l" fontAlgn="b"/>
                      <a:r>
                        <a:rPr lang="sv-SE" sz="900" u="none" strike="noStrike">
                          <a:effectLst/>
                        </a:rPr>
                        <a:t> </a:t>
                      </a:r>
                      <a:endParaRPr lang="sv-SE" sz="900" b="0" i="0" u="none" strike="noStrike">
                        <a:solidFill>
                          <a:srgbClr val="000000"/>
                        </a:solidFill>
                        <a:effectLst/>
                        <a:latin typeface="Aptos Narrow"/>
                      </a:endParaRPr>
                    </a:p>
                  </a:txBody>
                  <a:tcPr marL="8139" marR="8139" marT="8139" marB="0" anchor="b"/>
                </a:tc>
                <a:tc>
                  <a:txBody>
                    <a:bodyPr/>
                    <a:lstStyle/>
                    <a:p>
                      <a:pPr algn="l" fontAlgn="b"/>
                      <a:r>
                        <a:rPr lang="sv-SE" sz="900" u="none" strike="noStrike">
                          <a:effectLst/>
                        </a:rPr>
                        <a:t> </a:t>
                      </a:r>
                      <a:endParaRPr lang="sv-SE" sz="900" b="0" i="0" u="none" strike="noStrike">
                        <a:solidFill>
                          <a:srgbClr val="000000"/>
                        </a:solidFill>
                        <a:effectLst/>
                        <a:latin typeface="Aptos Narrow"/>
                      </a:endParaRPr>
                    </a:p>
                  </a:txBody>
                  <a:tcPr marL="8139" marR="8139" marT="8139" marB="0" anchor="b"/>
                </a:tc>
                <a:tc>
                  <a:txBody>
                    <a:bodyPr/>
                    <a:lstStyle/>
                    <a:p>
                      <a:pPr algn="l" fontAlgn="b"/>
                      <a:endParaRPr lang="sv-SE" sz="900" b="0" i="0" u="none" strike="noStrike">
                        <a:solidFill>
                          <a:srgbClr val="000000"/>
                        </a:solidFill>
                        <a:effectLst/>
                        <a:latin typeface="Aptos Narrow"/>
                      </a:endParaRPr>
                    </a:p>
                  </a:txBody>
                  <a:tcPr marL="8139" marR="8139" marT="8139" marB="0" anchor="b"/>
                </a:tc>
                <a:tc>
                  <a:txBody>
                    <a:bodyPr/>
                    <a:lstStyle/>
                    <a:p>
                      <a:pPr algn="l" fontAlgn="b"/>
                      <a:r>
                        <a:rPr lang="sv-SE" sz="900" u="none" strike="noStrike">
                          <a:effectLst/>
                        </a:rPr>
                        <a:t> </a:t>
                      </a:r>
                      <a:endParaRPr lang="sv-SE" sz="900" b="0" i="0" u="none" strike="noStrike">
                        <a:solidFill>
                          <a:srgbClr val="000000"/>
                        </a:solidFill>
                        <a:effectLst/>
                        <a:latin typeface="Aptos Narrow"/>
                      </a:endParaRPr>
                    </a:p>
                  </a:txBody>
                  <a:tcPr marL="8139" marR="8139" marT="8139" marB="0" anchor="b"/>
                </a:tc>
                <a:tc>
                  <a:txBody>
                    <a:bodyPr/>
                    <a:lstStyle/>
                    <a:p>
                      <a:pPr algn="l" fontAlgn="b"/>
                      <a:r>
                        <a:rPr lang="sv-SE" sz="900" u="none" strike="noStrike">
                          <a:effectLst/>
                        </a:rPr>
                        <a:t> </a:t>
                      </a:r>
                      <a:endParaRPr lang="sv-SE" sz="900" b="0" i="0" u="none" strike="noStrike">
                        <a:solidFill>
                          <a:srgbClr val="000000"/>
                        </a:solidFill>
                        <a:effectLst/>
                        <a:latin typeface="Aptos Narrow"/>
                      </a:endParaRPr>
                    </a:p>
                  </a:txBody>
                  <a:tcPr marL="8139" marR="8139" marT="8139" marB="0" anchor="b"/>
                </a:tc>
                <a:tc>
                  <a:txBody>
                    <a:bodyPr/>
                    <a:lstStyle/>
                    <a:p>
                      <a:pPr algn="l" fontAlgn="b"/>
                      <a:r>
                        <a:rPr lang="sv-SE" sz="900" u="none" strike="noStrike">
                          <a:effectLst/>
                        </a:rPr>
                        <a:t> </a:t>
                      </a:r>
                      <a:endParaRPr lang="sv-SE" sz="900" b="0" i="0" u="none" strike="noStrike">
                        <a:solidFill>
                          <a:srgbClr val="000000"/>
                        </a:solidFill>
                        <a:effectLst/>
                        <a:latin typeface="Aptos Narrow"/>
                      </a:endParaRPr>
                    </a:p>
                  </a:txBody>
                  <a:tcPr marL="8139" marR="8139" marT="8139" marB="0" anchor="b"/>
                </a:tc>
                <a:extLst>
                  <a:ext uri="{0D108BD9-81ED-4DB2-BD59-A6C34878D82A}">
                    <a16:rowId xmlns:a16="http://schemas.microsoft.com/office/drawing/2014/main" val="461370055"/>
                  </a:ext>
                </a:extLst>
              </a:tr>
              <a:tr h="142507">
                <a:tc>
                  <a:txBody>
                    <a:bodyPr/>
                    <a:lstStyle/>
                    <a:p>
                      <a:pPr algn="l" fontAlgn="b"/>
                      <a:r>
                        <a:rPr lang="sv-SE" sz="900" u="none" strike="noStrike">
                          <a:effectLst/>
                        </a:rPr>
                        <a:t> </a:t>
                      </a:r>
                      <a:endParaRPr lang="sv-SE" sz="900" b="0" i="0" u="none" strike="noStrike">
                        <a:solidFill>
                          <a:srgbClr val="000000"/>
                        </a:solidFill>
                        <a:effectLst/>
                        <a:latin typeface="Aptos Narrow"/>
                      </a:endParaRPr>
                    </a:p>
                  </a:txBody>
                  <a:tcPr marL="8139" marR="8139" marT="8139" marB="0" anchor="b"/>
                </a:tc>
                <a:tc>
                  <a:txBody>
                    <a:bodyPr/>
                    <a:lstStyle/>
                    <a:p>
                      <a:pPr algn="l" fontAlgn="b"/>
                      <a:r>
                        <a:rPr lang="sv-SE" sz="900" u="none" strike="noStrike">
                          <a:effectLst/>
                        </a:rPr>
                        <a:t> </a:t>
                      </a:r>
                      <a:endParaRPr lang="sv-SE" sz="900" b="0" i="0" u="none" strike="noStrike">
                        <a:solidFill>
                          <a:srgbClr val="000000"/>
                        </a:solidFill>
                        <a:effectLst/>
                        <a:latin typeface="Aptos Narrow"/>
                      </a:endParaRPr>
                    </a:p>
                  </a:txBody>
                  <a:tcPr marL="8139" marR="8139" marT="8139" marB="0" anchor="b"/>
                </a:tc>
                <a:tc>
                  <a:txBody>
                    <a:bodyPr/>
                    <a:lstStyle/>
                    <a:p>
                      <a:pPr algn="l" fontAlgn="b"/>
                      <a:r>
                        <a:rPr lang="sv-SE" sz="900" u="none" strike="noStrike">
                          <a:effectLst/>
                        </a:rPr>
                        <a:t> </a:t>
                      </a:r>
                      <a:endParaRPr lang="sv-SE" sz="900" b="0" i="0" u="none" strike="noStrike">
                        <a:solidFill>
                          <a:srgbClr val="000000"/>
                        </a:solidFill>
                        <a:effectLst/>
                        <a:latin typeface="Aptos Narrow"/>
                      </a:endParaRPr>
                    </a:p>
                  </a:txBody>
                  <a:tcPr marL="8139" marR="8139" marT="8139" marB="0" anchor="b"/>
                </a:tc>
                <a:tc>
                  <a:txBody>
                    <a:bodyPr/>
                    <a:lstStyle/>
                    <a:p>
                      <a:pPr algn="l" fontAlgn="b"/>
                      <a:endParaRPr lang="sv-SE" sz="900" b="0" i="0" u="none" strike="noStrike">
                        <a:solidFill>
                          <a:srgbClr val="000000"/>
                        </a:solidFill>
                        <a:effectLst/>
                        <a:latin typeface="Aptos Narrow"/>
                      </a:endParaRPr>
                    </a:p>
                  </a:txBody>
                  <a:tcPr marL="8139" marR="8139" marT="8139" marB="0" anchor="b"/>
                </a:tc>
                <a:tc>
                  <a:txBody>
                    <a:bodyPr/>
                    <a:lstStyle/>
                    <a:p>
                      <a:pPr algn="l" fontAlgn="b"/>
                      <a:r>
                        <a:rPr lang="sv-SE" sz="900" u="none" strike="noStrike">
                          <a:effectLst/>
                        </a:rPr>
                        <a:t> </a:t>
                      </a:r>
                      <a:endParaRPr lang="sv-SE" sz="900" b="0" i="0" u="none" strike="noStrike">
                        <a:solidFill>
                          <a:srgbClr val="000000"/>
                        </a:solidFill>
                        <a:effectLst/>
                        <a:latin typeface="Aptos Narrow"/>
                      </a:endParaRPr>
                    </a:p>
                  </a:txBody>
                  <a:tcPr marL="8139" marR="8139" marT="8139" marB="0" anchor="b"/>
                </a:tc>
                <a:tc>
                  <a:txBody>
                    <a:bodyPr/>
                    <a:lstStyle/>
                    <a:p>
                      <a:pPr algn="l" fontAlgn="b"/>
                      <a:r>
                        <a:rPr lang="sv-SE" sz="900" u="none" strike="noStrike">
                          <a:effectLst/>
                        </a:rPr>
                        <a:t> </a:t>
                      </a:r>
                      <a:endParaRPr lang="sv-SE" sz="900" b="0" i="0" u="none" strike="noStrike">
                        <a:solidFill>
                          <a:srgbClr val="000000"/>
                        </a:solidFill>
                        <a:effectLst/>
                        <a:latin typeface="Aptos Narrow"/>
                      </a:endParaRPr>
                    </a:p>
                  </a:txBody>
                  <a:tcPr marL="8139" marR="8139" marT="8139" marB="0" anchor="b"/>
                </a:tc>
                <a:tc>
                  <a:txBody>
                    <a:bodyPr/>
                    <a:lstStyle/>
                    <a:p>
                      <a:pPr algn="l" fontAlgn="b"/>
                      <a:r>
                        <a:rPr lang="sv-SE" sz="900" u="none" strike="noStrike">
                          <a:effectLst/>
                        </a:rPr>
                        <a:t> </a:t>
                      </a:r>
                      <a:endParaRPr lang="sv-SE" sz="900" b="0" i="0" u="none" strike="noStrike">
                        <a:solidFill>
                          <a:srgbClr val="000000"/>
                        </a:solidFill>
                        <a:effectLst/>
                        <a:latin typeface="Aptos Narrow"/>
                      </a:endParaRPr>
                    </a:p>
                  </a:txBody>
                  <a:tcPr marL="8139" marR="8139" marT="8139" marB="0" anchor="b"/>
                </a:tc>
                <a:extLst>
                  <a:ext uri="{0D108BD9-81ED-4DB2-BD59-A6C34878D82A}">
                    <a16:rowId xmlns:a16="http://schemas.microsoft.com/office/drawing/2014/main" val="3051419265"/>
                  </a:ext>
                </a:extLst>
              </a:tr>
              <a:tr h="142507">
                <a:tc>
                  <a:txBody>
                    <a:bodyPr/>
                    <a:lstStyle/>
                    <a:p>
                      <a:pPr algn="l" fontAlgn="b"/>
                      <a:r>
                        <a:rPr lang="sv-SE" sz="900" u="none" strike="noStrike">
                          <a:effectLst/>
                        </a:rPr>
                        <a:t> </a:t>
                      </a:r>
                      <a:endParaRPr lang="sv-SE" sz="900" b="0" i="0" u="none" strike="noStrike">
                        <a:solidFill>
                          <a:srgbClr val="000000"/>
                        </a:solidFill>
                        <a:effectLst/>
                        <a:latin typeface="Aptos Narrow"/>
                      </a:endParaRPr>
                    </a:p>
                  </a:txBody>
                  <a:tcPr marL="8139" marR="8139" marT="8139" marB="0" anchor="b"/>
                </a:tc>
                <a:tc>
                  <a:txBody>
                    <a:bodyPr/>
                    <a:lstStyle/>
                    <a:p>
                      <a:pPr algn="l" fontAlgn="b"/>
                      <a:r>
                        <a:rPr lang="sv-SE" sz="900" u="none" strike="noStrike">
                          <a:effectLst/>
                        </a:rPr>
                        <a:t> </a:t>
                      </a:r>
                      <a:endParaRPr lang="sv-SE" sz="900" b="0" i="0" u="none" strike="noStrike">
                        <a:solidFill>
                          <a:srgbClr val="000000"/>
                        </a:solidFill>
                        <a:effectLst/>
                        <a:latin typeface="Aptos Narrow"/>
                      </a:endParaRPr>
                    </a:p>
                  </a:txBody>
                  <a:tcPr marL="8139" marR="8139" marT="8139" marB="0" anchor="b"/>
                </a:tc>
                <a:tc>
                  <a:txBody>
                    <a:bodyPr/>
                    <a:lstStyle/>
                    <a:p>
                      <a:pPr algn="l" fontAlgn="b"/>
                      <a:r>
                        <a:rPr lang="sv-SE" sz="900" u="none" strike="noStrike">
                          <a:effectLst/>
                        </a:rPr>
                        <a:t> </a:t>
                      </a:r>
                      <a:endParaRPr lang="sv-SE" sz="900" b="0" i="0" u="none" strike="noStrike">
                        <a:solidFill>
                          <a:srgbClr val="000000"/>
                        </a:solidFill>
                        <a:effectLst/>
                        <a:latin typeface="Aptos Narrow"/>
                      </a:endParaRPr>
                    </a:p>
                  </a:txBody>
                  <a:tcPr marL="8139" marR="8139" marT="8139" marB="0" anchor="b"/>
                </a:tc>
                <a:tc>
                  <a:txBody>
                    <a:bodyPr/>
                    <a:lstStyle/>
                    <a:p>
                      <a:pPr algn="l" fontAlgn="b"/>
                      <a:endParaRPr lang="sv-SE" sz="900" b="0" i="0" u="none" strike="noStrike">
                        <a:solidFill>
                          <a:srgbClr val="000000"/>
                        </a:solidFill>
                        <a:effectLst/>
                        <a:latin typeface="Aptos Narrow"/>
                      </a:endParaRPr>
                    </a:p>
                  </a:txBody>
                  <a:tcPr marL="8139" marR="8139" marT="8139" marB="0" anchor="b"/>
                </a:tc>
                <a:tc>
                  <a:txBody>
                    <a:bodyPr/>
                    <a:lstStyle/>
                    <a:p>
                      <a:pPr algn="l" fontAlgn="b"/>
                      <a:r>
                        <a:rPr lang="sv-SE" sz="900" u="none" strike="noStrike">
                          <a:effectLst/>
                        </a:rPr>
                        <a:t> </a:t>
                      </a:r>
                      <a:endParaRPr lang="sv-SE" sz="900" b="0" i="0" u="none" strike="noStrike">
                        <a:solidFill>
                          <a:srgbClr val="000000"/>
                        </a:solidFill>
                        <a:effectLst/>
                        <a:latin typeface="Aptos Narrow"/>
                      </a:endParaRPr>
                    </a:p>
                  </a:txBody>
                  <a:tcPr marL="8139" marR="8139" marT="8139" marB="0" anchor="b"/>
                </a:tc>
                <a:tc>
                  <a:txBody>
                    <a:bodyPr/>
                    <a:lstStyle/>
                    <a:p>
                      <a:pPr algn="l" fontAlgn="b"/>
                      <a:r>
                        <a:rPr lang="sv-SE" sz="900" u="none" strike="noStrike">
                          <a:effectLst/>
                        </a:rPr>
                        <a:t> </a:t>
                      </a:r>
                      <a:endParaRPr lang="sv-SE" sz="900" b="0" i="0" u="none" strike="noStrike">
                        <a:solidFill>
                          <a:srgbClr val="000000"/>
                        </a:solidFill>
                        <a:effectLst/>
                        <a:latin typeface="Aptos Narrow"/>
                      </a:endParaRPr>
                    </a:p>
                  </a:txBody>
                  <a:tcPr marL="8139" marR="8139" marT="8139" marB="0" anchor="b"/>
                </a:tc>
                <a:tc>
                  <a:txBody>
                    <a:bodyPr/>
                    <a:lstStyle/>
                    <a:p>
                      <a:pPr algn="l" fontAlgn="b"/>
                      <a:r>
                        <a:rPr lang="sv-SE" sz="900" u="none" strike="noStrike">
                          <a:effectLst/>
                        </a:rPr>
                        <a:t> </a:t>
                      </a:r>
                      <a:endParaRPr lang="sv-SE" sz="900" b="0" i="0" u="none" strike="noStrike">
                        <a:solidFill>
                          <a:srgbClr val="000000"/>
                        </a:solidFill>
                        <a:effectLst/>
                        <a:latin typeface="Aptos Narrow"/>
                      </a:endParaRPr>
                    </a:p>
                  </a:txBody>
                  <a:tcPr marL="8139" marR="8139" marT="8139" marB="0" anchor="b"/>
                </a:tc>
                <a:extLst>
                  <a:ext uri="{0D108BD9-81ED-4DB2-BD59-A6C34878D82A}">
                    <a16:rowId xmlns:a16="http://schemas.microsoft.com/office/drawing/2014/main" val="2349490439"/>
                  </a:ext>
                </a:extLst>
              </a:tr>
              <a:tr h="142507">
                <a:tc>
                  <a:txBody>
                    <a:bodyPr/>
                    <a:lstStyle/>
                    <a:p>
                      <a:pPr algn="l" fontAlgn="b"/>
                      <a:r>
                        <a:rPr lang="sv-SE" sz="900" u="none" strike="noStrike">
                          <a:effectLst/>
                        </a:rPr>
                        <a:t> </a:t>
                      </a:r>
                      <a:endParaRPr lang="sv-SE" sz="900" b="0" i="0" u="none" strike="noStrike">
                        <a:solidFill>
                          <a:srgbClr val="000000"/>
                        </a:solidFill>
                        <a:effectLst/>
                        <a:latin typeface="Aptos Narrow"/>
                      </a:endParaRPr>
                    </a:p>
                  </a:txBody>
                  <a:tcPr marL="8139" marR="8139" marT="8139" marB="0" anchor="b"/>
                </a:tc>
                <a:tc>
                  <a:txBody>
                    <a:bodyPr/>
                    <a:lstStyle/>
                    <a:p>
                      <a:pPr algn="l" fontAlgn="b"/>
                      <a:r>
                        <a:rPr lang="sv-SE" sz="900" u="none" strike="noStrike">
                          <a:effectLst/>
                        </a:rPr>
                        <a:t> </a:t>
                      </a:r>
                      <a:endParaRPr lang="sv-SE" sz="900" b="0" i="0" u="none" strike="noStrike">
                        <a:solidFill>
                          <a:srgbClr val="000000"/>
                        </a:solidFill>
                        <a:effectLst/>
                        <a:latin typeface="Aptos Narrow"/>
                      </a:endParaRPr>
                    </a:p>
                  </a:txBody>
                  <a:tcPr marL="8139" marR="8139" marT="8139" marB="0" anchor="b"/>
                </a:tc>
                <a:tc>
                  <a:txBody>
                    <a:bodyPr/>
                    <a:lstStyle/>
                    <a:p>
                      <a:pPr algn="l" fontAlgn="b"/>
                      <a:r>
                        <a:rPr lang="sv-SE" sz="900" u="none" strike="noStrike">
                          <a:effectLst/>
                        </a:rPr>
                        <a:t> </a:t>
                      </a:r>
                      <a:endParaRPr lang="sv-SE" sz="900" b="0" i="0" u="none" strike="noStrike">
                        <a:solidFill>
                          <a:srgbClr val="000000"/>
                        </a:solidFill>
                        <a:effectLst/>
                        <a:latin typeface="Aptos Narrow"/>
                      </a:endParaRPr>
                    </a:p>
                  </a:txBody>
                  <a:tcPr marL="8139" marR="8139" marT="8139" marB="0" anchor="b"/>
                </a:tc>
                <a:tc>
                  <a:txBody>
                    <a:bodyPr/>
                    <a:lstStyle/>
                    <a:p>
                      <a:pPr algn="l" fontAlgn="b"/>
                      <a:endParaRPr lang="sv-SE" sz="900" b="0" i="0" u="none" strike="noStrike">
                        <a:solidFill>
                          <a:srgbClr val="000000"/>
                        </a:solidFill>
                        <a:effectLst/>
                        <a:latin typeface="Aptos Narrow"/>
                      </a:endParaRPr>
                    </a:p>
                  </a:txBody>
                  <a:tcPr marL="8139" marR="8139" marT="8139" marB="0" anchor="b"/>
                </a:tc>
                <a:tc>
                  <a:txBody>
                    <a:bodyPr/>
                    <a:lstStyle/>
                    <a:p>
                      <a:pPr algn="l" fontAlgn="b"/>
                      <a:r>
                        <a:rPr lang="sv-SE" sz="900" u="none" strike="noStrike">
                          <a:effectLst/>
                        </a:rPr>
                        <a:t> </a:t>
                      </a:r>
                      <a:endParaRPr lang="sv-SE" sz="900" b="0" i="0" u="none" strike="noStrike">
                        <a:solidFill>
                          <a:srgbClr val="000000"/>
                        </a:solidFill>
                        <a:effectLst/>
                        <a:latin typeface="Aptos Narrow"/>
                      </a:endParaRPr>
                    </a:p>
                  </a:txBody>
                  <a:tcPr marL="8139" marR="8139" marT="8139" marB="0" anchor="b"/>
                </a:tc>
                <a:tc>
                  <a:txBody>
                    <a:bodyPr/>
                    <a:lstStyle/>
                    <a:p>
                      <a:pPr algn="l" fontAlgn="b"/>
                      <a:r>
                        <a:rPr lang="sv-SE" sz="900" u="none" strike="noStrike">
                          <a:effectLst/>
                        </a:rPr>
                        <a:t> </a:t>
                      </a:r>
                      <a:endParaRPr lang="sv-SE" sz="900" b="0" i="0" u="none" strike="noStrike">
                        <a:solidFill>
                          <a:srgbClr val="000000"/>
                        </a:solidFill>
                        <a:effectLst/>
                        <a:latin typeface="Aptos Narrow"/>
                      </a:endParaRPr>
                    </a:p>
                  </a:txBody>
                  <a:tcPr marL="8139" marR="8139" marT="8139" marB="0" anchor="b"/>
                </a:tc>
                <a:tc>
                  <a:txBody>
                    <a:bodyPr/>
                    <a:lstStyle/>
                    <a:p>
                      <a:pPr algn="l" fontAlgn="b"/>
                      <a:r>
                        <a:rPr lang="sv-SE" sz="900" u="none" strike="noStrike" dirty="0">
                          <a:effectLst/>
                        </a:rPr>
                        <a:t> </a:t>
                      </a:r>
                      <a:endParaRPr lang="sv-SE" sz="900" b="0" i="0" u="none" strike="noStrike" dirty="0">
                        <a:solidFill>
                          <a:srgbClr val="000000"/>
                        </a:solidFill>
                        <a:effectLst/>
                        <a:latin typeface="Aptos Narrow"/>
                      </a:endParaRPr>
                    </a:p>
                  </a:txBody>
                  <a:tcPr marL="8139" marR="8139" marT="8139" marB="0" anchor="b"/>
                </a:tc>
                <a:extLst>
                  <a:ext uri="{0D108BD9-81ED-4DB2-BD59-A6C34878D82A}">
                    <a16:rowId xmlns:a16="http://schemas.microsoft.com/office/drawing/2014/main" val="3681865205"/>
                  </a:ext>
                </a:extLst>
              </a:tr>
              <a:tr h="142507">
                <a:tc>
                  <a:txBody>
                    <a:bodyPr/>
                    <a:lstStyle/>
                    <a:p>
                      <a:pPr algn="l" fontAlgn="b"/>
                      <a:r>
                        <a:rPr lang="sv-SE" sz="900" u="none" strike="noStrike">
                          <a:effectLst/>
                        </a:rPr>
                        <a:t> </a:t>
                      </a:r>
                      <a:endParaRPr lang="sv-SE" sz="900" b="0" i="0" u="none" strike="noStrike">
                        <a:solidFill>
                          <a:srgbClr val="000000"/>
                        </a:solidFill>
                        <a:effectLst/>
                        <a:latin typeface="Aptos Narrow"/>
                      </a:endParaRPr>
                    </a:p>
                  </a:txBody>
                  <a:tcPr marL="8139" marR="8139" marT="8139" marB="0" anchor="b"/>
                </a:tc>
                <a:tc>
                  <a:txBody>
                    <a:bodyPr/>
                    <a:lstStyle/>
                    <a:p>
                      <a:pPr algn="l" fontAlgn="b"/>
                      <a:r>
                        <a:rPr lang="sv-SE" sz="900" u="none" strike="noStrike">
                          <a:effectLst/>
                        </a:rPr>
                        <a:t> </a:t>
                      </a:r>
                      <a:endParaRPr lang="sv-SE" sz="900" b="0" i="0" u="none" strike="noStrike">
                        <a:solidFill>
                          <a:srgbClr val="000000"/>
                        </a:solidFill>
                        <a:effectLst/>
                        <a:latin typeface="Aptos Narrow"/>
                      </a:endParaRPr>
                    </a:p>
                  </a:txBody>
                  <a:tcPr marL="8139" marR="8139" marT="8139" marB="0" anchor="b"/>
                </a:tc>
                <a:tc>
                  <a:txBody>
                    <a:bodyPr/>
                    <a:lstStyle/>
                    <a:p>
                      <a:pPr algn="l" fontAlgn="b"/>
                      <a:r>
                        <a:rPr lang="sv-SE" sz="900" u="none" strike="noStrike">
                          <a:effectLst/>
                        </a:rPr>
                        <a:t> </a:t>
                      </a:r>
                      <a:endParaRPr lang="sv-SE" sz="900" b="0" i="0" u="none" strike="noStrike">
                        <a:solidFill>
                          <a:srgbClr val="000000"/>
                        </a:solidFill>
                        <a:effectLst/>
                        <a:latin typeface="Aptos Narrow"/>
                      </a:endParaRPr>
                    </a:p>
                  </a:txBody>
                  <a:tcPr marL="8139" marR="8139" marT="8139" marB="0" anchor="b"/>
                </a:tc>
                <a:tc>
                  <a:txBody>
                    <a:bodyPr/>
                    <a:lstStyle/>
                    <a:p>
                      <a:pPr algn="l" fontAlgn="b"/>
                      <a:endParaRPr lang="sv-SE" sz="900" b="0" i="0" u="none" strike="noStrike">
                        <a:solidFill>
                          <a:srgbClr val="000000"/>
                        </a:solidFill>
                        <a:effectLst/>
                        <a:latin typeface="Aptos Narrow"/>
                      </a:endParaRPr>
                    </a:p>
                  </a:txBody>
                  <a:tcPr marL="8139" marR="8139" marT="8139" marB="0" anchor="b"/>
                </a:tc>
                <a:tc>
                  <a:txBody>
                    <a:bodyPr/>
                    <a:lstStyle/>
                    <a:p>
                      <a:pPr algn="l" fontAlgn="b"/>
                      <a:r>
                        <a:rPr lang="sv-SE" sz="900" u="none" strike="noStrike">
                          <a:effectLst/>
                        </a:rPr>
                        <a:t> </a:t>
                      </a:r>
                      <a:endParaRPr lang="sv-SE" sz="900" b="0" i="0" u="none" strike="noStrike">
                        <a:solidFill>
                          <a:srgbClr val="000000"/>
                        </a:solidFill>
                        <a:effectLst/>
                        <a:latin typeface="Aptos Narrow"/>
                      </a:endParaRPr>
                    </a:p>
                  </a:txBody>
                  <a:tcPr marL="8139" marR="8139" marT="8139" marB="0" anchor="b"/>
                </a:tc>
                <a:tc>
                  <a:txBody>
                    <a:bodyPr/>
                    <a:lstStyle/>
                    <a:p>
                      <a:pPr algn="l" fontAlgn="b"/>
                      <a:r>
                        <a:rPr lang="sv-SE" sz="900" u="none" strike="noStrike">
                          <a:effectLst/>
                        </a:rPr>
                        <a:t> </a:t>
                      </a:r>
                      <a:endParaRPr lang="sv-SE" sz="900" b="0" i="0" u="none" strike="noStrike">
                        <a:solidFill>
                          <a:srgbClr val="000000"/>
                        </a:solidFill>
                        <a:effectLst/>
                        <a:latin typeface="Aptos Narrow"/>
                      </a:endParaRPr>
                    </a:p>
                  </a:txBody>
                  <a:tcPr marL="8139" marR="8139" marT="8139" marB="0" anchor="b"/>
                </a:tc>
                <a:tc>
                  <a:txBody>
                    <a:bodyPr/>
                    <a:lstStyle/>
                    <a:p>
                      <a:pPr algn="l" fontAlgn="b"/>
                      <a:r>
                        <a:rPr lang="sv-SE" sz="900" u="none" strike="noStrike">
                          <a:effectLst/>
                        </a:rPr>
                        <a:t> </a:t>
                      </a:r>
                      <a:endParaRPr lang="sv-SE" sz="900" b="0" i="0" u="none" strike="noStrike">
                        <a:solidFill>
                          <a:srgbClr val="000000"/>
                        </a:solidFill>
                        <a:effectLst/>
                        <a:latin typeface="Aptos Narrow"/>
                      </a:endParaRPr>
                    </a:p>
                  </a:txBody>
                  <a:tcPr marL="8139" marR="8139" marT="8139" marB="0" anchor="b"/>
                </a:tc>
                <a:extLst>
                  <a:ext uri="{0D108BD9-81ED-4DB2-BD59-A6C34878D82A}">
                    <a16:rowId xmlns:a16="http://schemas.microsoft.com/office/drawing/2014/main" val="1143362544"/>
                  </a:ext>
                </a:extLst>
              </a:tr>
              <a:tr h="142507">
                <a:tc>
                  <a:txBody>
                    <a:bodyPr/>
                    <a:lstStyle/>
                    <a:p>
                      <a:pPr algn="l" fontAlgn="b"/>
                      <a:r>
                        <a:rPr lang="sv-SE" sz="900" u="none" strike="noStrike">
                          <a:effectLst/>
                        </a:rPr>
                        <a:t> </a:t>
                      </a:r>
                      <a:endParaRPr lang="sv-SE" sz="900" b="0" i="0" u="none" strike="noStrike">
                        <a:solidFill>
                          <a:srgbClr val="000000"/>
                        </a:solidFill>
                        <a:effectLst/>
                        <a:latin typeface="Aptos Narrow"/>
                      </a:endParaRPr>
                    </a:p>
                  </a:txBody>
                  <a:tcPr marL="8139" marR="8139" marT="8139" marB="0" anchor="b"/>
                </a:tc>
                <a:tc>
                  <a:txBody>
                    <a:bodyPr/>
                    <a:lstStyle/>
                    <a:p>
                      <a:pPr algn="l" fontAlgn="b"/>
                      <a:r>
                        <a:rPr lang="sv-SE" sz="900" u="none" strike="noStrike">
                          <a:effectLst/>
                        </a:rPr>
                        <a:t> </a:t>
                      </a:r>
                      <a:endParaRPr lang="sv-SE" sz="900" b="0" i="0" u="none" strike="noStrike">
                        <a:solidFill>
                          <a:srgbClr val="000000"/>
                        </a:solidFill>
                        <a:effectLst/>
                        <a:latin typeface="Aptos Narrow"/>
                      </a:endParaRPr>
                    </a:p>
                  </a:txBody>
                  <a:tcPr marL="8139" marR="8139" marT="8139" marB="0" anchor="b"/>
                </a:tc>
                <a:tc>
                  <a:txBody>
                    <a:bodyPr/>
                    <a:lstStyle/>
                    <a:p>
                      <a:pPr algn="l" fontAlgn="b"/>
                      <a:r>
                        <a:rPr lang="sv-SE" sz="900" u="none" strike="noStrike">
                          <a:effectLst/>
                        </a:rPr>
                        <a:t> </a:t>
                      </a:r>
                      <a:endParaRPr lang="sv-SE" sz="900" b="0" i="0" u="none" strike="noStrike">
                        <a:solidFill>
                          <a:srgbClr val="000000"/>
                        </a:solidFill>
                        <a:effectLst/>
                        <a:latin typeface="Aptos Narrow"/>
                      </a:endParaRPr>
                    </a:p>
                  </a:txBody>
                  <a:tcPr marL="8139" marR="8139" marT="8139" marB="0" anchor="b"/>
                </a:tc>
                <a:tc>
                  <a:txBody>
                    <a:bodyPr/>
                    <a:lstStyle/>
                    <a:p>
                      <a:pPr algn="l" fontAlgn="b"/>
                      <a:endParaRPr lang="sv-SE" sz="900" b="0" i="0" u="none" strike="noStrike">
                        <a:solidFill>
                          <a:srgbClr val="000000"/>
                        </a:solidFill>
                        <a:effectLst/>
                        <a:latin typeface="Aptos Narrow"/>
                      </a:endParaRPr>
                    </a:p>
                  </a:txBody>
                  <a:tcPr marL="8139" marR="8139" marT="8139" marB="0" anchor="b"/>
                </a:tc>
                <a:tc>
                  <a:txBody>
                    <a:bodyPr/>
                    <a:lstStyle/>
                    <a:p>
                      <a:pPr algn="l" fontAlgn="b"/>
                      <a:r>
                        <a:rPr lang="sv-SE" sz="900" u="none" strike="noStrike">
                          <a:effectLst/>
                        </a:rPr>
                        <a:t> </a:t>
                      </a:r>
                      <a:endParaRPr lang="sv-SE" sz="900" b="0" i="0" u="none" strike="noStrike">
                        <a:solidFill>
                          <a:srgbClr val="000000"/>
                        </a:solidFill>
                        <a:effectLst/>
                        <a:latin typeface="Aptos Narrow"/>
                      </a:endParaRPr>
                    </a:p>
                  </a:txBody>
                  <a:tcPr marL="8139" marR="8139" marT="8139" marB="0" anchor="b"/>
                </a:tc>
                <a:tc>
                  <a:txBody>
                    <a:bodyPr/>
                    <a:lstStyle/>
                    <a:p>
                      <a:pPr algn="l" fontAlgn="b"/>
                      <a:r>
                        <a:rPr lang="sv-SE" sz="900" u="none" strike="noStrike">
                          <a:effectLst/>
                        </a:rPr>
                        <a:t> </a:t>
                      </a:r>
                      <a:endParaRPr lang="sv-SE" sz="900" b="0" i="0" u="none" strike="noStrike">
                        <a:solidFill>
                          <a:srgbClr val="000000"/>
                        </a:solidFill>
                        <a:effectLst/>
                        <a:latin typeface="Aptos Narrow"/>
                      </a:endParaRPr>
                    </a:p>
                  </a:txBody>
                  <a:tcPr marL="8139" marR="8139" marT="8139" marB="0" anchor="b"/>
                </a:tc>
                <a:tc>
                  <a:txBody>
                    <a:bodyPr/>
                    <a:lstStyle/>
                    <a:p>
                      <a:pPr algn="l" fontAlgn="b"/>
                      <a:r>
                        <a:rPr lang="sv-SE" sz="900" u="none" strike="noStrike">
                          <a:effectLst/>
                        </a:rPr>
                        <a:t> </a:t>
                      </a:r>
                      <a:endParaRPr lang="sv-SE" sz="900" b="0" i="0" u="none" strike="noStrike">
                        <a:solidFill>
                          <a:srgbClr val="000000"/>
                        </a:solidFill>
                        <a:effectLst/>
                        <a:latin typeface="Aptos Narrow"/>
                      </a:endParaRPr>
                    </a:p>
                  </a:txBody>
                  <a:tcPr marL="8139" marR="8139" marT="8139" marB="0" anchor="b"/>
                </a:tc>
                <a:extLst>
                  <a:ext uri="{0D108BD9-81ED-4DB2-BD59-A6C34878D82A}">
                    <a16:rowId xmlns:a16="http://schemas.microsoft.com/office/drawing/2014/main" val="966728271"/>
                  </a:ext>
                </a:extLst>
              </a:tr>
              <a:tr h="142507">
                <a:tc>
                  <a:txBody>
                    <a:bodyPr/>
                    <a:lstStyle/>
                    <a:p>
                      <a:pPr algn="l" fontAlgn="b"/>
                      <a:r>
                        <a:rPr lang="sv-SE" sz="900" u="none" strike="noStrike">
                          <a:effectLst/>
                        </a:rPr>
                        <a:t> </a:t>
                      </a:r>
                      <a:endParaRPr lang="sv-SE" sz="900" b="0" i="0" u="none" strike="noStrike">
                        <a:solidFill>
                          <a:srgbClr val="000000"/>
                        </a:solidFill>
                        <a:effectLst/>
                        <a:latin typeface="Aptos Narrow"/>
                      </a:endParaRPr>
                    </a:p>
                  </a:txBody>
                  <a:tcPr marL="8139" marR="8139" marT="8139" marB="0" anchor="b"/>
                </a:tc>
                <a:tc>
                  <a:txBody>
                    <a:bodyPr/>
                    <a:lstStyle/>
                    <a:p>
                      <a:pPr algn="l" fontAlgn="b"/>
                      <a:r>
                        <a:rPr lang="sv-SE" sz="900" u="none" strike="noStrike">
                          <a:effectLst/>
                        </a:rPr>
                        <a:t> </a:t>
                      </a:r>
                      <a:endParaRPr lang="sv-SE" sz="900" b="0" i="0" u="none" strike="noStrike">
                        <a:solidFill>
                          <a:srgbClr val="000000"/>
                        </a:solidFill>
                        <a:effectLst/>
                        <a:latin typeface="Aptos Narrow"/>
                      </a:endParaRPr>
                    </a:p>
                  </a:txBody>
                  <a:tcPr marL="8139" marR="8139" marT="8139" marB="0" anchor="b"/>
                </a:tc>
                <a:tc>
                  <a:txBody>
                    <a:bodyPr/>
                    <a:lstStyle/>
                    <a:p>
                      <a:pPr algn="l" fontAlgn="b"/>
                      <a:r>
                        <a:rPr lang="sv-SE" sz="900" u="none" strike="noStrike">
                          <a:effectLst/>
                        </a:rPr>
                        <a:t> </a:t>
                      </a:r>
                      <a:endParaRPr lang="sv-SE" sz="900" b="0" i="0" u="none" strike="noStrike">
                        <a:solidFill>
                          <a:srgbClr val="000000"/>
                        </a:solidFill>
                        <a:effectLst/>
                        <a:latin typeface="Aptos Narrow"/>
                      </a:endParaRPr>
                    </a:p>
                  </a:txBody>
                  <a:tcPr marL="8139" marR="8139" marT="8139" marB="0" anchor="b"/>
                </a:tc>
                <a:tc>
                  <a:txBody>
                    <a:bodyPr/>
                    <a:lstStyle/>
                    <a:p>
                      <a:pPr algn="l" fontAlgn="b"/>
                      <a:endParaRPr lang="sv-SE" sz="900" b="0" i="0" u="none" strike="noStrike">
                        <a:solidFill>
                          <a:srgbClr val="000000"/>
                        </a:solidFill>
                        <a:effectLst/>
                        <a:latin typeface="Aptos Narrow"/>
                      </a:endParaRPr>
                    </a:p>
                  </a:txBody>
                  <a:tcPr marL="8139" marR="8139" marT="8139" marB="0" anchor="b"/>
                </a:tc>
                <a:tc>
                  <a:txBody>
                    <a:bodyPr/>
                    <a:lstStyle/>
                    <a:p>
                      <a:pPr algn="l" fontAlgn="b"/>
                      <a:r>
                        <a:rPr lang="sv-SE" sz="900" u="none" strike="noStrike">
                          <a:effectLst/>
                        </a:rPr>
                        <a:t> </a:t>
                      </a:r>
                      <a:endParaRPr lang="sv-SE" sz="900" b="0" i="0" u="none" strike="noStrike">
                        <a:solidFill>
                          <a:srgbClr val="000000"/>
                        </a:solidFill>
                        <a:effectLst/>
                        <a:latin typeface="Aptos Narrow"/>
                      </a:endParaRPr>
                    </a:p>
                  </a:txBody>
                  <a:tcPr marL="8139" marR="8139" marT="8139" marB="0" anchor="b"/>
                </a:tc>
                <a:tc>
                  <a:txBody>
                    <a:bodyPr/>
                    <a:lstStyle/>
                    <a:p>
                      <a:pPr algn="l" fontAlgn="b"/>
                      <a:r>
                        <a:rPr lang="sv-SE" sz="900" u="none" strike="noStrike">
                          <a:effectLst/>
                        </a:rPr>
                        <a:t> </a:t>
                      </a:r>
                      <a:endParaRPr lang="sv-SE" sz="900" b="0" i="0" u="none" strike="noStrike">
                        <a:solidFill>
                          <a:srgbClr val="000000"/>
                        </a:solidFill>
                        <a:effectLst/>
                        <a:latin typeface="Aptos Narrow"/>
                      </a:endParaRPr>
                    </a:p>
                  </a:txBody>
                  <a:tcPr marL="8139" marR="8139" marT="8139" marB="0" anchor="b"/>
                </a:tc>
                <a:tc>
                  <a:txBody>
                    <a:bodyPr/>
                    <a:lstStyle/>
                    <a:p>
                      <a:pPr algn="l" fontAlgn="b"/>
                      <a:r>
                        <a:rPr lang="sv-SE" sz="900" u="none" strike="noStrike">
                          <a:effectLst/>
                        </a:rPr>
                        <a:t> </a:t>
                      </a:r>
                      <a:endParaRPr lang="sv-SE" sz="900" b="0" i="0" u="none" strike="noStrike">
                        <a:solidFill>
                          <a:srgbClr val="000000"/>
                        </a:solidFill>
                        <a:effectLst/>
                        <a:latin typeface="Aptos Narrow"/>
                      </a:endParaRPr>
                    </a:p>
                  </a:txBody>
                  <a:tcPr marL="8139" marR="8139" marT="8139" marB="0" anchor="b"/>
                </a:tc>
                <a:extLst>
                  <a:ext uri="{0D108BD9-81ED-4DB2-BD59-A6C34878D82A}">
                    <a16:rowId xmlns:a16="http://schemas.microsoft.com/office/drawing/2014/main" val="117136801"/>
                  </a:ext>
                </a:extLst>
              </a:tr>
              <a:tr h="142507">
                <a:tc>
                  <a:txBody>
                    <a:bodyPr/>
                    <a:lstStyle/>
                    <a:p>
                      <a:pPr algn="l" fontAlgn="b"/>
                      <a:r>
                        <a:rPr lang="sv-SE" sz="900" u="none" strike="noStrike">
                          <a:effectLst/>
                        </a:rPr>
                        <a:t> </a:t>
                      </a:r>
                      <a:endParaRPr lang="sv-SE" sz="900" b="0" i="0" u="none" strike="noStrike">
                        <a:solidFill>
                          <a:srgbClr val="000000"/>
                        </a:solidFill>
                        <a:effectLst/>
                        <a:latin typeface="Aptos Narrow"/>
                      </a:endParaRPr>
                    </a:p>
                  </a:txBody>
                  <a:tcPr marL="8139" marR="8139" marT="8139" marB="0" anchor="b"/>
                </a:tc>
                <a:tc>
                  <a:txBody>
                    <a:bodyPr/>
                    <a:lstStyle/>
                    <a:p>
                      <a:pPr algn="l" fontAlgn="b"/>
                      <a:r>
                        <a:rPr lang="sv-SE" sz="900" u="none" strike="noStrike">
                          <a:effectLst/>
                        </a:rPr>
                        <a:t> </a:t>
                      </a:r>
                      <a:endParaRPr lang="sv-SE" sz="900" b="0" i="0" u="none" strike="noStrike">
                        <a:solidFill>
                          <a:srgbClr val="000000"/>
                        </a:solidFill>
                        <a:effectLst/>
                        <a:latin typeface="Aptos Narrow"/>
                      </a:endParaRPr>
                    </a:p>
                  </a:txBody>
                  <a:tcPr marL="8139" marR="8139" marT="8139" marB="0" anchor="b"/>
                </a:tc>
                <a:tc>
                  <a:txBody>
                    <a:bodyPr/>
                    <a:lstStyle/>
                    <a:p>
                      <a:pPr algn="l" fontAlgn="b"/>
                      <a:r>
                        <a:rPr lang="sv-SE" sz="900" u="none" strike="noStrike">
                          <a:effectLst/>
                        </a:rPr>
                        <a:t> </a:t>
                      </a:r>
                      <a:endParaRPr lang="sv-SE" sz="900" b="0" i="0" u="none" strike="noStrike">
                        <a:solidFill>
                          <a:srgbClr val="000000"/>
                        </a:solidFill>
                        <a:effectLst/>
                        <a:latin typeface="Aptos Narrow"/>
                      </a:endParaRPr>
                    </a:p>
                  </a:txBody>
                  <a:tcPr marL="8139" marR="8139" marT="8139" marB="0" anchor="b"/>
                </a:tc>
                <a:tc>
                  <a:txBody>
                    <a:bodyPr/>
                    <a:lstStyle/>
                    <a:p>
                      <a:pPr algn="l" fontAlgn="b"/>
                      <a:endParaRPr lang="sv-SE" sz="900" b="0" i="0" u="none" strike="noStrike">
                        <a:solidFill>
                          <a:srgbClr val="000000"/>
                        </a:solidFill>
                        <a:effectLst/>
                        <a:latin typeface="Aptos Narrow"/>
                      </a:endParaRPr>
                    </a:p>
                  </a:txBody>
                  <a:tcPr marL="8139" marR="8139" marT="8139" marB="0" anchor="b"/>
                </a:tc>
                <a:tc>
                  <a:txBody>
                    <a:bodyPr/>
                    <a:lstStyle/>
                    <a:p>
                      <a:pPr algn="l" fontAlgn="b"/>
                      <a:r>
                        <a:rPr lang="sv-SE" sz="900" u="none" strike="noStrike">
                          <a:effectLst/>
                        </a:rPr>
                        <a:t> </a:t>
                      </a:r>
                      <a:endParaRPr lang="sv-SE" sz="900" b="0" i="0" u="none" strike="noStrike">
                        <a:solidFill>
                          <a:srgbClr val="000000"/>
                        </a:solidFill>
                        <a:effectLst/>
                        <a:latin typeface="Aptos Narrow"/>
                      </a:endParaRPr>
                    </a:p>
                  </a:txBody>
                  <a:tcPr marL="8139" marR="8139" marT="8139" marB="0" anchor="b"/>
                </a:tc>
                <a:tc>
                  <a:txBody>
                    <a:bodyPr/>
                    <a:lstStyle/>
                    <a:p>
                      <a:pPr algn="l" fontAlgn="b"/>
                      <a:r>
                        <a:rPr lang="sv-SE" sz="900" u="none" strike="noStrike">
                          <a:effectLst/>
                        </a:rPr>
                        <a:t> </a:t>
                      </a:r>
                      <a:endParaRPr lang="sv-SE" sz="900" b="0" i="0" u="none" strike="noStrike">
                        <a:solidFill>
                          <a:srgbClr val="000000"/>
                        </a:solidFill>
                        <a:effectLst/>
                        <a:latin typeface="Aptos Narrow"/>
                      </a:endParaRPr>
                    </a:p>
                  </a:txBody>
                  <a:tcPr marL="8139" marR="8139" marT="8139" marB="0" anchor="b"/>
                </a:tc>
                <a:tc>
                  <a:txBody>
                    <a:bodyPr/>
                    <a:lstStyle/>
                    <a:p>
                      <a:pPr algn="l" fontAlgn="b"/>
                      <a:r>
                        <a:rPr lang="sv-SE" sz="900" u="none" strike="noStrike">
                          <a:effectLst/>
                        </a:rPr>
                        <a:t> </a:t>
                      </a:r>
                      <a:endParaRPr lang="sv-SE" sz="900" b="0" i="0" u="none" strike="noStrike">
                        <a:solidFill>
                          <a:srgbClr val="000000"/>
                        </a:solidFill>
                        <a:effectLst/>
                        <a:latin typeface="Aptos Narrow"/>
                      </a:endParaRPr>
                    </a:p>
                  </a:txBody>
                  <a:tcPr marL="8139" marR="8139" marT="8139" marB="0" anchor="b"/>
                </a:tc>
                <a:extLst>
                  <a:ext uri="{0D108BD9-81ED-4DB2-BD59-A6C34878D82A}">
                    <a16:rowId xmlns:a16="http://schemas.microsoft.com/office/drawing/2014/main" val="772925304"/>
                  </a:ext>
                </a:extLst>
              </a:tr>
              <a:tr h="142507">
                <a:tc>
                  <a:txBody>
                    <a:bodyPr/>
                    <a:lstStyle/>
                    <a:p>
                      <a:pPr algn="l" fontAlgn="b"/>
                      <a:r>
                        <a:rPr lang="sv-SE" sz="900" u="none" strike="noStrike">
                          <a:effectLst/>
                        </a:rPr>
                        <a:t> </a:t>
                      </a:r>
                      <a:endParaRPr lang="sv-SE" sz="900" b="0" i="0" u="none" strike="noStrike">
                        <a:solidFill>
                          <a:srgbClr val="000000"/>
                        </a:solidFill>
                        <a:effectLst/>
                        <a:latin typeface="Aptos Narrow"/>
                      </a:endParaRPr>
                    </a:p>
                  </a:txBody>
                  <a:tcPr marL="8139" marR="8139" marT="8139" marB="0" anchor="b"/>
                </a:tc>
                <a:tc>
                  <a:txBody>
                    <a:bodyPr/>
                    <a:lstStyle/>
                    <a:p>
                      <a:pPr algn="l" fontAlgn="b"/>
                      <a:r>
                        <a:rPr lang="sv-SE" sz="900" u="none" strike="noStrike">
                          <a:effectLst/>
                        </a:rPr>
                        <a:t> </a:t>
                      </a:r>
                      <a:endParaRPr lang="sv-SE" sz="900" b="0" i="0" u="none" strike="noStrike">
                        <a:solidFill>
                          <a:srgbClr val="000000"/>
                        </a:solidFill>
                        <a:effectLst/>
                        <a:latin typeface="Aptos Narrow"/>
                      </a:endParaRPr>
                    </a:p>
                  </a:txBody>
                  <a:tcPr marL="8139" marR="8139" marT="8139" marB="0" anchor="b"/>
                </a:tc>
                <a:tc>
                  <a:txBody>
                    <a:bodyPr/>
                    <a:lstStyle/>
                    <a:p>
                      <a:pPr algn="l" fontAlgn="b"/>
                      <a:r>
                        <a:rPr lang="sv-SE" sz="900" u="none" strike="noStrike">
                          <a:effectLst/>
                        </a:rPr>
                        <a:t> </a:t>
                      </a:r>
                      <a:endParaRPr lang="sv-SE" sz="900" b="0" i="0" u="none" strike="noStrike">
                        <a:solidFill>
                          <a:srgbClr val="000000"/>
                        </a:solidFill>
                        <a:effectLst/>
                        <a:latin typeface="Aptos Narrow"/>
                      </a:endParaRPr>
                    </a:p>
                  </a:txBody>
                  <a:tcPr marL="8139" marR="8139" marT="8139" marB="0" anchor="b"/>
                </a:tc>
                <a:tc>
                  <a:txBody>
                    <a:bodyPr/>
                    <a:lstStyle/>
                    <a:p>
                      <a:pPr algn="l" fontAlgn="b"/>
                      <a:endParaRPr lang="sv-SE" sz="900" b="0" i="0" u="none" strike="noStrike">
                        <a:solidFill>
                          <a:srgbClr val="000000"/>
                        </a:solidFill>
                        <a:effectLst/>
                        <a:latin typeface="Aptos Narrow"/>
                      </a:endParaRPr>
                    </a:p>
                  </a:txBody>
                  <a:tcPr marL="8139" marR="8139" marT="8139" marB="0" anchor="b"/>
                </a:tc>
                <a:tc>
                  <a:txBody>
                    <a:bodyPr/>
                    <a:lstStyle/>
                    <a:p>
                      <a:pPr algn="l" fontAlgn="b"/>
                      <a:r>
                        <a:rPr lang="sv-SE" sz="900" u="none" strike="noStrike">
                          <a:effectLst/>
                        </a:rPr>
                        <a:t> </a:t>
                      </a:r>
                      <a:endParaRPr lang="sv-SE" sz="900" b="0" i="0" u="none" strike="noStrike">
                        <a:solidFill>
                          <a:srgbClr val="000000"/>
                        </a:solidFill>
                        <a:effectLst/>
                        <a:latin typeface="Aptos Narrow"/>
                      </a:endParaRPr>
                    </a:p>
                  </a:txBody>
                  <a:tcPr marL="8139" marR="8139" marT="8139" marB="0" anchor="b"/>
                </a:tc>
                <a:tc>
                  <a:txBody>
                    <a:bodyPr/>
                    <a:lstStyle/>
                    <a:p>
                      <a:pPr algn="l" fontAlgn="b"/>
                      <a:r>
                        <a:rPr lang="sv-SE" sz="900" u="none" strike="noStrike">
                          <a:effectLst/>
                        </a:rPr>
                        <a:t> </a:t>
                      </a:r>
                      <a:endParaRPr lang="sv-SE" sz="900" b="0" i="0" u="none" strike="noStrike">
                        <a:solidFill>
                          <a:srgbClr val="000000"/>
                        </a:solidFill>
                        <a:effectLst/>
                        <a:latin typeface="Aptos Narrow"/>
                      </a:endParaRPr>
                    </a:p>
                  </a:txBody>
                  <a:tcPr marL="8139" marR="8139" marT="8139" marB="0" anchor="b"/>
                </a:tc>
                <a:tc>
                  <a:txBody>
                    <a:bodyPr/>
                    <a:lstStyle/>
                    <a:p>
                      <a:pPr algn="l" fontAlgn="b"/>
                      <a:r>
                        <a:rPr lang="sv-SE" sz="900" u="none" strike="noStrike">
                          <a:effectLst/>
                        </a:rPr>
                        <a:t> </a:t>
                      </a:r>
                      <a:endParaRPr lang="sv-SE" sz="900" b="0" i="0" u="none" strike="noStrike">
                        <a:solidFill>
                          <a:srgbClr val="000000"/>
                        </a:solidFill>
                        <a:effectLst/>
                        <a:latin typeface="Aptos Narrow"/>
                      </a:endParaRPr>
                    </a:p>
                  </a:txBody>
                  <a:tcPr marL="8139" marR="8139" marT="8139" marB="0" anchor="b"/>
                </a:tc>
                <a:extLst>
                  <a:ext uri="{0D108BD9-81ED-4DB2-BD59-A6C34878D82A}">
                    <a16:rowId xmlns:a16="http://schemas.microsoft.com/office/drawing/2014/main" val="3541202886"/>
                  </a:ext>
                </a:extLst>
              </a:tr>
              <a:tr h="142507">
                <a:tc>
                  <a:txBody>
                    <a:bodyPr/>
                    <a:lstStyle/>
                    <a:p>
                      <a:pPr algn="l" fontAlgn="b"/>
                      <a:r>
                        <a:rPr lang="sv-SE" sz="900" u="none" strike="noStrike">
                          <a:effectLst/>
                        </a:rPr>
                        <a:t> </a:t>
                      </a:r>
                      <a:endParaRPr lang="sv-SE" sz="900" b="0" i="0" u="none" strike="noStrike">
                        <a:solidFill>
                          <a:srgbClr val="000000"/>
                        </a:solidFill>
                        <a:effectLst/>
                        <a:latin typeface="Aptos Narrow"/>
                      </a:endParaRPr>
                    </a:p>
                  </a:txBody>
                  <a:tcPr marL="8139" marR="8139" marT="8139" marB="0" anchor="b"/>
                </a:tc>
                <a:tc>
                  <a:txBody>
                    <a:bodyPr/>
                    <a:lstStyle/>
                    <a:p>
                      <a:pPr algn="l" fontAlgn="b"/>
                      <a:r>
                        <a:rPr lang="sv-SE" sz="900" u="none" strike="noStrike">
                          <a:effectLst/>
                        </a:rPr>
                        <a:t> </a:t>
                      </a:r>
                      <a:endParaRPr lang="sv-SE" sz="900" b="0" i="0" u="none" strike="noStrike">
                        <a:solidFill>
                          <a:srgbClr val="000000"/>
                        </a:solidFill>
                        <a:effectLst/>
                        <a:latin typeface="Aptos Narrow"/>
                      </a:endParaRPr>
                    </a:p>
                  </a:txBody>
                  <a:tcPr marL="8139" marR="8139" marT="8139" marB="0" anchor="b"/>
                </a:tc>
                <a:tc>
                  <a:txBody>
                    <a:bodyPr/>
                    <a:lstStyle/>
                    <a:p>
                      <a:pPr algn="l" fontAlgn="b"/>
                      <a:r>
                        <a:rPr lang="sv-SE" sz="900" u="none" strike="noStrike">
                          <a:effectLst/>
                        </a:rPr>
                        <a:t> </a:t>
                      </a:r>
                      <a:endParaRPr lang="sv-SE" sz="900" b="0" i="0" u="none" strike="noStrike">
                        <a:solidFill>
                          <a:srgbClr val="000000"/>
                        </a:solidFill>
                        <a:effectLst/>
                        <a:latin typeface="Aptos Narrow"/>
                      </a:endParaRPr>
                    </a:p>
                  </a:txBody>
                  <a:tcPr marL="8139" marR="8139" marT="8139" marB="0" anchor="b"/>
                </a:tc>
                <a:tc>
                  <a:txBody>
                    <a:bodyPr/>
                    <a:lstStyle/>
                    <a:p>
                      <a:pPr algn="l" fontAlgn="b"/>
                      <a:endParaRPr lang="sv-SE" sz="900" b="0" i="0" u="none" strike="noStrike">
                        <a:solidFill>
                          <a:srgbClr val="000000"/>
                        </a:solidFill>
                        <a:effectLst/>
                        <a:latin typeface="Aptos Narrow"/>
                      </a:endParaRPr>
                    </a:p>
                  </a:txBody>
                  <a:tcPr marL="8139" marR="8139" marT="8139" marB="0" anchor="b"/>
                </a:tc>
                <a:tc>
                  <a:txBody>
                    <a:bodyPr/>
                    <a:lstStyle/>
                    <a:p>
                      <a:pPr algn="l" fontAlgn="b"/>
                      <a:r>
                        <a:rPr lang="sv-SE" sz="900" u="none" strike="noStrike">
                          <a:effectLst/>
                        </a:rPr>
                        <a:t> </a:t>
                      </a:r>
                      <a:endParaRPr lang="sv-SE" sz="900" b="0" i="0" u="none" strike="noStrike">
                        <a:solidFill>
                          <a:srgbClr val="000000"/>
                        </a:solidFill>
                        <a:effectLst/>
                        <a:latin typeface="Aptos Narrow"/>
                      </a:endParaRPr>
                    </a:p>
                  </a:txBody>
                  <a:tcPr marL="8139" marR="8139" marT="8139" marB="0" anchor="b"/>
                </a:tc>
                <a:tc>
                  <a:txBody>
                    <a:bodyPr/>
                    <a:lstStyle/>
                    <a:p>
                      <a:pPr algn="l" fontAlgn="b"/>
                      <a:r>
                        <a:rPr lang="sv-SE" sz="900" u="none" strike="noStrike">
                          <a:effectLst/>
                        </a:rPr>
                        <a:t> </a:t>
                      </a:r>
                      <a:endParaRPr lang="sv-SE" sz="900" b="0" i="0" u="none" strike="noStrike">
                        <a:solidFill>
                          <a:srgbClr val="000000"/>
                        </a:solidFill>
                        <a:effectLst/>
                        <a:latin typeface="Aptos Narrow"/>
                      </a:endParaRPr>
                    </a:p>
                  </a:txBody>
                  <a:tcPr marL="8139" marR="8139" marT="8139" marB="0" anchor="b"/>
                </a:tc>
                <a:tc>
                  <a:txBody>
                    <a:bodyPr/>
                    <a:lstStyle/>
                    <a:p>
                      <a:pPr algn="l" fontAlgn="b"/>
                      <a:r>
                        <a:rPr lang="sv-SE" sz="900" u="none" strike="noStrike">
                          <a:effectLst/>
                        </a:rPr>
                        <a:t> </a:t>
                      </a:r>
                      <a:endParaRPr lang="sv-SE" sz="900" b="0" i="0" u="none" strike="noStrike">
                        <a:solidFill>
                          <a:srgbClr val="000000"/>
                        </a:solidFill>
                        <a:effectLst/>
                        <a:latin typeface="Aptos Narrow"/>
                      </a:endParaRPr>
                    </a:p>
                  </a:txBody>
                  <a:tcPr marL="8139" marR="8139" marT="8139" marB="0" anchor="b"/>
                </a:tc>
                <a:extLst>
                  <a:ext uri="{0D108BD9-81ED-4DB2-BD59-A6C34878D82A}">
                    <a16:rowId xmlns:a16="http://schemas.microsoft.com/office/drawing/2014/main" val="945162624"/>
                  </a:ext>
                </a:extLst>
              </a:tr>
              <a:tr h="142507">
                <a:tc>
                  <a:txBody>
                    <a:bodyPr/>
                    <a:lstStyle/>
                    <a:p>
                      <a:pPr algn="l" fontAlgn="b"/>
                      <a:r>
                        <a:rPr lang="sv-SE" sz="900" u="none" strike="noStrike">
                          <a:effectLst/>
                        </a:rPr>
                        <a:t> </a:t>
                      </a:r>
                      <a:endParaRPr lang="sv-SE" sz="900" b="0" i="0" u="none" strike="noStrike">
                        <a:solidFill>
                          <a:srgbClr val="000000"/>
                        </a:solidFill>
                        <a:effectLst/>
                        <a:latin typeface="Aptos Narrow"/>
                      </a:endParaRPr>
                    </a:p>
                  </a:txBody>
                  <a:tcPr marL="8139" marR="8139" marT="8139" marB="0" anchor="b"/>
                </a:tc>
                <a:tc>
                  <a:txBody>
                    <a:bodyPr/>
                    <a:lstStyle/>
                    <a:p>
                      <a:pPr algn="l" fontAlgn="b"/>
                      <a:r>
                        <a:rPr lang="sv-SE" sz="900" u="none" strike="noStrike">
                          <a:effectLst/>
                        </a:rPr>
                        <a:t> </a:t>
                      </a:r>
                      <a:endParaRPr lang="sv-SE" sz="900" b="0" i="0" u="none" strike="noStrike">
                        <a:solidFill>
                          <a:srgbClr val="000000"/>
                        </a:solidFill>
                        <a:effectLst/>
                        <a:latin typeface="Aptos Narrow"/>
                      </a:endParaRPr>
                    </a:p>
                  </a:txBody>
                  <a:tcPr marL="8139" marR="8139" marT="8139" marB="0" anchor="b"/>
                </a:tc>
                <a:tc>
                  <a:txBody>
                    <a:bodyPr/>
                    <a:lstStyle/>
                    <a:p>
                      <a:pPr algn="l" fontAlgn="b"/>
                      <a:r>
                        <a:rPr lang="sv-SE" sz="900" u="none" strike="noStrike">
                          <a:effectLst/>
                        </a:rPr>
                        <a:t> </a:t>
                      </a:r>
                      <a:endParaRPr lang="sv-SE" sz="900" b="0" i="0" u="none" strike="noStrike">
                        <a:solidFill>
                          <a:srgbClr val="000000"/>
                        </a:solidFill>
                        <a:effectLst/>
                        <a:latin typeface="Aptos Narrow"/>
                      </a:endParaRPr>
                    </a:p>
                  </a:txBody>
                  <a:tcPr marL="8139" marR="8139" marT="8139" marB="0" anchor="b"/>
                </a:tc>
                <a:tc>
                  <a:txBody>
                    <a:bodyPr/>
                    <a:lstStyle/>
                    <a:p>
                      <a:pPr algn="l" fontAlgn="b"/>
                      <a:endParaRPr lang="sv-SE" sz="900" b="0" i="0" u="none" strike="noStrike">
                        <a:solidFill>
                          <a:srgbClr val="000000"/>
                        </a:solidFill>
                        <a:effectLst/>
                        <a:latin typeface="Aptos Narrow"/>
                      </a:endParaRPr>
                    </a:p>
                  </a:txBody>
                  <a:tcPr marL="8139" marR="8139" marT="8139" marB="0" anchor="b"/>
                </a:tc>
                <a:tc>
                  <a:txBody>
                    <a:bodyPr/>
                    <a:lstStyle/>
                    <a:p>
                      <a:pPr algn="l" fontAlgn="b"/>
                      <a:r>
                        <a:rPr lang="sv-SE" sz="900" u="none" strike="noStrike">
                          <a:effectLst/>
                        </a:rPr>
                        <a:t> </a:t>
                      </a:r>
                      <a:endParaRPr lang="sv-SE" sz="900" b="0" i="0" u="none" strike="noStrike">
                        <a:solidFill>
                          <a:srgbClr val="000000"/>
                        </a:solidFill>
                        <a:effectLst/>
                        <a:latin typeface="Aptos Narrow"/>
                      </a:endParaRPr>
                    </a:p>
                  </a:txBody>
                  <a:tcPr marL="8139" marR="8139" marT="8139" marB="0" anchor="b"/>
                </a:tc>
                <a:tc>
                  <a:txBody>
                    <a:bodyPr/>
                    <a:lstStyle/>
                    <a:p>
                      <a:pPr algn="l" fontAlgn="b"/>
                      <a:r>
                        <a:rPr lang="sv-SE" sz="900" u="none" strike="noStrike">
                          <a:effectLst/>
                        </a:rPr>
                        <a:t> </a:t>
                      </a:r>
                      <a:endParaRPr lang="sv-SE" sz="900" b="0" i="0" u="none" strike="noStrike">
                        <a:solidFill>
                          <a:srgbClr val="000000"/>
                        </a:solidFill>
                        <a:effectLst/>
                        <a:latin typeface="Aptos Narrow"/>
                      </a:endParaRPr>
                    </a:p>
                  </a:txBody>
                  <a:tcPr marL="8139" marR="8139" marT="8139" marB="0" anchor="b"/>
                </a:tc>
                <a:tc>
                  <a:txBody>
                    <a:bodyPr/>
                    <a:lstStyle/>
                    <a:p>
                      <a:pPr algn="l" fontAlgn="b"/>
                      <a:r>
                        <a:rPr lang="sv-SE" sz="900" u="none" strike="noStrike" dirty="0">
                          <a:effectLst/>
                        </a:rPr>
                        <a:t> </a:t>
                      </a:r>
                      <a:endParaRPr lang="sv-SE" sz="900" b="0" i="0" u="none" strike="noStrike" dirty="0">
                        <a:solidFill>
                          <a:srgbClr val="000000"/>
                        </a:solidFill>
                        <a:effectLst/>
                        <a:latin typeface="Aptos Narrow"/>
                      </a:endParaRPr>
                    </a:p>
                  </a:txBody>
                  <a:tcPr marL="8139" marR="8139" marT="8139" marB="0" anchor="b"/>
                </a:tc>
                <a:extLst>
                  <a:ext uri="{0D108BD9-81ED-4DB2-BD59-A6C34878D82A}">
                    <a16:rowId xmlns:a16="http://schemas.microsoft.com/office/drawing/2014/main" val="339876670"/>
                  </a:ext>
                </a:extLst>
              </a:tr>
              <a:tr h="142507">
                <a:tc>
                  <a:txBody>
                    <a:bodyPr/>
                    <a:lstStyle/>
                    <a:p>
                      <a:pPr algn="l" fontAlgn="b"/>
                      <a:r>
                        <a:rPr lang="sv-SE" sz="900" u="none" strike="noStrike">
                          <a:effectLst/>
                        </a:rPr>
                        <a:t> </a:t>
                      </a:r>
                      <a:endParaRPr lang="sv-SE" sz="900" b="0" i="0" u="none" strike="noStrike">
                        <a:solidFill>
                          <a:srgbClr val="000000"/>
                        </a:solidFill>
                        <a:effectLst/>
                        <a:latin typeface="Aptos Narrow"/>
                      </a:endParaRPr>
                    </a:p>
                  </a:txBody>
                  <a:tcPr marL="8139" marR="8139" marT="8139" marB="0" anchor="b"/>
                </a:tc>
                <a:tc>
                  <a:txBody>
                    <a:bodyPr/>
                    <a:lstStyle/>
                    <a:p>
                      <a:pPr algn="l" fontAlgn="b"/>
                      <a:r>
                        <a:rPr lang="sv-SE" sz="900" u="none" strike="noStrike">
                          <a:effectLst/>
                        </a:rPr>
                        <a:t> </a:t>
                      </a:r>
                      <a:endParaRPr lang="sv-SE" sz="900" b="0" i="0" u="none" strike="noStrike">
                        <a:solidFill>
                          <a:srgbClr val="000000"/>
                        </a:solidFill>
                        <a:effectLst/>
                        <a:latin typeface="Aptos Narrow"/>
                      </a:endParaRPr>
                    </a:p>
                  </a:txBody>
                  <a:tcPr marL="8139" marR="8139" marT="8139" marB="0" anchor="b"/>
                </a:tc>
                <a:tc>
                  <a:txBody>
                    <a:bodyPr/>
                    <a:lstStyle/>
                    <a:p>
                      <a:pPr algn="l" fontAlgn="b"/>
                      <a:r>
                        <a:rPr lang="sv-SE" sz="900" u="none" strike="noStrike">
                          <a:effectLst/>
                        </a:rPr>
                        <a:t> </a:t>
                      </a:r>
                      <a:endParaRPr lang="sv-SE" sz="900" b="0" i="0" u="none" strike="noStrike">
                        <a:solidFill>
                          <a:srgbClr val="000000"/>
                        </a:solidFill>
                        <a:effectLst/>
                        <a:latin typeface="Aptos Narrow"/>
                      </a:endParaRPr>
                    </a:p>
                  </a:txBody>
                  <a:tcPr marL="8139" marR="8139" marT="8139" marB="0" anchor="b"/>
                </a:tc>
                <a:tc>
                  <a:txBody>
                    <a:bodyPr/>
                    <a:lstStyle/>
                    <a:p>
                      <a:pPr algn="l" fontAlgn="b"/>
                      <a:endParaRPr lang="sv-SE" sz="900" b="0" i="0" u="none" strike="noStrike">
                        <a:solidFill>
                          <a:srgbClr val="000000"/>
                        </a:solidFill>
                        <a:effectLst/>
                        <a:latin typeface="Aptos Narrow"/>
                      </a:endParaRPr>
                    </a:p>
                  </a:txBody>
                  <a:tcPr marL="8139" marR="8139" marT="8139" marB="0" anchor="b"/>
                </a:tc>
                <a:tc>
                  <a:txBody>
                    <a:bodyPr/>
                    <a:lstStyle/>
                    <a:p>
                      <a:pPr algn="l" fontAlgn="b"/>
                      <a:r>
                        <a:rPr lang="sv-SE" sz="900" u="none" strike="noStrike">
                          <a:effectLst/>
                        </a:rPr>
                        <a:t> </a:t>
                      </a:r>
                      <a:endParaRPr lang="sv-SE" sz="900" b="0" i="0" u="none" strike="noStrike">
                        <a:solidFill>
                          <a:srgbClr val="000000"/>
                        </a:solidFill>
                        <a:effectLst/>
                        <a:latin typeface="Aptos Narrow"/>
                      </a:endParaRPr>
                    </a:p>
                  </a:txBody>
                  <a:tcPr marL="8139" marR="8139" marT="8139" marB="0" anchor="b"/>
                </a:tc>
                <a:tc>
                  <a:txBody>
                    <a:bodyPr/>
                    <a:lstStyle/>
                    <a:p>
                      <a:pPr algn="l" fontAlgn="b"/>
                      <a:r>
                        <a:rPr lang="sv-SE" sz="900" u="none" strike="noStrike">
                          <a:effectLst/>
                        </a:rPr>
                        <a:t> </a:t>
                      </a:r>
                      <a:endParaRPr lang="sv-SE" sz="900" b="0" i="0" u="none" strike="noStrike">
                        <a:solidFill>
                          <a:srgbClr val="000000"/>
                        </a:solidFill>
                        <a:effectLst/>
                        <a:latin typeface="Aptos Narrow"/>
                      </a:endParaRPr>
                    </a:p>
                  </a:txBody>
                  <a:tcPr marL="8139" marR="8139" marT="8139" marB="0" anchor="b"/>
                </a:tc>
                <a:tc>
                  <a:txBody>
                    <a:bodyPr/>
                    <a:lstStyle/>
                    <a:p>
                      <a:pPr algn="l" fontAlgn="b"/>
                      <a:r>
                        <a:rPr lang="sv-SE" sz="900" u="none" strike="noStrike">
                          <a:effectLst/>
                        </a:rPr>
                        <a:t> </a:t>
                      </a:r>
                      <a:endParaRPr lang="sv-SE" sz="900" b="0" i="0" u="none" strike="noStrike">
                        <a:solidFill>
                          <a:srgbClr val="000000"/>
                        </a:solidFill>
                        <a:effectLst/>
                        <a:latin typeface="Aptos Narrow"/>
                      </a:endParaRPr>
                    </a:p>
                  </a:txBody>
                  <a:tcPr marL="8139" marR="8139" marT="8139" marB="0" anchor="b"/>
                </a:tc>
                <a:extLst>
                  <a:ext uri="{0D108BD9-81ED-4DB2-BD59-A6C34878D82A}">
                    <a16:rowId xmlns:a16="http://schemas.microsoft.com/office/drawing/2014/main" val="2029047227"/>
                  </a:ext>
                </a:extLst>
              </a:tr>
              <a:tr h="142507">
                <a:tc>
                  <a:txBody>
                    <a:bodyPr/>
                    <a:lstStyle/>
                    <a:p>
                      <a:pPr algn="l" fontAlgn="b"/>
                      <a:r>
                        <a:rPr lang="sv-SE" sz="900" u="none" strike="noStrike">
                          <a:effectLst/>
                        </a:rPr>
                        <a:t> </a:t>
                      </a:r>
                      <a:endParaRPr lang="sv-SE" sz="900" b="0" i="0" u="none" strike="noStrike">
                        <a:solidFill>
                          <a:srgbClr val="000000"/>
                        </a:solidFill>
                        <a:effectLst/>
                        <a:latin typeface="Aptos Narrow"/>
                      </a:endParaRPr>
                    </a:p>
                  </a:txBody>
                  <a:tcPr marL="8139" marR="8139" marT="8139" marB="0" anchor="b"/>
                </a:tc>
                <a:tc>
                  <a:txBody>
                    <a:bodyPr/>
                    <a:lstStyle/>
                    <a:p>
                      <a:pPr algn="l" fontAlgn="b"/>
                      <a:r>
                        <a:rPr lang="sv-SE" sz="900" u="none" strike="noStrike">
                          <a:effectLst/>
                        </a:rPr>
                        <a:t> </a:t>
                      </a:r>
                      <a:endParaRPr lang="sv-SE" sz="900" b="0" i="0" u="none" strike="noStrike">
                        <a:solidFill>
                          <a:srgbClr val="000000"/>
                        </a:solidFill>
                        <a:effectLst/>
                        <a:latin typeface="Aptos Narrow"/>
                      </a:endParaRPr>
                    </a:p>
                  </a:txBody>
                  <a:tcPr marL="8139" marR="8139" marT="8139" marB="0" anchor="b"/>
                </a:tc>
                <a:tc>
                  <a:txBody>
                    <a:bodyPr/>
                    <a:lstStyle/>
                    <a:p>
                      <a:pPr algn="l" fontAlgn="b"/>
                      <a:r>
                        <a:rPr lang="sv-SE" sz="900" u="none" strike="noStrike">
                          <a:effectLst/>
                        </a:rPr>
                        <a:t> </a:t>
                      </a:r>
                      <a:endParaRPr lang="sv-SE" sz="900" b="0" i="0" u="none" strike="noStrike">
                        <a:solidFill>
                          <a:srgbClr val="000000"/>
                        </a:solidFill>
                        <a:effectLst/>
                        <a:latin typeface="Aptos Narrow"/>
                      </a:endParaRPr>
                    </a:p>
                  </a:txBody>
                  <a:tcPr marL="8139" marR="8139" marT="8139" marB="0" anchor="b"/>
                </a:tc>
                <a:tc>
                  <a:txBody>
                    <a:bodyPr/>
                    <a:lstStyle/>
                    <a:p>
                      <a:pPr algn="l" fontAlgn="b"/>
                      <a:endParaRPr lang="sv-SE" sz="900" b="0" i="0" u="none" strike="noStrike">
                        <a:solidFill>
                          <a:srgbClr val="000000"/>
                        </a:solidFill>
                        <a:effectLst/>
                        <a:latin typeface="Aptos Narrow"/>
                      </a:endParaRPr>
                    </a:p>
                  </a:txBody>
                  <a:tcPr marL="8139" marR="8139" marT="8139" marB="0" anchor="b"/>
                </a:tc>
                <a:tc>
                  <a:txBody>
                    <a:bodyPr/>
                    <a:lstStyle/>
                    <a:p>
                      <a:pPr algn="l" fontAlgn="b"/>
                      <a:r>
                        <a:rPr lang="sv-SE" sz="900" u="none" strike="noStrike">
                          <a:effectLst/>
                        </a:rPr>
                        <a:t> </a:t>
                      </a:r>
                      <a:endParaRPr lang="sv-SE" sz="900" b="0" i="0" u="none" strike="noStrike">
                        <a:solidFill>
                          <a:srgbClr val="000000"/>
                        </a:solidFill>
                        <a:effectLst/>
                        <a:latin typeface="Aptos Narrow"/>
                      </a:endParaRPr>
                    </a:p>
                  </a:txBody>
                  <a:tcPr marL="8139" marR="8139" marT="8139" marB="0" anchor="b"/>
                </a:tc>
                <a:tc>
                  <a:txBody>
                    <a:bodyPr/>
                    <a:lstStyle/>
                    <a:p>
                      <a:pPr algn="l" fontAlgn="b"/>
                      <a:r>
                        <a:rPr lang="sv-SE" sz="900" u="none" strike="noStrike">
                          <a:effectLst/>
                        </a:rPr>
                        <a:t> </a:t>
                      </a:r>
                      <a:endParaRPr lang="sv-SE" sz="900" b="0" i="0" u="none" strike="noStrike">
                        <a:solidFill>
                          <a:srgbClr val="000000"/>
                        </a:solidFill>
                        <a:effectLst/>
                        <a:latin typeface="Aptos Narrow"/>
                      </a:endParaRPr>
                    </a:p>
                  </a:txBody>
                  <a:tcPr marL="8139" marR="8139" marT="8139" marB="0" anchor="b"/>
                </a:tc>
                <a:tc>
                  <a:txBody>
                    <a:bodyPr/>
                    <a:lstStyle/>
                    <a:p>
                      <a:pPr algn="l" fontAlgn="b"/>
                      <a:r>
                        <a:rPr lang="sv-SE" sz="900" u="none" strike="noStrike">
                          <a:effectLst/>
                        </a:rPr>
                        <a:t> </a:t>
                      </a:r>
                      <a:endParaRPr lang="sv-SE" sz="900" b="0" i="0" u="none" strike="noStrike">
                        <a:solidFill>
                          <a:srgbClr val="000000"/>
                        </a:solidFill>
                        <a:effectLst/>
                        <a:latin typeface="Aptos Narrow"/>
                      </a:endParaRPr>
                    </a:p>
                  </a:txBody>
                  <a:tcPr marL="8139" marR="8139" marT="8139" marB="0" anchor="b"/>
                </a:tc>
                <a:extLst>
                  <a:ext uri="{0D108BD9-81ED-4DB2-BD59-A6C34878D82A}">
                    <a16:rowId xmlns:a16="http://schemas.microsoft.com/office/drawing/2014/main" val="206211096"/>
                  </a:ext>
                </a:extLst>
              </a:tr>
              <a:tr h="142507">
                <a:tc>
                  <a:txBody>
                    <a:bodyPr/>
                    <a:lstStyle/>
                    <a:p>
                      <a:pPr algn="l" fontAlgn="b"/>
                      <a:r>
                        <a:rPr lang="sv-SE" sz="900" u="none" strike="noStrike">
                          <a:effectLst/>
                        </a:rPr>
                        <a:t> </a:t>
                      </a:r>
                      <a:endParaRPr lang="sv-SE" sz="900" b="0" i="0" u="none" strike="noStrike">
                        <a:solidFill>
                          <a:srgbClr val="000000"/>
                        </a:solidFill>
                        <a:effectLst/>
                        <a:latin typeface="Aptos Narrow"/>
                      </a:endParaRPr>
                    </a:p>
                  </a:txBody>
                  <a:tcPr marL="8139" marR="8139" marT="8139" marB="0" anchor="b"/>
                </a:tc>
                <a:tc>
                  <a:txBody>
                    <a:bodyPr/>
                    <a:lstStyle/>
                    <a:p>
                      <a:pPr algn="l" fontAlgn="b"/>
                      <a:r>
                        <a:rPr lang="sv-SE" sz="900" u="none" strike="noStrike">
                          <a:effectLst/>
                        </a:rPr>
                        <a:t> </a:t>
                      </a:r>
                      <a:endParaRPr lang="sv-SE" sz="900" b="0" i="0" u="none" strike="noStrike">
                        <a:solidFill>
                          <a:srgbClr val="000000"/>
                        </a:solidFill>
                        <a:effectLst/>
                        <a:latin typeface="Aptos Narrow"/>
                      </a:endParaRPr>
                    </a:p>
                  </a:txBody>
                  <a:tcPr marL="8139" marR="8139" marT="8139" marB="0" anchor="b"/>
                </a:tc>
                <a:tc>
                  <a:txBody>
                    <a:bodyPr/>
                    <a:lstStyle/>
                    <a:p>
                      <a:pPr algn="l" fontAlgn="b"/>
                      <a:r>
                        <a:rPr lang="sv-SE" sz="900" u="none" strike="noStrike">
                          <a:effectLst/>
                        </a:rPr>
                        <a:t> </a:t>
                      </a:r>
                      <a:endParaRPr lang="sv-SE" sz="900" b="0" i="0" u="none" strike="noStrike">
                        <a:solidFill>
                          <a:srgbClr val="000000"/>
                        </a:solidFill>
                        <a:effectLst/>
                        <a:latin typeface="Aptos Narrow"/>
                      </a:endParaRPr>
                    </a:p>
                  </a:txBody>
                  <a:tcPr marL="8139" marR="8139" marT="8139" marB="0" anchor="b"/>
                </a:tc>
                <a:tc>
                  <a:txBody>
                    <a:bodyPr/>
                    <a:lstStyle/>
                    <a:p>
                      <a:pPr algn="l" fontAlgn="b"/>
                      <a:endParaRPr lang="sv-SE" sz="900" b="0" i="0" u="none" strike="noStrike">
                        <a:solidFill>
                          <a:srgbClr val="000000"/>
                        </a:solidFill>
                        <a:effectLst/>
                        <a:latin typeface="Aptos Narrow"/>
                      </a:endParaRPr>
                    </a:p>
                  </a:txBody>
                  <a:tcPr marL="8139" marR="8139" marT="8139" marB="0" anchor="b"/>
                </a:tc>
                <a:tc>
                  <a:txBody>
                    <a:bodyPr/>
                    <a:lstStyle/>
                    <a:p>
                      <a:pPr algn="l" fontAlgn="b"/>
                      <a:r>
                        <a:rPr lang="sv-SE" sz="900" u="none" strike="noStrike">
                          <a:effectLst/>
                        </a:rPr>
                        <a:t> </a:t>
                      </a:r>
                      <a:endParaRPr lang="sv-SE" sz="900" b="0" i="0" u="none" strike="noStrike">
                        <a:solidFill>
                          <a:srgbClr val="000000"/>
                        </a:solidFill>
                        <a:effectLst/>
                        <a:latin typeface="Aptos Narrow"/>
                      </a:endParaRPr>
                    </a:p>
                  </a:txBody>
                  <a:tcPr marL="8139" marR="8139" marT="8139" marB="0" anchor="b"/>
                </a:tc>
                <a:tc>
                  <a:txBody>
                    <a:bodyPr/>
                    <a:lstStyle/>
                    <a:p>
                      <a:pPr algn="l" fontAlgn="b"/>
                      <a:r>
                        <a:rPr lang="sv-SE" sz="900" u="none" strike="noStrike">
                          <a:effectLst/>
                        </a:rPr>
                        <a:t> </a:t>
                      </a:r>
                      <a:endParaRPr lang="sv-SE" sz="900" b="0" i="0" u="none" strike="noStrike">
                        <a:solidFill>
                          <a:srgbClr val="000000"/>
                        </a:solidFill>
                        <a:effectLst/>
                        <a:latin typeface="Aptos Narrow"/>
                      </a:endParaRPr>
                    </a:p>
                  </a:txBody>
                  <a:tcPr marL="8139" marR="8139" marT="8139" marB="0" anchor="b"/>
                </a:tc>
                <a:tc>
                  <a:txBody>
                    <a:bodyPr/>
                    <a:lstStyle/>
                    <a:p>
                      <a:pPr algn="l" fontAlgn="b"/>
                      <a:r>
                        <a:rPr lang="sv-SE" sz="900" u="none" strike="noStrike" dirty="0">
                          <a:effectLst/>
                        </a:rPr>
                        <a:t> </a:t>
                      </a:r>
                      <a:endParaRPr lang="sv-SE" sz="900" b="0" i="0" u="none" strike="noStrike" dirty="0">
                        <a:solidFill>
                          <a:srgbClr val="000000"/>
                        </a:solidFill>
                        <a:effectLst/>
                        <a:latin typeface="Aptos Narrow"/>
                      </a:endParaRPr>
                    </a:p>
                  </a:txBody>
                  <a:tcPr marL="8139" marR="8139" marT="8139" marB="0" anchor="b"/>
                </a:tc>
                <a:extLst>
                  <a:ext uri="{0D108BD9-81ED-4DB2-BD59-A6C34878D82A}">
                    <a16:rowId xmlns:a16="http://schemas.microsoft.com/office/drawing/2014/main" val="1766978058"/>
                  </a:ext>
                </a:extLst>
              </a:tr>
            </a:tbl>
          </a:graphicData>
        </a:graphic>
      </p:graphicFrame>
      <p:pic>
        <p:nvPicPr>
          <p:cNvPr id="4" name="Bildobjekt 3">
            <a:extLst>
              <a:ext uri="{FF2B5EF4-FFF2-40B4-BE49-F238E27FC236}">
                <a16:creationId xmlns:a16="http://schemas.microsoft.com/office/drawing/2014/main" id="{4722B2B8-E699-B520-0D9D-AF5911B222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13539" y="5129502"/>
            <a:ext cx="1087172" cy="1311506"/>
          </a:xfrm>
          <a:prstGeom prst="rect">
            <a:avLst/>
          </a:prstGeom>
        </p:spPr>
      </p:pic>
      <p:pic>
        <p:nvPicPr>
          <p:cNvPr id="2050" name="Picture 2" descr="Passa på! Lägg bud på matchtröjan och årskort från Boden Handboll - P4  Norrbotten | Sveriges Radi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7618" y="2775412"/>
            <a:ext cx="6100729" cy="3416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29922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323AC6A-C13E-D0E6-3521-3995453B2E58}"/>
              </a:ext>
            </a:extLst>
          </p:cNvPr>
          <p:cNvSpPr>
            <a:spLocks noGrp="1"/>
          </p:cNvSpPr>
          <p:nvPr>
            <p:ph type="title"/>
          </p:nvPr>
        </p:nvSpPr>
        <p:spPr>
          <a:xfrm>
            <a:off x="1080650" y="309765"/>
            <a:ext cx="9875520" cy="1356360"/>
          </a:xfrm>
        </p:spPr>
        <p:txBody>
          <a:bodyPr/>
          <a:lstStyle/>
          <a:p>
            <a:r>
              <a:rPr lang="sv-SE" dirty="0">
                <a:latin typeface="Calibri" panose="020F0502020204030204" pitchFamily="34" charset="0"/>
                <a:cs typeface="Calibri" panose="020F0502020204030204" pitchFamily="34" charset="0"/>
              </a:rPr>
              <a:t>Inför säsong 2024/2025</a:t>
            </a:r>
          </a:p>
        </p:txBody>
      </p:sp>
      <p:sp>
        <p:nvSpPr>
          <p:cNvPr id="3" name="Platshållare för innehåll 2">
            <a:extLst>
              <a:ext uri="{FF2B5EF4-FFF2-40B4-BE49-F238E27FC236}">
                <a16:creationId xmlns:a16="http://schemas.microsoft.com/office/drawing/2014/main" id="{2CAC76B6-C5D4-F052-4286-647AFF9D1450}"/>
              </a:ext>
            </a:extLst>
          </p:cNvPr>
          <p:cNvSpPr>
            <a:spLocks noGrp="1"/>
          </p:cNvSpPr>
          <p:nvPr>
            <p:ph idx="1"/>
          </p:nvPr>
        </p:nvSpPr>
        <p:spPr>
          <a:xfrm>
            <a:off x="1143000" y="2058508"/>
            <a:ext cx="4237074" cy="4038600"/>
          </a:xfrm>
        </p:spPr>
        <p:txBody>
          <a:bodyPr>
            <a:normAutofit/>
          </a:bodyPr>
          <a:lstStyle/>
          <a:p>
            <a:r>
              <a:rPr lang="sv-SE" sz="2400">
                <a:solidFill>
                  <a:schemeClr val="tx1"/>
                </a:solidFill>
              </a:rPr>
              <a:t>U9</a:t>
            </a:r>
          </a:p>
          <a:p>
            <a:pPr lvl="1"/>
            <a:r>
              <a:rPr lang="de-DE" sz="2200">
                <a:solidFill>
                  <a:schemeClr val="tx1"/>
                </a:solidFill>
              </a:rPr>
              <a:t>1 </a:t>
            </a:r>
            <a:r>
              <a:rPr lang="de-DE" sz="2200" err="1">
                <a:solidFill>
                  <a:schemeClr val="tx1"/>
                </a:solidFill>
              </a:rPr>
              <a:t>julkalender</a:t>
            </a:r>
            <a:endParaRPr lang="de-DE" sz="2200">
              <a:solidFill>
                <a:schemeClr val="tx1"/>
              </a:solidFill>
            </a:endParaRPr>
          </a:p>
          <a:p>
            <a:pPr lvl="1"/>
            <a:r>
              <a:rPr lang="de-DE" sz="2200" err="1">
                <a:solidFill>
                  <a:schemeClr val="tx1"/>
                </a:solidFill>
              </a:rPr>
              <a:t>Månadslotter</a:t>
            </a:r>
            <a:endParaRPr lang="de-DE" sz="2200">
              <a:solidFill>
                <a:schemeClr val="tx1"/>
              </a:solidFill>
            </a:endParaRPr>
          </a:p>
          <a:p>
            <a:r>
              <a:rPr lang="de-DE" sz="2400">
                <a:solidFill>
                  <a:schemeClr val="tx1"/>
                </a:solidFill>
              </a:rPr>
              <a:t>U10 och </a:t>
            </a:r>
            <a:r>
              <a:rPr lang="de-DE" sz="2400" err="1">
                <a:solidFill>
                  <a:schemeClr val="tx1"/>
                </a:solidFill>
              </a:rPr>
              <a:t>äldre</a:t>
            </a:r>
            <a:endParaRPr lang="de-DE" sz="2400">
              <a:solidFill>
                <a:schemeClr val="tx1"/>
              </a:solidFill>
            </a:endParaRPr>
          </a:p>
          <a:p>
            <a:pPr lvl="1"/>
            <a:r>
              <a:rPr lang="sv-SE" sz="2200">
                <a:solidFill>
                  <a:schemeClr val="tx1"/>
                </a:solidFill>
              </a:rPr>
              <a:t>2 julkalender </a:t>
            </a:r>
          </a:p>
          <a:p>
            <a:pPr lvl="1"/>
            <a:r>
              <a:rPr lang="sv-SE" sz="2200">
                <a:solidFill>
                  <a:schemeClr val="tx1"/>
                </a:solidFill>
              </a:rPr>
              <a:t>8 Bingolotter – uppesittarkväll</a:t>
            </a:r>
          </a:p>
          <a:p>
            <a:pPr lvl="1"/>
            <a:r>
              <a:rPr lang="sv-SE" sz="2200">
                <a:solidFill>
                  <a:schemeClr val="tx1"/>
                </a:solidFill>
              </a:rPr>
              <a:t>Månadslotter</a:t>
            </a:r>
          </a:p>
          <a:p>
            <a:pPr lvl="1"/>
            <a:r>
              <a:rPr lang="sv-SE" sz="2200">
                <a:solidFill>
                  <a:schemeClr val="tx1"/>
                </a:solidFill>
              </a:rPr>
              <a:t>Föreningskiosk </a:t>
            </a:r>
          </a:p>
          <a:p>
            <a:pPr lvl="1"/>
            <a:r>
              <a:rPr lang="sv-SE" sz="2200">
                <a:solidFill>
                  <a:schemeClr val="tx1"/>
                </a:solidFill>
              </a:rPr>
              <a:t>Sponsorarbete</a:t>
            </a:r>
          </a:p>
          <a:p>
            <a:pPr lvl="1"/>
            <a:endParaRPr lang="de-DE" sz="2200">
              <a:solidFill>
                <a:schemeClr val="tx1"/>
              </a:solidFill>
            </a:endParaRPr>
          </a:p>
          <a:p>
            <a:endParaRPr lang="sv-SE" sz="2600">
              <a:solidFill>
                <a:schemeClr val="tx1"/>
              </a:solidFill>
              <a:latin typeface="Calibri" panose="020F0502020204030204" pitchFamily="34" charset="0"/>
              <a:cs typeface="Calibri" panose="020F0502020204030204" pitchFamily="34" charset="0"/>
            </a:endParaRPr>
          </a:p>
          <a:p>
            <a:pPr lvl="1"/>
            <a:endParaRPr lang="sv-SE" sz="2400">
              <a:solidFill>
                <a:schemeClr val="tx1"/>
              </a:solidFill>
              <a:latin typeface="Calibri" panose="020F0502020204030204" pitchFamily="34" charset="0"/>
              <a:cs typeface="Calibri" panose="020F0502020204030204" pitchFamily="34" charset="0"/>
            </a:endParaRPr>
          </a:p>
          <a:p>
            <a:endParaRPr lang="sv-SE" sz="2400">
              <a:solidFill>
                <a:schemeClr val="tx1"/>
              </a:solidFill>
              <a:latin typeface="Calibri" panose="020F0502020204030204" pitchFamily="34" charset="0"/>
              <a:cs typeface="Calibri" panose="020F0502020204030204" pitchFamily="34" charset="0"/>
            </a:endParaRPr>
          </a:p>
          <a:p>
            <a:pPr lvl="1"/>
            <a:endParaRPr lang="sv-SE" sz="2400">
              <a:solidFill>
                <a:schemeClr val="tx1"/>
              </a:solidFill>
              <a:latin typeface="Calibri" panose="020F0502020204030204" pitchFamily="34" charset="0"/>
              <a:cs typeface="Calibri" panose="020F0502020204030204" pitchFamily="34" charset="0"/>
            </a:endParaRPr>
          </a:p>
        </p:txBody>
      </p:sp>
      <p:pic>
        <p:nvPicPr>
          <p:cNvPr id="4" name="Bildobjekt 3">
            <a:extLst>
              <a:ext uri="{FF2B5EF4-FFF2-40B4-BE49-F238E27FC236}">
                <a16:creationId xmlns:a16="http://schemas.microsoft.com/office/drawing/2014/main" id="{4722B2B8-E699-B520-0D9D-AF5911B222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13539" y="5129502"/>
            <a:ext cx="1087172" cy="1311506"/>
          </a:xfrm>
          <a:prstGeom prst="rect">
            <a:avLst/>
          </a:prstGeom>
        </p:spPr>
      </p:pic>
      <p:sp>
        <p:nvSpPr>
          <p:cNvPr id="5" name="Platshållare för innehåll 2">
            <a:extLst>
              <a:ext uri="{FF2B5EF4-FFF2-40B4-BE49-F238E27FC236}">
                <a16:creationId xmlns:a16="http://schemas.microsoft.com/office/drawing/2014/main" id="{954E9A03-F2D0-F318-B6ED-D6A99CC6EBDF}"/>
              </a:ext>
            </a:extLst>
          </p:cNvPr>
          <p:cNvSpPr txBox="1">
            <a:spLocks/>
          </p:cNvSpPr>
          <p:nvPr/>
        </p:nvSpPr>
        <p:spPr>
          <a:xfrm>
            <a:off x="5726247" y="2052793"/>
            <a:ext cx="4237074" cy="4038600"/>
          </a:xfrm>
          <a:prstGeom prst="rect">
            <a:avLst/>
          </a:prstGeom>
        </p:spPr>
        <p:txBody>
          <a:bodyPr vert="horz" lIns="91440" tIns="45720" rIns="91440" bIns="45720" rtlCol="0">
            <a:normAutofit/>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Calibri" panose="020F0502020204030204" pitchFamily="34" charset="0"/>
                <a:ea typeface="+mn-ea"/>
                <a:cs typeface="Calibri" panose="020F0502020204030204" pitchFamily="34" charset="0"/>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Calibri" panose="020F0502020204030204" pitchFamily="34" charset="0"/>
                <a:ea typeface="+mn-ea"/>
                <a:cs typeface="Calibri" panose="020F0502020204030204" pitchFamily="34" charset="0"/>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Calibri" panose="020F0502020204030204" pitchFamily="34" charset="0"/>
                <a:ea typeface="+mn-ea"/>
                <a:cs typeface="Calibri" panose="020F0502020204030204" pitchFamily="34" charset="0"/>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Calibri" panose="020F0502020204030204" pitchFamily="34" charset="0"/>
                <a:ea typeface="+mn-ea"/>
                <a:cs typeface="Calibri" panose="020F0502020204030204" pitchFamily="34" charset="0"/>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Calibri" panose="020F0502020204030204" pitchFamily="34" charset="0"/>
                <a:ea typeface="+mn-ea"/>
                <a:cs typeface="Calibri" panose="020F0502020204030204" pitchFamily="34" charset="0"/>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r>
              <a:rPr lang="sv-SE" sz="2400" dirty="0">
                <a:solidFill>
                  <a:schemeClr val="tx1"/>
                </a:solidFill>
              </a:rPr>
              <a:t>Styrelsen</a:t>
            </a:r>
            <a:endParaRPr lang="de-DE" sz="2400" dirty="0">
              <a:solidFill>
                <a:schemeClr val="tx1"/>
              </a:solidFill>
            </a:endParaRPr>
          </a:p>
          <a:p>
            <a:pPr lvl="1"/>
            <a:r>
              <a:rPr lang="sv-SE" sz="2200" dirty="0">
                <a:solidFill>
                  <a:schemeClr val="tx1"/>
                </a:solidFill>
              </a:rPr>
              <a:t>2 julkalender </a:t>
            </a:r>
          </a:p>
          <a:p>
            <a:pPr lvl="1"/>
            <a:r>
              <a:rPr lang="sv-SE" sz="2200" dirty="0">
                <a:solidFill>
                  <a:schemeClr val="tx1"/>
                </a:solidFill>
              </a:rPr>
              <a:t>8 Bingolotter – uppesittarkväll</a:t>
            </a:r>
          </a:p>
          <a:p>
            <a:pPr lvl="1"/>
            <a:r>
              <a:rPr lang="sv-SE" sz="2200" dirty="0">
                <a:solidFill>
                  <a:schemeClr val="tx1"/>
                </a:solidFill>
              </a:rPr>
              <a:t>Månadslotter</a:t>
            </a:r>
          </a:p>
          <a:p>
            <a:pPr lvl="1"/>
            <a:r>
              <a:rPr lang="sv-SE" sz="2200" dirty="0">
                <a:solidFill>
                  <a:schemeClr val="tx1"/>
                </a:solidFill>
              </a:rPr>
              <a:t>Föreningskiosk </a:t>
            </a:r>
          </a:p>
          <a:p>
            <a:pPr lvl="1"/>
            <a:r>
              <a:rPr lang="sv-SE" sz="2200" dirty="0">
                <a:solidFill>
                  <a:schemeClr val="tx1"/>
                </a:solidFill>
              </a:rPr>
              <a:t>Sponsorarbete</a:t>
            </a:r>
          </a:p>
          <a:p>
            <a:pPr lvl="1"/>
            <a:r>
              <a:rPr lang="sv-SE" sz="2200" dirty="0" err="1">
                <a:solidFill>
                  <a:schemeClr val="tx1"/>
                </a:solidFill>
              </a:rPr>
              <a:t>Rokalven</a:t>
            </a:r>
            <a:r>
              <a:rPr lang="sv-SE" sz="2200" dirty="0">
                <a:solidFill>
                  <a:schemeClr val="tx1"/>
                </a:solidFill>
              </a:rPr>
              <a:t> / torgmöbler</a:t>
            </a:r>
          </a:p>
          <a:p>
            <a:pPr lvl="1"/>
            <a:r>
              <a:rPr lang="sv-SE" sz="2200" dirty="0">
                <a:solidFill>
                  <a:schemeClr val="tx1"/>
                </a:solidFill>
              </a:rPr>
              <a:t>Bingolotter på ICA </a:t>
            </a:r>
          </a:p>
          <a:p>
            <a:pPr lvl="1"/>
            <a:r>
              <a:rPr lang="sv-SE" sz="2200" dirty="0">
                <a:solidFill>
                  <a:schemeClr val="tx1"/>
                </a:solidFill>
              </a:rPr>
              <a:t>Kioskansvariga </a:t>
            </a:r>
          </a:p>
          <a:p>
            <a:pPr lvl="1"/>
            <a:endParaRPr lang="de-DE" sz="2200" dirty="0">
              <a:solidFill>
                <a:schemeClr val="tx1"/>
              </a:solidFill>
            </a:endParaRPr>
          </a:p>
          <a:p>
            <a:endParaRPr lang="sv-SE" sz="2600" dirty="0">
              <a:solidFill>
                <a:schemeClr val="tx1"/>
              </a:solidFill>
            </a:endParaRPr>
          </a:p>
          <a:p>
            <a:pPr lvl="1"/>
            <a:endParaRPr lang="sv-SE" sz="2400" dirty="0">
              <a:solidFill>
                <a:schemeClr val="tx1"/>
              </a:solidFill>
            </a:endParaRPr>
          </a:p>
          <a:p>
            <a:endParaRPr lang="sv-SE" sz="2400" dirty="0">
              <a:solidFill>
                <a:schemeClr val="tx1"/>
              </a:solidFill>
            </a:endParaRPr>
          </a:p>
          <a:p>
            <a:pPr lvl="1"/>
            <a:endParaRPr lang="sv-SE" sz="2400" dirty="0">
              <a:solidFill>
                <a:schemeClr val="tx1"/>
              </a:solidFill>
            </a:endParaRPr>
          </a:p>
        </p:txBody>
      </p:sp>
      <p:sp>
        <p:nvSpPr>
          <p:cNvPr id="7" name="textruta 6">
            <a:extLst>
              <a:ext uri="{FF2B5EF4-FFF2-40B4-BE49-F238E27FC236}">
                <a16:creationId xmlns:a16="http://schemas.microsoft.com/office/drawing/2014/main" id="{6A323553-DC9B-601D-9684-11DA534F23D4}"/>
              </a:ext>
            </a:extLst>
          </p:cNvPr>
          <p:cNvSpPr txBox="1"/>
          <p:nvPr/>
        </p:nvSpPr>
        <p:spPr>
          <a:xfrm>
            <a:off x="2073499" y="5794677"/>
            <a:ext cx="7889822" cy="646331"/>
          </a:xfrm>
          <a:prstGeom prst="rect">
            <a:avLst/>
          </a:prstGeom>
          <a:noFill/>
          <a:ln w="19050">
            <a:noFill/>
          </a:ln>
        </p:spPr>
        <p:txBody>
          <a:bodyPr wrap="square">
            <a:spAutoFit/>
          </a:bodyPr>
          <a:lstStyle/>
          <a:p>
            <a:r>
              <a:rPr lang="sv-SE" b="1">
                <a:solidFill>
                  <a:schemeClr val="accent1"/>
                </a:solidFill>
                <a:latin typeface="Calibri" panose="020F0502020204030204" pitchFamily="34" charset="0"/>
                <a:cs typeface="Calibri" panose="020F0502020204030204" pitchFamily="34" charset="0"/>
              </a:rPr>
              <a:t>Max antal per familj skrivna på samma adress: 4 julkalendrar och 16 bingolotter</a:t>
            </a:r>
          </a:p>
          <a:p>
            <a:r>
              <a:rPr lang="sv-SE" b="1">
                <a:solidFill>
                  <a:schemeClr val="accent1"/>
                </a:solidFill>
                <a:latin typeface="Calibri" panose="020F0502020204030204" pitchFamily="34" charset="0"/>
                <a:cs typeface="Calibri" panose="020F0502020204030204" pitchFamily="34" charset="0"/>
              </a:rPr>
              <a:t>Föreningskiosken drivs gemensamt med IBK Husar</a:t>
            </a:r>
          </a:p>
        </p:txBody>
      </p:sp>
      <p:pic>
        <p:nvPicPr>
          <p:cNvPr id="9" name="Bildobjekt 8">
            <a:extLst>
              <a:ext uri="{FF2B5EF4-FFF2-40B4-BE49-F238E27FC236}">
                <a16:creationId xmlns:a16="http://schemas.microsoft.com/office/drawing/2014/main" id="{FD32557A-2280-82C3-3A7D-CF383FBFB3C6}"/>
              </a:ext>
            </a:extLst>
          </p:cNvPr>
          <p:cNvPicPr/>
          <p:nvPr/>
        </p:nvPicPr>
        <p:blipFill>
          <a:blip r:embed="rId3" cstate="print">
            <a:extLst>
              <a:ext uri="{28A0092B-C50C-407E-A947-70E740481C1C}">
                <a14:useLocalDpi xmlns:a14="http://schemas.microsoft.com/office/drawing/2010/main" val="0"/>
              </a:ext>
            </a:extLst>
          </a:blip>
          <a:stretch>
            <a:fillRect/>
          </a:stretch>
        </p:blipFill>
        <p:spPr>
          <a:xfrm rot="500198">
            <a:off x="9800284" y="2050768"/>
            <a:ext cx="1899268" cy="2847932"/>
          </a:xfrm>
          <a:prstGeom prst="rect">
            <a:avLst/>
          </a:prstGeom>
        </p:spPr>
      </p:pic>
    </p:spTree>
    <p:extLst>
      <p:ext uri="{BB962C8B-B14F-4D97-AF65-F5344CB8AC3E}">
        <p14:creationId xmlns:p14="http://schemas.microsoft.com/office/powerpoint/2010/main" val="36458221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p:cNvPicPr>
            <a:picLocks noChangeAspect="1"/>
          </p:cNvPicPr>
          <p:nvPr/>
        </p:nvPicPr>
        <p:blipFill>
          <a:blip r:embed="rId3"/>
          <a:stretch>
            <a:fillRect/>
          </a:stretch>
        </p:blipFill>
        <p:spPr>
          <a:xfrm>
            <a:off x="1930903" y="1947778"/>
            <a:ext cx="8738596" cy="1692996"/>
          </a:xfrm>
          <a:prstGeom prst="rect">
            <a:avLst/>
          </a:prstGeom>
        </p:spPr>
      </p:pic>
      <p:pic>
        <p:nvPicPr>
          <p:cNvPr id="2" name="Bildobjekt 1">
            <a:extLst>
              <a:ext uri="{FF2B5EF4-FFF2-40B4-BE49-F238E27FC236}">
                <a16:creationId xmlns:a16="http://schemas.microsoft.com/office/drawing/2014/main" id="{43F03254-F0C3-6C5C-30A3-AD33E34B390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81052" y="458648"/>
            <a:ext cx="1087172" cy="1311506"/>
          </a:xfrm>
          <a:prstGeom prst="rect">
            <a:avLst/>
          </a:prstGeom>
        </p:spPr>
      </p:pic>
    </p:spTree>
    <p:extLst>
      <p:ext uri="{BB962C8B-B14F-4D97-AF65-F5344CB8AC3E}">
        <p14:creationId xmlns:p14="http://schemas.microsoft.com/office/powerpoint/2010/main" val="2544712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pic>
        <p:nvPicPr>
          <p:cNvPr id="4098" name="Picture 2" descr="Sportlotten Combo 50 k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2795" y="890507"/>
            <a:ext cx="6663680" cy="4814019"/>
          </a:xfrm>
          <a:prstGeom prst="rect">
            <a:avLst/>
          </a:prstGeom>
          <a:noFill/>
          <a:extLst>
            <a:ext uri="{909E8E84-426E-40DD-AFC4-6F175D3DCCD1}">
              <a14:hiddenFill xmlns:a14="http://schemas.microsoft.com/office/drawing/2010/main">
                <a:solidFill>
                  <a:srgbClr val="FFFFFF"/>
                </a:solidFill>
              </a14:hiddenFill>
            </a:ext>
          </a:extLst>
        </p:spPr>
      </p:pic>
      <p:pic>
        <p:nvPicPr>
          <p:cNvPr id="4" name="Platshållare för innehåll 3">
            <a:extLst>
              <a:ext uri="{FF2B5EF4-FFF2-40B4-BE49-F238E27FC236}">
                <a16:creationId xmlns:a16="http://schemas.microsoft.com/office/drawing/2014/main" id="{EA0DDB81-C96D-54BB-D1F1-91CD7ECD59C7}"/>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0046042" y="4507127"/>
            <a:ext cx="1237027" cy="1492287"/>
          </a:xfrm>
          <a:prstGeom prst="rect">
            <a:avLst/>
          </a:prstGeom>
        </p:spPr>
      </p:pic>
    </p:spTree>
    <p:extLst>
      <p:ext uri="{BB962C8B-B14F-4D97-AF65-F5344CB8AC3E}">
        <p14:creationId xmlns:p14="http://schemas.microsoft.com/office/powerpoint/2010/main" val="3426153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Nya spelintäkter till </a:t>
            </a:r>
            <a:r>
              <a:rPr lang="sv-SE" dirty="0" err="1"/>
              <a:t>Ebk</a:t>
            </a:r>
            <a:r>
              <a:rPr lang="sv-SE" dirty="0"/>
              <a:t>!</a:t>
            </a:r>
          </a:p>
        </p:txBody>
      </p:sp>
      <p:sp>
        <p:nvSpPr>
          <p:cNvPr id="3" name="Platshållare för innehåll 2"/>
          <p:cNvSpPr>
            <a:spLocks noGrp="1"/>
          </p:cNvSpPr>
          <p:nvPr>
            <p:ph idx="1"/>
          </p:nvPr>
        </p:nvSpPr>
        <p:spPr/>
        <p:txBody>
          <a:bodyPr/>
          <a:lstStyle/>
          <a:p>
            <a:pPr>
              <a:buFont typeface="Arial" panose="020B0604020202020204" pitchFamily="34" charset="0"/>
              <a:buChar char="•"/>
            </a:pPr>
            <a:endParaRPr lang="sv-SE" dirty="0"/>
          </a:p>
          <a:p>
            <a:pPr marL="45720" indent="0">
              <a:buNone/>
            </a:pPr>
            <a:endParaRPr lang="sv-SE" dirty="0"/>
          </a:p>
        </p:txBody>
      </p:sp>
      <p:pic>
        <p:nvPicPr>
          <p:cNvPr id="3076" name="Picture 4" descr="Joyna Logotyp Lit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0917" y="1965960"/>
            <a:ext cx="9282953" cy="4532692"/>
          </a:xfrm>
          <a:prstGeom prst="rect">
            <a:avLst/>
          </a:prstGeom>
          <a:noFill/>
          <a:extLst>
            <a:ext uri="{909E8E84-426E-40DD-AFC4-6F175D3DCCD1}">
              <a14:hiddenFill xmlns:a14="http://schemas.microsoft.com/office/drawing/2010/main">
                <a:solidFill>
                  <a:srgbClr val="FFFFFF"/>
                </a:solidFill>
              </a14:hiddenFill>
            </a:ext>
          </a:extLst>
        </p:spPr>
      </p:pic>
      <p:pic>
        <p:nvPicPr>
          <p:cNvPr id="4" name="Bildobjekt 3">
            <a:extLst>
              <a:ext uri="{FF2B5EF4-FFF2-40B4-BE49-F238E27FC236}">
                <a16:creationId xmlns:a16="http://schemas.microsoft.com/office/drawing/2014/main" id="{BA5DC80C-9CDB-3C3D-20A7-F7DA4996C72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57497" y="654454"/>
            <a:ext cx="1087172" cy="1311506"/>
          </a:xfrm>
          <a:prstGeom prst="rect">
            <a:avLst/>
          </a:prstGeom>
        </p:spPr>
      </p:pic>
    </p:spTree>
    <p:extLst>
      <p:ext uri="{BB962C8B-B14F-4D97-AF65-F5344CB8AC3E}">
        <p14:creationId xmlns:p14="http://schemas.microsoft.com/office/powerpoint/2010/main" val="39198498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idx="1"/>
          </p:nvPr>
        </p:nvSpPr>
        <p:spPr>
          <a:xfrm>
            <a:off x="1282485" y="5405034"/>
            <a:ext cx="9872871" cy="4038600"/>
          </a:xfrm>
        </p:spPr>
        <p:txBody>
          <a:bodyPr/>
          <a:lstStyle/>
          <a:p>
            <a:r>
              <a:rPr lang="sv-SE" dirty="0"/>
              <a:t>Föreningskväll på Intersport 4 september</a:t>
            </a:r>
          </a:p>
        </p:txBody>
      </p:sp>
      <p:pic>
        <p:nvPicPr>
          <p:cNvPr id="5" name="Bildobjekt 4"/>
          <p:cNvPicPr>
            <a:picLocks noChangeAspect="1"/>
          </p:cNvPicPr>
          <p:nvPr/>
        </p:nvPicPr>
        <p:blipFill>
          <a:blip r:embed="rId3"/>
          <a:stretch>
            <a:fillRect/>
          </a:stretch>
        </p:blipFill>
        <p:spPr>
          <a:xfrm>
            <a:off x="2327705" y="638272"/>
            <a:ext cx="7503459" cy="4461516"/>
          </a:xfrm>
          <a:prstGeom prst="rect">
            <a:avLst/>
          </a:prstGeom>
        </p:spPr>
      </p:pic>
      <p:pic>
        <p:nvPicPr>
          <p:cNvPr id="4" name="Bildobjekt 3">
            <a:extLst>
              <a:ext uri="{FF2B5EF4-FFF2-40B4-BE49-F238E27FC236}">
                <a16:creationId xmlns:a16="http://schemas.microsoft.com/office/drawing/2014/main" id="{98CE972B-3FD7-9DD7-5379-E5E03900296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68184" y="959700"/>
            <a:ext cx="1087172" cy="1311506"/>
          </a:xfrm>
          <a:prstGeom prst="rect">
            <a:avLst/>
          </a:prstGeom>
        </p:spPr>
      </p:pic>
    </p:spTree>
    <p:extLst>
      <p:ext uri="{BB962C8B-B14F-4D97-AF65-F5344CB8AC3E}">
        <p14:creationId xmlns:p14="http://schemas.microsoft.com/office/powerpoint/2010/main" val="19870827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a:extLst>
              <a:ext uri="{FF2B5EF4-FFF2-40B4-BE49-F238E27FC236}">
                <a16:creationId xmlns:a16="http://schemas.microsoft.com/office/drawing/2014/main" id="{4BCBE404-2722-596D-7427-333CF07FDC94}"/>
              </a:ext>
            </a:extLst>
          </p:cNvPr>
          <p:cNvSpPr txBox="1"/>
          <p:nvPr/>
        </p:nvSpPr>
        <p:spPr>
          <a:xfrm>
            <a:off x="2426368" y="2566737"/>
            <a:ext cx="7515725" cy="830997"/>
          </a:xfrm>
          <a:prstGeom prst="rect">
            <a:avLst/>
          </a:prstGeom>
          <a:noFill/>
          <a:ln>
            <a:solidFill>
              <a:schemeClr val="accent2">
                <a:lumMod val="50000"/>
              </a:schemeClr>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v-SE" sz="4800" dirty="0"/>
              <a:t>Utdrag ur </a:t>
            </a:r>
            <a:r>
              <a:rPr lang="sv-SE" sz="4800" err="1"/>
              <a:t>belastningregistret</a:t>
            </a:r>
            <a:endParaRPr lang="sv-SE" sz="4800"/>
          </a:p>
        </p:txBody>
      </p:sp>
      <p:pic>
        <p:nvPicPr>
          <p:cNvPr id="3" name="Bildobjekt 2">
            <a:extLst>
              <a:ext uri="{FF2B5EF4-FFF2-40B4-BE49-F238E27FC236}">
                <a16:creationId xmlns:a16="http://schemas.microsoft.com/office/drawing/2014/main" id="{01982513-4612-EB6D-4808-2B5EBB9425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18123" y="730497"/>
            <a:ext cx="1087172" cy="1311506"/>
          </a:xfrm>
          <a:prstGeom prst="rect">
            <a:avLst/>
          </a:prstGeom>
        </p:spPr>
      </p:pic>
    </p:spTree>
    <p:extLst>
      <p:ext uri="{BB962C8B-B14F-4D97-AF65-F5344CB8AC3E}">
        <p14:creationId xmlns:p14="http://schemas.microsoft.com/office/powerpoint/2010/main" val="13833097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 1"/>
          <p:cNvGrpSpPr/>
          <p:nvPr/>
        </p:nvGrpSpPr>
        <p:grpSpPr>
          <a:xfrm>
            <a:off x="3022170" y="479139"/>
            <a:ext cx="5983757" cy="5766678"/>
            <a:chOff x="5629275" y="1415986"/>
            <a:chExt cx="3482660" cy="3436430"/>
          </a:xfrm>
        </p:grpSpPr>
        <p:pic>
          <p:nvPicPr>
            <p:cNvPr id="3" name="Bildobjekt 2"/>
            <p:cNvPicPr>
              <a:picLocks noChangeAspect="1"/>
            </p:cNvPicPr>
            <p:nvPr/>
          </p:nvPicPr>
          <p:blipFill>
            <a:blip r:embed="rId3"/>
            <a:stretch>
              <a:fillRect/>
            </a:stretch>
          </p:blipFill>
          <p:spPr>
            <a:xfrm>
              <a:off x="5629275" y="1415986"/>
              <a:ext cx="3482660" cy="3436430"/>
            </a:xfrm>
            <a:prstGeom prst="rect">
              <a:avLst/>
            </a:prstGeom>
          </p:spPr>
        </p:pic>
        <p:pic>
          <p:nvPicPr>
            <p:cNvPr id="4" name="Bildobjekt 3">
              <a:extLst>
                <a:ext uri="{FF2B5EF4-FFF2-40B4-BE49-F238E27FC236}">
                  <a16:creationId xmlns:a16="http://schemas.microsoft.com/office/drawing/2014/main" id="{0333541D-5571-4279-A3E0-80E6019F8D4C}"/>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803137" y="3604153"/>
              <a:ext cx="487376" cy="587943"/>
            </a:xfrm>
            <a:prstGeom prst="rect">
              <a:avLst/>
            </a:prstGeom>
          </p:spPr>
        </p:pic>
      </p:grpSp>
      <p:pic>
        <p:nvPicPr>
          <p:cNvPr id="5" name="Bildobjekt 4">
            <a:extLst>
              <a:ext uri="{FF2B5EF4-FFF2-40B4-BE49-F238E27FC236}">
                <a16:creationId xmlns:a16="http://schemas.microsoft.com/office/drawing/2014/main" id="{0333541D-5571-4279-A3E0-80E6019F8D4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51564" y="479139"/>
            <a:ext cx="1087172" cy="1311506"/>
          </a:xfrm>
          <a:prstGeom prst="rect">
            <a:avLst/>
          </a:prstGeom>
        </p:spPr>
      </p:pic>
      <p:sp>
        <p:nvSpPr>
          <p:cNvPr id="6" name="Rubrik 1">
            <a:extLst>
              <a:ext uri="{FF2B5EF4-FFF2-40B4-BE49-F238E27FC236}">
                <a16:creationId xmlns:a16="http://schemas.microsoft.com/office/drawing/2014/main" id="{54297B0A-6506-425E-8949-841025B225E5}"/>
              </a:ext>
            </a:extLst>
          </p:cNvPr>
          <p:cNvSpPr txBox="1">
            <a:spLocks/>
          </p:cNvSpPr>
          <p:nvPr/>
        </p:nvSpPr>
        <p:spPr>
          <a:xfrm>
            <a:off x="276286" y="5039895"/>
            <a:ext cx="11715342" cy="864524"/>
          </a:xfrm>
          <a:prstGeom prst="rect">
            <a:avLst/>
          </a:prstGeom>
        </p:spPr>
        <p:txBody>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pPr algn="ctr"/>
            <a:r>
              <a:rPr lang="sv-SE" sz="4000" dirty="0">
                <a:latin typeface="Georgia" panose="02040502050405020303" pitchFamily="18" charset="0"/>
              </a:rPr>
              <a:t/>
            </a:r>
            <a:br>
              <a:rPr lang="sv-SE" sz="4000" dirty="0">
                <a:latin typeface="Georgia" panose="02040502050405020303" pitchFamily="18" charset="0"/>
              </a:rPr>
            </a:br>
            <a:endParaRPr lang="sv-SE" sz="4000" dirty="0">
              <a:latin typeface="Georgia" panose="02040502050405020303" pitchFamily="18" charset="0"/>
            </a:endParaRPr>
          </a:p>
        </p:txBody>
      </p:sp>
    </p:spTree>
    <p:extLst>
      <p:ext uri="{BB962C8B-B14F-4D97-AF65-F5344CB8AC3E}">
        <p14:creationId xmlns:p14="http://schemas.microsoft.com/office/powerpoint/2010/main" val="6247009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4297B0A-6506-425E-8949-841025B225E5}"/>
              </a:ext>
            </a:extLst>
          </p:cNvPr>
          <p:cNvSpPr txBox="1">
            <a:spLocks/>
          </p:cNvSpPr>
          <p:nvPr/>
        </p:nvSpPr>
        <p:spPr>
          <a:xfrm>
            <a:off x="-121925" y="1524326"/>
            <a:ext cx="11770822" cy="864524"/>
          </a:xfrm>
          <a:prstGeom prst="rect">
            <a:avLst/>
          </a:prstGeom>
        </p:spPr>
        <p:txBody>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pPr algn="ctr"/>
            <a:r>
              <a:rPr lang="sv-SE" sz="5400" b="1" dirty="0"/>
              <a:t>VÅR VISION</a:t>
            </a:r>
          </a:p>
        </p:txBody>
      </p:sp>
      <p:pic>
        <p:nvPicPr>
          <p:cNvPr id="5" name="Bildobjekt 4">
            <a:extLst>
              <a:ext uri="{FF2B5EF4-FFF2-40B4-BE49-F238E27FC236}">
                <a16:creationId xmlns:a16="http://schemas.microsoft.com/office/drawing/2014/main" id="{0333541D-5571-4279-A3E0-80E6019F8D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4790" y="323329"/>
            <a:ext cx="1087172" cy="1311506"/>
          </a:xfrm>
          <a:prstGeom prst="rect">
            <a:avLst/>
          </a:prstGeom>
        </p:spPr>
      </p:pic>
      <p:sp>
        <p:nvSpPr>
          <p:cNvPr id="6" name="Platshållare för text 4">
            <a:extLst>
              <a:ext uri="{FF2B5EF4-FFF2-40B4-BE49-F238E27FC236}">
                <a16:creationId xmlns:a16="http://schemas.microsoft.com/office/drawing/2014/main" id="{6DF8B995-836C-4EF5-A7B8-03A915607D74}"/>
              </a:ext>
            </a:extLst>
          </p:cNvPr>
          <p:cNvSpPr txBox="1">
            <a:spLocks/>
          </p:cNvSpPr>
          <p:nvPr/>
        </p:nvSpPr>
        <p:spPr>
          <a:xfrm>
            <a:off x="434715" y="3434411"/>
            <a:ext cx="11306545" cy="3423589"/>
          </a:xfrm>
          <a:prstGeom prst="rect">
            <a:avLst/>
          </a:prstGeom>
        </p:spPr>
        <p:txBody>
          <a:bodyPr>
            <a:noAutofit/>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pPr marL="45720" indent="0" algn="ctr">
              <a:lnSpc>
                <a:spcPct val="150000"/>
              </a:lnSpc>
              <a:buNone/>
            </a:pPr>
            <a:r>
              <a:rPr lang="sv-SE" sz="3200" dirty="0">
                <a:solidFill>
                  <a:schemeClr val="tx1">
                    <a:lumMod val="65000"/>
                    <a:lumOff val="35000"/>
                  </a:schemeClr>
                </a:solidFill>
                <a:latin typeface="Georgia" panose="02040502050405020303" pitchFamily="18" charset="0"/>
              </a:rPr>
              <a:t>”NÄRPRODUCERAD HANDBOLLSKULTUR</a:t>
            </a:r>
          </a:p>
          <a:p>
            <a:pPr marL="45720" indent="0" algn="ctr">
              <a:lnSpc>
                <a:spcPct val="150000"/>
              </a:lnSpc>
              <a:buNone/>
            </a:pPr>
            <a:r>
              <a:rPr lang="sv-SE" sz="3200" dirty="0">
                <a:solidFill>
                  <a:schemeClr val="tx1">
                    <a:lumMod val="65000"/>
                    <a:lumOff val="35000"/>
                  </a:schemeClr>
                </a:solidFill>
                <a:latin typeface="Georgia" panose="02040502050405020303" pitchFamily="18" charset="0"/>
              </a:rPr>
              <a:t>-EN TRYGG SPELPLAN I EKSJÖ DÄR </a:t>
            </a:r>
          </a:p>
          <a:p>
            <a:pPr marL="45720" indent="0" algn="ctr">
              <a:lnSpc>
                <a:spcPct val="150000"/>
              </a:lnSpc>
              <a:buNone/>
            </a:pPr>
            <a:r>
              <a:rPr lang="sv-SE" sz="3200" dirty="0">
                <a:solidFill>
                  <a:schemeClr val="tx1">
                    <a:lumMod val="65000"/>
                    <a:lumOff val="35000"/>
                  </a:schemeClr>
                </a:solidFill>
                <a:latin typeface="Georgia" panose="02040502050405020303" pitchFamily="18" charset="0"/>
              </a:rPr>
              <a:t>MÄNNISKOR UTVECKLAS ”</a:t>
            </a:r>
          </a:p>
        </p:txBody>
      </p:sp>
    </p:spTree>
    <p:extLst>
      <p:ext uri="{BB962C8B-B14F-4D97-AF65-F5344CB8AC3E}">
        <p14:creationId xmlns:p14="http://schemas.microsoft.com/office/powerpoint/2010/main" val="12759195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87EF314-B5EC-56B2-9D6A-7B2259139359}"/>
              </a:ext>
            </a:extLst>
          </p:cNvPr>
          <p:cNvSpPr>
            <a:spLocks noGrp="1"/>
          </p:cNvSpPr>
          <p:nvPr>
            <p:ph type="title"/>
          </p:nvPr>
        </p:nvSpPr>
        <p:spPr/>
        <p:txBody>
          <a:bodyPr/>
          <a:lstStyle/>
          <a:p>
            <a:r>
              <a:rPr lang="sv-SE" dirty="0">
                <a:latin typeface="Calibri"/>
                <a:cs typeface="Calibri"/>
              </a:rPr>
              <a:t>Ekonomin inför säsongen 24/25</a:t>
            </a:r>
          </a:p>
        </p:txBody>
      </p:sp>
      <p:pic>
        <p:nvPicPr>
          <p:cNvPr id="4" name="Bildobjekt 3">
            <a:extLst>
              <a:ext uri="{FF2B5EF4-FFF2-40B4-BE49-F238E27FC236}">
                <a16:creationId xmlns:a16="http://schemas.microsoft.com/office/drawing/2014/main" id="{8CC34A2A-8E83-ADAF-F445-2A2C596E29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1828" y="745894"/>
            <a:ext cx="1087172" cy="1311506"/>
          </a:xfrm>
          <a:prstGeom prst="rect">
            <a:avLst/>
          </a:prstGeom>
        </p:spPr>
      </p:pic>
      <p:sp>
        <p:nvSpPr>
          <p:cNvPr id="5" name="Platshållare för innehåll 4"/>
          <p:cNvSpPr>
            <a:spLocks noGrp="1"/>
          </p:cNvSpPr>
          <p:nvPr>
            <p:ph idx="1"/>
          </p:nvPr>
        </p:nvSpPr>
        <p:spPr/>
        <p:txBody>
          <a:bodyPr/>
          <a:lstStyle/>
          <a:p>
            <a:endParaRPr lang="sv-SE"/>
          </a:p>
        </p:txBody>
      </p:sp>
    </p:spTree>
    <p:extLst>
      <p:ext uri="{BB962C8B-B14F-4D97-AF65-F5344CB8AC3E}">
        <p14:creationId xmlns:p14="http://schemas.microsoft.com/office/powerpoint/2010/main" val="28558428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54297B0A-6506-425E-8949-841025B225E5}"/>
              </a:ext>
            </a:extLst>
          </p:cNvPr>
          <p:cNvSpPr txBox="1">
            <a:spLocks/>
          </p:cNvSpPr>
          <p:nvPr/>
        </p:nvSpPr>
        <p:spPr>
          <a:xfrm>
            <a:off x="1930383" y="2515638"/>
            <a:ext cx="11770822" cy="1869522"/>
          </a:xfrm>
          <a:prstGeom prst="rect">
            <a:avLst/>
          </a:prstGeom>
        </p:spPr>
        <p:txBody>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pPr algn="ctr"/>
            <a:r>
              <a:rPr lang="sv-SE" sz="5400" dirty="0">
                <a:latin typeface="Georgia" panose="02040502050405020303" pitchFamily="18" charset="0"/>
              </a:rPr>
              <a:t>Också var det det med TRÄNINGSTIDERNA…</a:t>
            </a:r>
          </a:p>
        </p:txBody>
      </p:sp>
      <p:pic>
        <p:nvPicPr>
          <p:cNvPr id="4" name="Bildobjekt 3">
            <a:extLst>
              <a:ext uri="{FF2B5EF4-FFF2-40B4-BE49-F238E27FC236}">
                <a16:creationId xmlns:a16="http://schemas.microsoft.com/office/drawing/2014/main" id="{0333541D-5571-4279-A3E0-80E6019F8D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21653" y="676255"/>
            <a:ext cx="1087172" cy="1311506"/>
          </a:xfrm>
          <a:prstGeom prst="rect">
            <a:avLst/>
          </a:prstGeom>
        </p:spPr>
      </p:pic>
    </p:spTree>
    <p:extLst>
      <p:ext uri="{BB962C8B-B14F-4D97-AF65-F5344CB8AC3E}">
        <p14:creationId xmlns:p14="http://schemas.microsoft.com/office/powerpoint/2010/main" val="38125799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4297B0A-6506-425E-8949-841025B225E5}"/>
              </a:ext>
            </a:extLst>
          </p:cNvPr>
          <p:cNvSpPr txBox="1">
            <a:spLocks/>
          </p:cNvSpPr>
          <p:nvPr/>
        </p:nvSpPr>
        <p:spPr>
          <a:xfrm>
            <a:off x="288081" y="1316368"/>
            <a:ext cx="11770822" cy="1869522"/>
          </a:xfrm>
          <a:prstGeom prst="rect">
            <a:avLst/>
          </a:prstGeom>
        </p:spPr>
        <p:txBody>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pPr algn="ctr"/>
            <a:r>
              <a:rPr lang="sv-SE" sz="10000" b="1" dirty="0">
                <a:solidFill>
                  <a:schemeClr val="accent1">
                    <a:lumMod val="50000"/>
                  </a:schemeClr>
                </a:solidFill>
                <a:latin typeface="+mn-lt"/>
              </a:rPr>
              <a:t>TACK!</a:t>
            </a:r>
          </a:p>
          <a:p>
            <a:pPr algn="ctr"/>
            <a:endParaRPr lang="sv-SE" sz="10000" dirty="0">
              <a:solidFill>
                <a:schemeClr val="tx1"/>
              </a:solidFill>
              <a:latin typeface="Georgia" panose="02040502050405020303" pitchFamily="18" charset="0"/>
            </a:endParaRPr>
          </a:p>
          <a:p>
            <a:pPr algn="ctr"/>
            <a:r>
              <a:rPr lang="sv-SE" sz="2400" dirty="0">
                <a:solidFill>
                  <a:schemeClr val="tx1"/>
                </a:solidFill>
                <a:latin typeface="Georgia" panose="02040502050405020303" pitchFamily="18" charset="0"/>
              </a:rPr>
              <a:t>Frågor: martin.rejler@gmail.com </a:t>
            </a:r>
          </a:p>
        </p:txBody>
      </p:sp>
      <p:pic>
        <p:nvPicPr>
          <p:cNvPr id="5" name="Bildobjekt 4">
            <a:extLst>
              <a:ext uri="{FF2B5EF4-FFF2-40B4-BE49-F238E27FC236}">
                <a16:creationId xmlns:a16="http://schemas.microsoft.com/office/drawing/2014/main" id="{0333541D-5571-4279-A3E0-80E6019F8D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76364" y="939623"/>
            <a:ext cx="1087172" cy="1311506"/>
          </a:xfrm>
          <a:prstGeom prst="rect">
            <a:avLst/>
          </a:prstGeom>
        </p:spPr>
      </p:pic>
    </p:spTree>
    <p:extLst>
      <p:ext uri="{BB962C8B-B14F-4D97-AF65-F5344CB8AC3E}">
        <p14:creationId xmlns:p14="http://schemas.microsoft.com/office/powerpoint/2010/main" val="17646943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4297B0A-6506-425E-8949-841025B225E5}"/>
              </a:ext>
            </a:extLst>
          </p:cNvPr>
          <p:cNvSpPr txBox="1">
            <a:spLocks/>
          </p:cNvSpPr>
          <p:nvPr/>
        </p:nvSpPr>
        <p:spPr>
          <a:xfrm>
            <a:off x="-121925" y="1524326"/>
            <a:ext cx="11770822" cy="864524"/>
          </a:xfrm>
          <a:prstGeom prst="rect">
            <a:avLst/>
          </a:prstGeom>
        </p:spPr>
        <p:txBody>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pPr algn="ctr"/>
            <a:r>
              <a:rPr lang="sv-SE" b="1" dirty="0"/>
              <a:t>VÅR VERKSAMHETSIDÉ</a:t>
            </a:r>
          </a:p>
        </p:txBody>
      </p:sp>
      <p:pic>
        <p:nvPicPr>
          <p:cNvPr id="5" name="Bildobjekt 4">
            <a:extLst>
              <a:ext uri="{FF2B5EF4-FFF2-40B4-BE49-F238E27FC236}">
                <a16:creationId xmlns:a16="http://schemas.microsoft.com/office/drawing/2014/main" id="{0333541D-5571-4279-A3E0-80E6019F8D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4790" y="323329"/>
            <a:ext cx="1087172" cy="1311506"/>
          </a:xfrm>
          <a:prstGeom prst="rect">
            <a:avLst/>
          </a:prstGeom>
        </p:spPr>
      </p:pic>
      <p:sp>
        <p:nvSpPr>
          <p:cNvPr id="6" name="Platshållare för text 4">
            <a:extLst>
              <a:ext uri="{FF2B5EF4-FFF2-40B4-BE49-F238E27FC236}">
                <a16:creationId xmlns:a16="http://schemas.microsoft.com/office/drawing/2014/main" id="{6DF8B995-836C-4EF5-A7B8-03A915607D74}"/>
              </a:ext>
            </a:extLst>
          </p:cNvPr>
          <p:cNvSpPr txBox="1">
            <a:spLocks/>
          </p:cNvSpPr>
          <p:nvPr/>
        </p:nvSpPr>
        <p:spPr>
          <a:xfrm>
            <a:off x="297316" y="3404850"/>
            <a:ext cx="11544646" cy="3120370"/>
          </a:xfrm>
          <a:prstGeom prst="rect">
            <a:avLst/>
          </a:prstGeom>
        </p:spPr>
        <p:txBody>
          <a:bodyPr>
            <a:noAutofit/>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pPr marL="45720" indent="0" algn="ctr">
              <a:lnSpc>
                <a:spcPct val="150000"/>
              </a:lnSpc>
              <a:buNone/>
            </a:pPr>
            <a:r>
              <a:rPr lang="sv-SE" sz="3200" dirty="0">
                <a:solidFill>
                  <a:schemeClr val="tx1">
                    <a:lumMod val="65000"/>
                    <a:lumOff val="35000"/>
                  </a:schemeClr>
                </a:solidFill>
                <a:latin typeface="Georgia" panose="02040502050405020303" pitchFamily="18" charset="0"/>
              </a:rPr>
              <a:t>”EBK BYGGER OCH UTVECKLAR </a:t>
            </a:r>
            <a:br>
              <a:rPr lang="sv-SE" sz="3200" dirty="0">
                <a:solidFill>
                  <a:schemeClr val="tx1">
                    <a:lumMod val="65000"/>
                    <a:lumOff val="35000"/>
                  </a:schemeClr>
                </a:solidFill>
                <a:latin typeface="Georgia" panose="02040502050405020303" pitchFamily="18" charset="0"/>
              </a:rPr>
            </a:br>
            <a:r>
              <a:rPr lang="sv-SE" sz="3200" dirty="0">
                <a:solidFill>
                  <a:schemeClr val="tx1">
                    <a:lumMod val="65000"/>
                    <a:lumOff val="35000"/>
                  </a:schemeClr>
                </a:solidFill>
                <a:latin typeface="Georgia" panose="02040502050405020303" pitchFamily="18" charset="0"/>
              </a:rPr>
              <a:t>HANDBOLLSLAG, HANDBOLLSSPELARE, </a:t>
            </a:r>
          </a:p>
          <a:p>
            <a:pPr marL="45720" indent="0" algn="ctr">
              <a:lnSpc>
                <a:spcPct val="150000"/>
              </a:lnSpc>
              <a:buNone/>
            </a:pPr>
            <a:r>
              <a:rPr lang="sv-SE" sz="3200" dirty="0">
                <a:solidFill>
                  <a:schemeClr val="tx1">
                    <a:lumMod val="65000"/>
                    <a:lumOff val="35000"/>
                  </a:schemeClr>
                </a:solidFill>
                <a:latin typeface="Georgia" panose="02040502050405020303" pitchFamily="18" charset="0"/>
              </a:rPr>
              <a:t>LEDARE OCH DOMARE”</a:t>
            </a:r>
          </a:p>
        </p:txBody>
      </p:sp>
    </p:spTree>
    <p:extLst>
      <p:ext uri="{BB962C8B-B14F-4D97-AF65-F5344CB8AC3E}">
        <p14:creationId xmlns:p14="http://schemas.microsoft.com/office/powerpoint/2010/main" val="2466806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20BB04-E077-73A6-3DD7-0D910D78C1FD}"/>
              </a:ext>
            </a:extLst>
          </p:cNvPr>
          <p:cNvSpPr>
            <a:spLocks noGrp="1"/>
          </p:cNvSpPr>
          <p:nvPr>
            <p:ph type="title"/>
          </p:nvPr>
        </p:nvSpPr>
        <p:spPr/>
        <p:txBody>
          <a:bodyPr/>
          <a:lstStyle/>
          <a:p>
            <a:r>
              <a:rPr lang="sv-SE" dirty="0"/>
              <a:t>Styrelsen 24/25</a:t>
            </a:r>
          </a:p>
        </p:txBody>
      </p:sp>
      <p:sp>
        <p:nvSpPr>
          <p:cNvPr id="3" name="Platshållare för innehåll 2">
            <a:extLst>
              <a:ext uri="{FF2B5EF4-FFF2-40B4-BE49-F238E27FC236}">
                <a16:creationId xmlns:a16="http://schemas.microsoft.com/office/drawing/2014/main" id="{649EB240-394A-240C-9DDE-44A1D0225622}"/>
              </a:ext>
            </a:extLst>
          </p:cNvPr>
          <p:cNvSpPr>
            <a:spLocks noGrp="1"/>
          </p:cNvSpPr>
          <p:nvPr>
            <p:ph idx="1"/>
          </p:nvPr>
        </p:nvSpPr>
        <p:spPr/>
        <p:txBody>
          <a:bodyPr/>
          <a:lstStyle/>
          <a:p>
            <a:r>
              <a:rPr lang="sv-SE" dirty="0"/>
              <a:t>Martin </a:t>
            </a:r>
            <a:r>
              <a:rPr lang="sv-SE" dirty="0" err="1"/>
              <a:t>Rejler</a:t>
            </a:r>
            <a:r>
              <a:rPr lang="sv-SE" dirty="0"/>
              <a:t>		Ordförande</a:t>
            </a:r>
          </a:p>
          <a:p>
            <a:r>
              <a:rPr lang="sv-SE" dirty="0"/>
              <a:t>Åsa Gustavsson	V ordf/Webbansvarig/Laget.se</a:t>
            </a:r>
          </a:p>
          <a:p>
            <a:r>
              <a:rPr lang="sv-SE" dirty="0"/>
              <a:t>Sabina Johansson	Sekreterare</a:t>
            </a:r>
          </a:p>
          <a:p>
            <a:r>
              <a:rPr lang="sv-SE" dirty="0"/>
              <a:t>Johanna Ahlstedt	Kassör</a:t>
            </a:r>
          </a:p>
          <a:p>
            <a:r>
              <a:rPr lang="sv-SE" dirty="0"/>
              <a:t>Anders Nohlqvist	Arrangemangs/Ungdomsansvarig</a:t>
            </a:r>
          </a:p>
          <a:p>
            <a:r>
              <a:rPr lang="sv-SE" dirty="0"/>
              <a:t>Cecilia Andrén	Funktionärs/utbildningsansvarig</a:t>
            </a:r>
          </a:p>
          <a:p>
            <a:r>
              <a:rPr lang="sv-SE" dirty="0"/>
              <a:t>Arkan Al </a:t>
            </a:r>
            <a:r>
              <a:rPr lang="sv-SE" dirty="0" err="1"/>
              <a:t>Hasan</a:t>
            </a:r>
            <a:r>
              <a:rPr lang="sv-SE" dirty="0"/>
              <a:t>	Ledamot, Integrationsprojekt mm</a:t>
            </a:r>
          </a:p>
          <a:p>
            <a:r>
              <a:rPr lang="sv-SE" dirty="0"/>
              <a:t>Cecilia Fridh		Ledamot, Kioskansvarig mm</a:t>
            </a:r>
          </a:p>
        </p:txBody>
      </p:sp>
      <p:pic>
        <p:nvPicPr>
          <p:cNvPr id="4" name="Bildobjekt 3">
            <a:extLst>
              <a:ext uri="{FF2B5EF4-FFF2-40B4-BE49-F238E27FC236}">
                <a16:creationId xmlns:a16="http://schemas.microsoft.com/office/drawing/2014/main" id="{DAB917EB-232A-04C5-94F1-B2DA244992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87679" y="518160"/>
            <a:ext cx="1087172" cy="1311506"/>
          </a:xfrm>
          <a:prstGeom prst="rect">
            <a:avLst/>
          </a:prstGeom>
        </p:spPr>
      </p:pic>
    </p:spTree>
    <p:extLst>
      <p:ext uri="{BB962C8B-B14F-4D97-AF65-F5344CB8AC3E}">
        <p14:creationId xmlns:p14="http://schemas.microsoft.com/office/powerpoint/2010/main" val="16515396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CC8761F-759D-CD2D-C418-50CAE523D1F1}"/>
              </a:ext>
            </a:extLst>
          </p:cNvPr>
          <p:cNvSpPr>
            <a:spLocks noGrp="1"/>
          </p:cNvSpPr>
          <p:nvPr>
            <p:ph type="title"/>
          </p:nvPr>
        </p:nvSpPr>
        <p:spPr/>
        <p:txBody>
          <a:bodyPr/>
          <a:lstStyle/>
          <a:p>
            <a:r>
              <a:rPr lang="sv-SE" dirty="0"/>
              <a:t>Organisation – kommittéer 	</a:t>
            </a:r>
            <a:br>
              <a:rPr lang="sv-SE" dirty="0"/>
            </a:br>
            <a:endParaRPr lang="sv-SE" dirty="0"/>
          </a:p>
        </p:txBody>
      </p:sp>
      <p:sp>
        <p:nvSpPr>
          <p:cNvPr id="3" name="Platshållare för innehåll 2">
            <a:extLst>
              <a:ext uri="{FF2B5EF4-FFF2-40B4-BE49-F238E27FC236}">
                <a16:creationId xmlns:a16="http://schemas.microsoft.com/office/drawing/2014/main" id="{035CA6AD-E995-0F7B-C67C-9FC3E3F5F71E}"/>
              </a:ext>
            </a:extLst>
          </p:cNvPr>
          <p:cNvSpPr>
            <a:spLocks noGrp="1"/>
          </p:cNvSpPr>
          <p:nvPr>
            <p:ph idx="1"/>
          </p:nvPr>
        </p:nvSpPr>
        <p:spPr/>
        <p:txBody>
          <a:bodyPr/>
          <a:lstStyle/>
          <a:p>
            <a:r>
              <a:rPr lang="sv-SE" dirty="0"/>
              <a:t>Arrangemangs/Ungdomskommitté</a:t>
            </a:r>
          </a:p>
          <a:p>
            <a:pPr marL="45720" indent="0">
              <a:buNone/>
            </a:pPr>
            <a:r>
              <a:rPr lang="sv-SE" dirty="0"/>
              <a:t>Anders Nohlqvist, Tomas </a:t>
            </a:r>
            <a:r>
              <a:rPr lang="sv-SE" dirty="0" err="1"/>
              <a:t>Lägermo</a:t>
            </a:r>
            <a:r>
              <a:rPr lang="sv-SE" dirty="0"/>
              <a:t> (</a:t>
            </a:r>
            <a:r>
              <a:rPr lang="sv-SE" dirty="0" err="1"/>
              <a:t>matcharr</a:t>
            </a:r>
            <a:r>
              <a:rPr lang="sv-SE" dirty="0"/>
              <a:t>), Niclas Isacsson (USM), Pernilla Andersson (Domartillsättning/Utbildning/mentorskap/utrustning), Cecilia Andrén (Matchfunktionärsansvarig/Utbildning/Utrustning)</a:t>
            </a:r>
          </a:p>
          <a:p>
            <a:pPr marL="45720" indent="0">
              <a:buNone/>
            </a:pPr>
            <a:r>
              <a:rPr lang="sv-SE" dirty="0"/>
              <a:t>Kallelser och information utskickad till utbildningar </a:t>
            </a:r>
            <a:r>
              <a:rPr lang="sv-SE" dirty="0" err="1"/>
              <a:t>enl</a:t>
            </a:r>
            <a:r>
              <a:rPr lang="sv-SE" dirty="0"/>
              <a:t> ovan</a:t>
            </a:r>
          </a:p>
          <a:p>
            <a:pPr marL="45720" indent="0">
              <a:buNone/>
            </a:pPr>
            <a:r>
              <a:rPr lang="sv-SE" dirty="0"/>
              <a:t>Tränarkurser: TU1 Vetlanda, TU2 Eksjö (10 </a:t>
            </a:r>
            <a:r>
              <a:rPr lang="sv-SE" dirty="0" err="1"/>
              <a:t>st</a:t>
            </a:r>
            <a:r>
              <a:rPr lang="sv-SE" dirty="0"/>
              <a:t>), TU3 Hultsfred (5 </a:t>
            </a:r>
            <a:r>
              <a:rPr lang="sv-SE" dirty="0" err="1"/>
              <a:t>st</a:t>
            </a:r>
            <a:r>
              <a:rPr lang="sv-SE" dirty="0"/>
              <a:t>). Vi planerar mer!</a:t>
            </a:r>
          </a:p>
          <a:p>
            <a:r>
              <a:rPr lang="sv-SE" dirty="0" err="1"/>
              <a:t>Materialgrupp</a:t>
            </a:r>
            <a:r>
              <a:rPr lang="sv-SE" dirty="0"/>
              <a:t> </a:t>
            </a:r>
          </a:p>
          <a:p>
            <a:pPr marL="45720" indent="0">
              <a:buNone/>
            </a:pPr>
            <a:r>
              <a:rPr lang="sv-SE" dirty="0"/>
              <a:t>Patrik </a:t>
            </a:r>
            <a:r>
              <a:rPr lang="sv-SE" dirty="0" err="1"/>
              <a:t>Tejmark</a:t>
            </a:r>
            <a:r>
              <a:rPr lang="sv-SE" dirty="0"/>
              <a:t>, Mats Hugosson + hallansvariga</a:t>
            </a:r>
          </a:p>
        </p:txBody>
      </p:sp>
      <p:pic>
        <p:nvPicPr>
          <p:cNvPr id="4" name="Bildobjekt 3">
            <a:extLst>
              <a:ext uri="{FF2B5EF4-FFF2-40B4-BE49-F238E27FC236}">
                <a16:creationId xmlns:a16="http://schemas.microsoft.com/office/drawing/2014/main" id="{BDC2158D-247D-BB49-F604-7DC85BCA7F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05414" y="609600"/>
            <a:ext cx="1087172" cy="1311506"/>
          </a:xfrm>
          <a:prstGeom prst="rect">
            <a:avLst/>
          </a:prstGeom>
        </p:spPr>
      </p:pic>
    </p:spTree>
    <p:extLst>
      <p:ext uri="{BB962C8B-B14F-4D97-AF65-F5344CB8AC3E}">
        <p14:creationId xmlns:p14="http://schemas.microsoft.com/office/powerpoint/2010/main" val="23537558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323AC6A-C13E-D0E6-3521-3995453B2E58}"/>
              </a:ext>
            </a:extLst>
          </p:cNvPr>
          <p:cNvSpPr>
            <a:spLocks noGrp="1"/>
          </p:cNvSpPr>
          <p:nvPr>
            <p:ph type="title"/>
          </p:nvPr>
        </p:nvSpPr>
        <p:spPr>
          <a:xfrm>
            <a:off x="1286774" y="47567"/>
            <a:ext cx="9875520" cy="1356360"/>
          </a:xfrm>
        </p:spPr>
        <p:txBody>
          <a:bodyPr/>
          <a:lstStyle/>
          <a:p>
            <a:r>
              <a:rPr lang="sv-SE" dirty="0"/>
              <a:t>Diverse</a:t>
            </a:r>
            <a:endParaRPr lang="sv-SE" dirty="0">
              <a:latin typeface="Calibri" panose="020F0502020204030204" pitchFamily="34" charset="0"/>
              <a:cs typeface="Calibri" panose="020F0502020204030204" pitchFamily="34" charset="0"/>
            </a:endParaRPr>
          </a:p>
        </p:txBody>
      </p:sp>
      <p:sp>
        <p:nvSpPr>
          <p:cNvPr id="3" name="Platshållare för innehåll 2">
            <a:extLst>
              <a:ext uri="{FF2B5EF4-FFF2-40B4-BE49-F238E27FC236}">
                <a16:creationId xmlns:a16="http://schemas.microsoft.com/office/drawing/2014/main" id="{2CAC76B6-C5D4-F052-4286-647AFF9D1450}"/>
              </a:ext>
            </a:extLst>
          </p:cNvPr>
          <p:cNvSpPr>
            <a:spLocks noGrp="1"/>
          </p:cNvSpPr>
          <p:nvPr>
            <p:ph idx="1"/>
          </p:nvPr>
        </p:nvSpPr>
        <p:spPr>
          <a:xfrm>
            <a:off x="399289" y="1115281"/>
            <a:ext cx="6013704" cy="4541807"/>
          </a:xfrm>
        </p:spPr>
        <p:txBody>
          <a:bodyPr vert="horz" lIns="91440" tIns="45720" rIns="91440" bIns="45720" rtlCol="0" anchor="t">
            <a:noAutofit/>
          </a:bodyPr>
          <a:lstStyle/>
          <a:p>
            <a:r>
              <a:rPr lang="sv-SE" sz="2400" dirty="0">
                <a:solidFill>
                  <a:schemeClr val="tx1"/>
                </a:solidFill>
              </a:rPr>
              <a:t>Lagorganisation 24/25 – Herr t o m P7, F19 t o m F7 = 24 lag. </a:t>
            </a:r>
            <a:endParaRPr lang="sv-SE" sz="2400" dirty="0" smtClean="0">
              <a:solidFill>
                <a:schemeClr val="tx1"/>
              </a:solidFill>
            </a:endParaRPr>
          </a:p>
          <a:p>
            <a:pPr marL="45720" indent="0">
              <a:buNone/>
            </a:pPr>
            <a:r>
              <a:rPr lang="sv-SE" sz="2400" dirty="0" smtClean="0">
                <a:solidFill>
                  <a:schemeClr val="tx1"/>
                </a:solidFill>
              </a:rPr>
              <a:t>”</a:t>
            </a:r>
            <a:r>
              <a:rPr lang="sv-SE" sz="2400" dirty="0" err="1">
                <a:solidFill>
                  <a:schemeClr val="tx1"/>
                </a:solidFill>
              </a:rPr>
              <a:t>Bollkul</a:t>
            </a:r>
            <a:r>
              <a:rPr lang="sv-SE" sz="2400" dirty="0">
                <a:solidFill>
                  <a:schemeClr val="tx1"/>
                </a:solidFill>
              </a:rPr>
              <a:t> 4-6 år”. Ansvarsfördelning.</a:t>
            </a:r>
          </a:p>
          <a:p>
            <a:r>
              <a:rPr lang="sv-SE" sz="2400" dirty="0">
                <a:solidFill>
                  <a:schemeClr val="tx1"/>
                </a:solidFill>
              </a:rPr>
              <a:t>Information om matchläggning			</a:t>
            </a:r>
          </a:p>
          <a:p>
            <a:r>
              <a:rPr lang="sv-SE" sz="2400" dirty="0">
                <a:solidFill>
                  <a:schemeClr val="tx1"/>
                </a:solidFill>
              </a:rPr>
              <a:t>Subventionerade ledaroveraller </a:t>
            </a:r>
          </a:p>
          <a:p>
            <a:r>
              <a:rPr lang="sv-SE" sz="2400" dirty="0">
                <a:solidFill>
                  <a:schemeClr val="tx1"/>
                </a:solidFill>
              </a:rPr>
              <a:t>Material i hallarna </a:t>
            </a:r>
          </a:p>
          <a:p>
            <a:r>
              <a:rPr lang="sv-SE" sz="2400" dirty="0" err="1">
                <a:solidFill>
                  <a:schemeClr val="tx1"/>
                </a:solidFill>
              </a:rPr>
              <a:t>Inspring</a:t>
            </a:r>
            <a:r>
              <a:rPr lang="sv-SE" sz="2400" dirty="0">
                <a:solidFill>
                  <a:schemeClr val="tx1"/>
                </a:solidFill>
              </a:rPr>
              <a:t> för ungdomslagen i samband med A-lagsmatch</a:t>
            </a:r>
          </a:p>
          <a:p>
            <a:r>
              <a:rPr lang="sv-SE" sz="2400" dirty="0" smtClean="0">
                <a:solidFill>
                  <a:schemeClr val="tx1"/>
                </a:solidFill>
              </a:rPr>
              <a:t>Lägesrapport </a:t>
            </a:r>
            <a:r>
              <a:rPr lang="sv-SE" sz="2400" dirty="0">
                <a:solidFill>
                  <a:schemeClr val="tx1"/>
                </a:solidFill>
              </a:rPr>
              <a:t>PM</a:t>
            </a:r>
          </a:p>
          <a:p>
            <a:r>
              <a:rPr lang="sv-SE" sz="2400" dirty="0">
                <a:solidFill>
                  <a:schemeClr val="tx1"/>
                </a:solidFill>
              </a:rPr>
              <a:t># Schysstmatch - </a:t>
            </a:r>
            <a:r>
              <a:rPr lang="sv-SE" sz="2400" dirty="0" err="1">
                <a:solidFill>
                  <a:schemeClr val="tx1"/>
                </a:solidFill>
              </a:rPr>
              <a:t>Matchvärdsskap</a:t>
            </a:r>
            <a:endParaRPr lang="sv-SE" sz="2400" dirty="0">
              <a:solidFill>
                <a:schemeClr val="tx1"/>
              </a:solidFill>
            </a:endParaRPr>
          </a:p>
        </p:txBody>
      </p:sp>
      <p:pic>
        <p:nvPicPr>
          <p:cNvPr id="4" name="Bildobjekt 3">
            <a:extLst>
              <a:ext uri="{FF2B5EF4-FFF2-40B4-BE49-F238E27FC236}">
                <a16:creationId xmlns:a16="http://schemas.microsoft.com/office/drawing/2014/main" id="{4722B2B8-E699-B520-0D9D-AF5911B222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05414" y="725747"/>
            <a:ext cx="1087172" cy="1311506"/>
          </a:xfrm>
          <a:prstGeom prst="rect">
            <a:avLst/>
          </a:prstGeom>
        </p:spPr>
      </p:pic>
      <p:sp>
        <p:nvSpPr>
          <p:cNvPr id="5" name="Rektangel 4"/>
          <p:cNvSpPr/>
          <p:nvPr/>
        </p:nvSpPr>
        <p:spPr>
          <a:xfrm>
            <a:off x="6610659" y="1115281"/>
            <a:ext cx="4551635" cy="5021055"/>
          </a:xfrm>
          <a:prstGeom prst="rect">
            <a:avLst/>
          </a:prstGeom>
        </p:spPr>
        <p:txBody>
          <a:bodyPr wrap="square">
            <a:spAutoFit/>
          </a:bodyPr>
          <a:lstStyle/>
          <a:p>
            <a:pPr marL="285750" indent="-285750">
              <a:lnSpc>
                <a:spcPct val="150000"/>
              </a:lnSpc>
              <a:buFont typeface="Arial" panose="020B0604020202020204" pitchFamily="34" charset="0"/>
              <a:buChar char="•"/>
            </a:pPr>
            <a:r>
              <a:rPr lang="sv-SE" sz="2400" dirty="0" smtClean="0"/>
              <a:t>Kärleksveckans </a:t>
            </a:r>
            <a:r>
              <a:rPr lang="sv-SE" sz="2400" dirty="0"/>
              <a:t>parad</a:t>
            </a:r>
          </a:p>
          <a:p>
            <a:pPr marL="285750" indent="-285750">
              <a:lnSpc>
                <a:spcPct val="150000"/>
              </a:lnSpc>
              <a:buFont typeface="Arial" panose="020B0604020202020204" pitchFamily="34" charset="0"/>
              <a:buChar char="•"/>
            </a:pPr>
            <a:r>
              <a:rPr lang="sv-SE" sz="2400" dirty="0"/>
              <a:t>Föräldramöten </a:t>
            </a:r>
          </a:p>
          <a:p>
            <a:pPr marL="285750" indent="-285750">
              <a:lnSpc>
                <a:spcPct val="150000"/>
              </a:lnSpc>
              <a:buFont typeface="Arial" panose="020B0604020202020204" pitchFamily="34" charset="0"/>
              <a:buChar char="•"/>
            </a:pPr>
            <a:r>
              <a:rPr lang="sv-SE" sz="2400" dirty="0" err="1"/>
              <a:t>Neusäss</a:t>
            </a:r>
            <a:endParaRPr lang="sv-SE" sz="2400" dirty="0"/>
          </a:p>
          <a:p>
            <a:pPr marL="285750" indent="-285750">
              <a:lnSpc>
                <a:spcPct val="150000"/>
              </a:lnSpc>
              <a:buFont typeface="Arial" panose="020B0604020202020204" pitchFamily="34" charset="0"/>
              <a:buChar char="•"/>
            </a:pPr>
            <a:r>
              <a:rPr lang="sv-SE" sz="2400" dirty="0"/>
              <a:t>Projekt</a:t>
            </a:r>
          </a:p>
          <a:p>
            <a:pPr marL="285750" indent="-285750">
              <a:lnSpc>
                <a:spcPct val="150000"/>
              </a:lnSpc>
              <a:buFont typeface="Arial" panose="020B0604020202020204" pitchFamily="34" charset="0"/>
              <a:buChar char="•"/>
            </a:pPr>
            <a:r>
              <a:rPr lang="sv-SE" sz="2400" dirty="0"/>
              <a:t>Samarbete Höglandet fortsätter</a:t>
            </a:r>
          </a:p>
          <a:p>
            <a:pPr marL="285750" indent="-285750">
              <a:lnSpc>
                <a:spcPct val="150000"/>
              </a:lnSpc>
              <a:buFont typeface="Arial" panose="020B0604020202020204" pitchFamily="34" charset="0"/>
              <a:buChar char="•"/>
            </a:pPr>
            <a:r>
              <a:rPr lang="sv-SE" sz="2400" dirty="0"/>
              <a:t>LIU 24/25</a:t>
            </a:r>
          </a:p>
          <a:p>
            <a:pPr marL="285750" indent="-285750">
              <a:lnSpc>
                <a:spcPct val="150000"/>
              </a:lnSpc>
              <a:buFont typeface="Arial" panose="020B0604020202020204" pitchFamily="34" charset="0"/>
              <a:buChar char="•"/>
            </a:pPr>
            <a:r>
              <a:rPr lang="sv-SE" sz="2400" dirty="0"/>
              <a:t>IOL-</a:t>
            </a:r>
            <a:r>
              <a:rPr lang="sv-SE" sz="2400" dirty="0" err="1"/>
              <a:t>lärgrupper</a:t>
            </a:r>
            <a:r>
              <a:rPr lang="sv-SE" sz="2400" dirty="0"/>
              <a:t> 28/9 – översyn adressregister</a:t>
            </a:r>
          </a:p>
          <a:p>
            <a:pPr marL="285750" indent="-285750">
              <a:lnSpc>
                <a:spcPct val="150000"/>
              </a:lnSpc>
              <a:buFont typeface="Arial" panose="020B0604020202020204" pitchFamily="34" charset="0"/>
              <a:buChar char="•"/>
            </a:pPr>
            <a:r>
              <a:rPr lang="sv-SE" sz="2400" dirty="0"/>
              <a:t>LOK-stödsredovisning 20/8</a:t>
            </a:r>
            <a:endParaRPr lang="sv-SE" sz="2400" dirty="0"/>
          </a:p>
        </p:txBody>
      </p:sp>
    </p:spTree>
    <p:extLst>
      <p:ext uri="{BB962C8B-B14F-4D97-AF65-F5344CB8AC3E}">
        <p14:creationId xmlns:p14="http://schemas.microsoft.com/office/powerpoint/2010/main" val="42507472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1">
            <a:extLst>
              <a:ext uri="{FF2B5EF4-FFF2-40B4-BE49-F238E27FC236}">
                <a16:creationId xmlns:a16="http://schemas.microsoft.com/office/drawing/2014/main" id="{54297B0A-6506-425E-8949-841025B225E5}"/>
              </a:ext>
            </a:extLst>
          </p:cNvPr>
          <p:cNvSpPr txBox="1">
            <a:spLocks/>
          </p:cNvSpPr>
          <p:nvPr/>
        </p:nvSpPr>
        <p:spPr>
          <a:xfrm>
            <a:off x="2363049" y="1689451"/>
            <a:ext cx="11715342" cy="864524"/>
          </a:xfrm>
          <a:prstGeom prst="rect">
            <a:avLst/>
          </a:prstGeom>
        </p:spPr>
        <p:txBody>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pPr algn="ctr"/>
            <a:r>
              <a:rPr lang="sv-SE" sz="6600" dirty="0" err="1">
                <a:latin typeface="Georgia" panose="02040502050405020303" pitchFamily="18" charset="0"/>
              </a:rPr>
              <a:t>Föreningscup</a:t>
            </a:r>
            <a:r>
              <a:rPr lang="sv-SE" sz="6600" dirty="0">
                <a:latin typeface="Georgia" panose="02040502050405020303" pitchFamily="18" charset="0"/>
              </a:rPr>
              <a:t/>
            </a:r>
            <a:br>
              <a:rPr lang="sv-SE" sz="6600" dirty="0">
                <a:latin typeface="Georgia" panose="02040502050405020303" pitchFamily="18" charset="0"/>
              </a:rPr>
            </a:br>
            <a:endParaRPr lang="sv-SE" sz="6600" dirty="0">
              <a:latin typeface="Georgia" panose="02040502050405020303" pitchFamily="18" charset="0"/>
            </a:endParaRPr>
          </a:p>
        </p:txBody>
      </p:sp>
      <p:pic>
        <p:nvPicPr>
          <p:cNvPr id="3" name="Bildobjekt 2"/>
          <p:cNvPicPr>
            <a:picLocks noChangeAspect="1"/>
          </p:cNvPicPr>
          <p:nvPr/>
        </p:nvPicPr>
        <p:blipFill>
          <a:blip r:embed="rId3"/>
          <a:stretch>
            <a:fillRect/>
          </a:stretch>
        </p:blipFill>
        <p:spPr>
          <a:xfrm>
            <a:off x="1214638" y="1070097"/>
            <a:ext cx="3505689" cy="4810796"/>
          </a:xfrm>
          <a:prstGeom prst="rect">
            <a:avLst/>
          </a:prstGeom>
        </p:spPr>
      </p:pic>
      <p:pic>
        <p:nvPicPr>
          <p:cNvPr id="2" name="Bildobjekt 1">
            <a:extLst>
              <a:ext uri="{FF2B5EF4-FFF2-40B4-BE49-F238E27FC236}">
                <a16:creationId xmlns:a16="http://schemas.microsoft.com/office/drawing/2014/main" id="{ABD2454F-D19A-FE6C-E55B-F9F2930BEF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48424" y="538359"/>
            <a:ext cx="1087172" cy="1311506"/>
          </a:xfrm>
          <a:prstGeom prst="rect">
            <a:avLst/>
          </a:prstGeom>
        </p:spPr>
      </p:pic>
    </p:spTree>
    <p:extLst>
      <p:ext uri="{BB962C8B-B14F-4D97-AF65-F5344CB8AC3E}">
        <p14:creationId xmlns:p14="http://schemas.microsoft.com/office/powerpoint/2010/main" val="32791683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1">
            <a:extLst>
              <a:ext uri="{FF2B5EF4-FFF2-40B4-BE49-F238E27FC236}">
                <a16:creationId xmlns:a16="http://schemas.microsoft.com/office/drawing/2014/main" id="{54297B0A-6506-425E-8949-841025B225E5}"/>
              </a:ext>
            </a:extLst>
          </p:cNvPr>
          <p:cNvSpPr txBox="1">
            <a:spLocks/>
          </p:cNvSpPr>
          <p:nvPr/>
        </p:nvSpPr>
        <p:spPr>
          <a:xfrm>
            <a:off x="2363049" y="1689451"/>
            <a:ext cx="11715342" cy="864524"/>
          </a:xfrm>
          <a:prstGeom prst="rect">
            <a:avLst/>
          </a:prstGeom>
        </p:spPr>
        <p:txBody>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pPr algn="ctr"/>
            <a:endParaRPr lang="sv-SE" sz="6600" dirty="0">
              <a:latin typeface="Georgia" panose="02040502050405020303" pitchFamily="18" charset="0"/>
            </a:endParaRPr>
          </a:p>
          <a:p>
            <a:pPr algn="ctr"/>
            <a:r>
              <a:rPr lang="sv-SE" sz="4000" dirty="0">
                <a:latin typeface="Georgia" panose="02040502050405020303" pitchFamily="18" charset="0"/>
              </a:rPr>
              <a:t>Och så testar vi EV en liten</a:t>
            </a:r>
          </a:p>
          <a:p>
            <a:pPr algn="ctr"/>
            <a:r>
              <a:rPr lang="sv-SE" sz="4000" dirty="0">
                <a:latin typeface="Georgia" panose="02040502050405020303" pitchFamily="18" charset="0"/>
              </a:rPr>
              <a:t> </a:t>
            </a:r>
            <a:r>
              <a:rPr lang="sv-SE" sz="4000" dirty="0" err="1">
                <a:latin typeface="Georgia" panose="02040502050405020303" pitchFamily="18" charset="0"/>
              </a:rPr>
              <a:t>försäsongscup</a:t>
            </a:r>
            <a:r>
              <a:rPr lang="sv-SE" sz="4000" dirty="0">
                <a:latin typeface="Georgia" panose="02040502050405020303" pitchFamily="18" charset="0"/>
              </a:rPr>
              <a:t> i Eksjö</a:t>
            </a:r>
          </a:p>
          <a:p>
            <a:pPr algn="ctr"/>
            <a:r>
              <a:rPr lang="sv-SE" sz="4000" dirty="0">
                <a:latin typeface="Georgia" panose="02040502050405020303" pitchFamily="18" charset="0"/>
              </a:rPr>
              <a:t>i september 2024</a:t>
            </a:r>
            <a:r>
              <a:rPr lang="sv-SE" sz="6600" dirty="0">
                <a:latin typeface="Georgia" panose="02040502050405020303" pitchFamily="18" charset="0"/>
              </a:rPr>
              <a:t/>
            </a:r>
            <a:br>
              <a:rPr lang="sv-SE" sz="6600" dirty="0">
                <a:latin typeface="Georgia" panose="02040502050405020303" pitchFamily="18" charset="0"/>
              </a:rPr>
            </a:br>
            <a:endParaRPr lang="sv-SE" sz="6600" dirty="0">
              <a:latin typeface="Georgia" panose="02040502050405020303" pitchFamily="18" charset="0"/>
            </a:endParaRPr>
          </a:p>
        </p:txBody>
      </p:sp>
      <p:pic>
        <p:nvPicPr>
          <p:cNvPr id="2" name="Bildobjekt 1">
            <a:extLst>
              <a:ext uri="{FF2B5EF4-FFF2-40B4-BE49-F238E27FC236}">
                <a16:creationId xmlns:a16="http://schemas.microsoft.com/office/drawing/2014/main" id="{A85A82EE-6E9E-A62A-196F-16D862358C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40544" y="377945"/>
            <a:ext cx="1087172" cy="1311506"/>
          </a:xfrm>
          <a:prstGeom prst="rect">
            <a:avLst/>
          </a:prstGeom>
        </p:spPr>
      </p:pic>
    </p:spTree>
    <p:extLst>
      <p:ext uri="{BB962C8B-B14F-4D97-AF65-F5344CB8AC3E}">
        <p14:creationId xmlns:p14="http://schemas.microsoft.com/office/powerpoint/2010/main" val="28038152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8B6FE85-7DAE-C6D0-BAA4-620C939945D9}"/>
              </a:ext>
            </a:extLst>
          </p:cNvPr>
          <p:cNvSpPr>
            <a:spLocks noGrp="1"/>
          </p:cNvSpPr>
          <p:nvPr>
            <p:ph type="title"/>
          </p:nvPr>
        </p:nvSpPr>
        <p:spPr/>
        <p:txBody>
          <a:bodyPr/>
          <a:lstStyle/>
          <a:p>
            <a:r>
              <a:rPr lang="sv-SE" dirty="0"/>
              <a:t/>
            </a:r>
            <a:br>
              <a:rPr lang="sv-SE" dirty="0"/>
            </a:br>
            <a:r>
              <a:rPr lang="sv-SE" dirty="0"/>
              <a:t/>
            </a:r>
            <a:br>
              <a:rPr lang="sv-SE" dirty="0"/>
            </a:br>
            <a:r>
              <a:rPr lang="sv-SE" dirty="0" err="1"/>
              <a:t>Kick-Off</a:t>
            </a:r>
            <a:r>
              <a:rPr lang="sv-SE" dirty="0"/>
              <a:t> 14/9 – Framtidens Handbollsspelare</a:t>
            </a:r>
            <a:br>
              <a:rPr lang="sv-SE" dirty="0"/>
            </a:br>
            <a:r>
              <a:rPr lang="sv-SE" dirty="0" smtClean="0"/>
              <a:t>Inbjudan </a:t>
            </a:r>
            <a:r>
              <a:rPr lang="sv-SE" dirty="0"/>
              <a:t>kommer inom kort!</a:t>
            </a:r>
          </a:p>
        </p:txBody>
      </p:sp>
      <p:pic>
        <p:nvPicPr>
          <p:cNvPr id="2050" name="Picture 2">
            <a:extLst>
              <a:ext uri="{FF2B5EF4-FFF2-40B4-BE49-F238E27FC236}">
                <a16:creationId xmlns:a16="http://schemas.microsoft.com/office/drawing/2014/main" id="{3F9DD69E-F32C-24F6-504C-583D9CB25A29}"/>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228344" y="3179826"/>
            <a:ext cx="5682826" cy="319659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Md espen heggli christensen">
            <a:extLst>
              <a:ext uri="{FF2B5EF4-FFF2-40B4-BE49-F238E27FC236}">
                <a16:creationId xmlns:a16="http://schemas.microsoft.com/office/drawing/2014/main" id="{5D60B10F-9D2D-DE12-5269-B6603B02204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45417" y="3291840"/>
            <a:ext cx="3292662" cy="3084576"/>
          </a:xfrm>
          <a:prstGeom prst="rect">
            <a:avLst/>
          </a:prstGeom>
          <a:noFill/>
          <a:extLst>
            <a:ext uri="{909E8E84-426E-40DD-AFC4-6F175D3DCCD1}">
              <a14:hiddenFill xmlns:a14="http://schemas.microsoft.com/office/drawing/2010/main">
                <a:solidFill>
                  <a:srgbClr val="FFFFFF"/>
                </a:solidFill>
              </a14:hiddenFill>
            </a:ext>
          </a:extLst>
        </p:spPr>
      </p:pic>
      <p:pic>
        <p:nvPicPr>
          <p:cNvPr id="4" name="Bildobjekt 3">
            <a:extLst>
              <a:ext uri="{FF2B5EF4-FFF2-40B4-BE49-F238E27FC236}">
                <a16:creationId xmlns:a16="http://schemas.microsoft.com/office/drawing/2014/main" id="{5C9C8306-4CB4-48DB-0D93-4544F32E02A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83345" y="654454"/>
            <a:ext cx="1087172" cy="1311506"/>
          </a:xfrm>
          <a:prstGeom prst="rect">
            <a:avLst/>
          </a:prstGeom>
        </p:spPr>
      </p:pic>
    </p:spTree>
    <p:extLst>
      <p:ext uri="{BB962C8B-B14F-4D97-AF65-F5344CB8AC3E}">
        <p14:creationId xmlns:p14="http://schemas.microsoft.com/office/powerpoint/2010/main" val="3888715576"/>
      </p:ext>
    </p:extLst>
  </p:cSld>
  <p:clrMapOvr>
    <a:masterClrMapping/>
  </p:clrMapOvr>
</p:sld>
</file>

<file path=ppt/theme/theme1.xml><?xml version="1.0" encoding="utf-8"?>
<a:theme xmlns:a="http://schemas.openxmlformats.org/drawingml/2006/main" name="Grund">
  <a:themeElements>
    <a:clrScheme name="Grö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Grun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Grund">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BEE94430036444B8AF1CC194F598DC7" ma:contentTypeVersion="11" ma:contentTypeDescription="Create a new document." ma:contentTypeScope="" ma:versionID="e52e7be645d6eb886bdd4210691b02f5">
  <xsd:schema xmlns:xsd="http://www.w3.org/2001/XMLSchema" xmlns:xs="http://www.w3.org/2001/XMLSchema" xmlns:p="http://schemas.microsoft.com/office/2006/metadata/properties" xmlns:ns2="7413362e-5d11-4faa-8ffd-20fc555c09b4" xmlns:ns3="8d442ac4-74db-4917-b916-cc8a21fafb07" targetNamespace="http://schemas.microsoft.com/office/2006/metadata/properties" ma:root="true" ma:fieldsID="62650deb0648dae174c6049164446c0f" ns2:_="" ns3:_="">
    <xsd:import namespace="7413362e-5d11-4faa-8ffd-20fc555c09b4"/>
    <xsd:import namespace="8d442ac4-74db-4917-b916-cc8a21fafb07"/>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413362e-5d11-4faa-8ffd-20fc555c09b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3e019dd6-e696-4e98-b7b6-e3e8aac88500"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d442ac4-74db-4917-b916-cc8a21fafb07"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5cb86952-ac85-49f9-a3af-ec1155411185}" ma:internalName="TaxCatchAll" ma:showField="CatchAllData" ma:web="8d442ac4-74db-4917-b916-cc8a21fafb07">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8d442ac4-74db-4917-b916-cc8a21fafb07" xsi:nil="true"/>
    <lcf76f155ced4ddcb4097134ff3c332f xmlns="7413362e-5d11-4faa-8ffd-20fc555c09b4">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B6C200B-3490-43E7-9A00-24220006C83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413362e-5d11-4faa-8ffd-20fc555c09b4"/>
    <ds:schemaRef ds:uri="8d442ac4-74db-4917-b916-cc8a21fafb0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C8E8566-52F0-4ECC-9D99-C04ACBC26B2D}">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8d442ac4-74db-4917-b916-cc8a21fafb07"/>
    <ds:schemaRef ds:uri="http://purl.org/dc/terms/"/>
    <ds:schemaRef ds:uri="http://schemas.openxmlformats.org/package/2006/metadata/core-properties"/>
    <ds:schemaRef ds:uri="7413362e-5d11-4faa-8ffd-20fc555c09b4"/>
    <ds:schemaRef ds:uri="http://www.w3.org/XML/1998/namespace"/>
    <ds:schemaRef ds:uri="http://purl.org/dc/dcmitype/"/>
  </ds:schemaRefs>
</ds:datastoreItem>
</file>

<file path=customXml/itemProps3.xml><?xml version="1.0" encoding="utf-8"?>
<ds:datastoreItem xmlns:ds="http://schemas.openxmlformats.org/officeDocument/2006/customXml" ds:itemID="{1B471393-A41E-4177-BE7D-94FB2D04931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TM03457444[[fn=Bas]]</Template>
  <TotalTime>128</TotalTime>
  <Words>1117</Words>
  <Application>Microsoft Office PowerPoint</Application>
  <PresentationFormat>Bredbild</PresentationFormat>
  <Paragraphs>250</Paragraphs>
  <Slides>22</Slides>
  <Notes>12</Notes>
  <HiddenSlides>0</HiddenSlides>
  <MMClips>0</MMClips>
  <ScaleCrop>false</ScaleCrop>
  <HeadingPairs>
    <vt:vector size="6" baseType="variant">
      <vt:variant>
        <vt:lpstr>Använt teckensnitt</vt:lpstr>
      </vt:variant>
      <vt:variant>
        <vt:i4>6</vt:i4>
      </vt:variant>
      <vt:variant>
        <vt:lpstr>Tema</vt:lpstr>
      </vt:variant>
      <vt:variant>
        <vt:i4>1</vt:i4>
      </vt:variant>
      <vt:variant>
        <vt:lpstr>Bildrubriker</vt:lpstr>
      </vt:variant>
      <vt:variant>
        <vt:i4>22</vt:i4>
      </vt:variant>
    </vt:vector>
  </HeadingPairs>
  <TitlesOfParts>
    <vt:vector size="29" baseType="lpstr">
      <vt:lpstr>Aptos Narrow</vt:lpstr>
      <vt:lpstr>Arial</vt:lpstr>
      <vt:lpstr>Calibri</vt:lpstr>
      <vt:lpstr>Corbel</vt:lpstr>
      <vt:lpstr>Gabriola</vt:lpstr>
      <vt:lpstr>Georgia</vt:lpstr>
      <vt:lpstr>Grund</vt:lpstr>
      <vt:lpstr>PowerPoint-presentation</vt:lpstr>
      <vt:lpstr>PowerPoint-presentation</vt:lpstr>
      <vt:lpstr>PowerPoint-presentation</vt:lpstr>
      <vt:lpstr>Styrelsen 24/25</vt:lpstr>
      <vt:lpstr>Organisation – kommittéer   </vt:lpstr>
      <vt:lpstr>Diverse</vt:lpstr>
      <vt:lpstr>PowerPoint-presentation</vt:lpstr>
      <vt:lpstr>PowerPoint-presentation</vt:lpstr>
      <vt:lpstr>  Kick-Off 14/9 – Framtidens Handbollsspelare Inbjudan kommer inom kort!</vt:lpstr>
      <vt:lpstr>USM 24/25</vt:lpstr>
      <vt:lpstr>Kalendarie 24/25</vt:lpstr>
      <vt:lpstr>Utlämning av  matchställ  10 september</vt:lpstr>
      <vt:lpstr>Inför säsong 2024/2025</vt:lpstr>
      <vt:lpstr>PowerPoint-presentation</vt:lpstr>
      <vt:lpstr>PowerPoint-presentation</vt:lpstr>
      <vt:lpstr>Nya spelintäkter till Ebk!</vt:lpstr>
      <vt:lpstr>PowerPoint-presentation</vt:lpstr>
      <vt:lpstr>PowerPoint-presentation</vt:lpstr>
      <vt:lpstr>PowerPoint-presentation</vt:lpstr>
      <vt:lpstr>Ekonomin inför säsongen 24/25</vt:lpstr>
      <vt:lpstr>PowerPoint-presentation</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Kristin Samuelsson</dc:creator>
  <cp:lastModifiedBy>Rejler Martin</cp:lastModifiedBy>
  <cp:revision>94</cp:revision>
  <cp:lastPrinted>2018-08-23T15:38:09Z</cp:lastPrinted>
  <dcterms:created xsi:type="dcterms:W3CDTF">2018-06-07T18:23:30Z</dcterms:created>
  <dcterms:modified xsi:type="dcterms:W3CDTF">2024-08-20T14:10:25Z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0x010100ABEE94430036444B8AF1CC194F598DC7</vt:lpwstr>
  </property>
</Properties>
</file>