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0" r:id="rId5"/>
    <p:sldId id="275" r:id="rId6"/>
    <p:sldId id="262" r:id="rId7"/>
    <p:sldId id="273" r:id="rId8"/>
    <p:sldId id="263" r:id="rId9"/>
    <p:sldId id="268" r:id="rId10"/>
    <p:sldId id="274" r:id="rId11"/>
    <p:sldId id="261" r:id="rId12"/>
    <p:sldId id="270" r:id="rId13"/>
    <p:sldId id="271" r:id="rId14"/>
    <p:sldId id="269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792" autoAdjust="0"/>
  </p:normalViewPr>
  <p:slideViewPr>
    <p:cSldViewPr snapToGrid="0">
      <p:cViewPr varScale="1">
        <p:scale>
          <a:sx n="109" d="100"/>
          <a:sy n="109" d="100"/>
        </p:scale>
        <p:origin x="5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6CA7A1-6703-490F-A4B5-33195107A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608EE18-51B8-4589-988A-9E7FC55A1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CA57717-B23B-482E-B969-C88400276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C6F2-B6C0-48C2-B5C4-3995C7262D28}" type="datetimeFigureOut">
              <a:rPr lang="sv-SE" smtClean="0"/>
              <a:t>2024-09-13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75A22C-4839-4945-8150-BE88C1153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0C1BD5-5246-4601-8074-A1FBC11D3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1DFCC-3D55-496B-8380-4510739C71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937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2B45D6-3B88-4CDA-828F-6794741F0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637501D-C303-4CD3-B5CE-72FC7CD2D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D04D5CB-555C-48AC-AF59-2C0F48768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C6F2-B6C0-48C2-B5C4-3995C7262D28}" type="datetimeFigureOut">
              <a:rPr lang="sv-SE" smtClean="0"/>
              <a:t>2024-09-13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BC0478-50F1-4B22-85F2-B3133E1F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353676-D153-4547-8C62-B6405C03A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1DFCC-3D55-496B-8380-4510739C71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452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C117774-E389-4320-B6F9-DE48F186FA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9C6C5C7-83D0-4509-9653-F71641EF6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3F8EF52-05FF-4CA4-AD7B-7364D294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C6F2-B6C0-48C2-B5C4-3995C7262D28}" type="datetimeFigureOut">
              <a:rPr lang="sv-SE" smtClean="0"/>
              <a:t>2024-09-13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1C6EFE-97E4-412E-9A40-6C56567C9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15D345A-6968-4F12-9AC8-F90C14318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1DFCC-3D55-496B-8380-4510739C71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315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6D99BC-DF4E-4DB9-930E-2E37946E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659C73-6FF4-4620-A6C4-9B4E40786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C8203E-460D-4725-BAD0-60084DFBC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C6F2-B6C0-48C2-B5C4-3995C7262D28}" type="datetimeFigureOut">
              <a:rPr lang="sv-SE" smtClean="0"/>
              <a:t>2024-09-13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173233-0D28-4690-9727-8425FEAD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9B92C40-9C95-41BD-9B6D-8C6E3F4B2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1DFCC-3D55-496B-8380-4510739C71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963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56F9C1-2AA5-47E7-89E8-421E95B2B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B9D9572-3012-4FC6-B0E9-6469CFE42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2D9C8E-55FE-4101-A4E1-D70F009DB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C6F2-B6C0-48C2-B5C4-3995C7262D28}" type="datetimeFigureOut">
              <a:rPr lang="sv-SE" smtClean="0"/>
              <a:t>2024-09-13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3A535CF-A148-4194-9967-CB5E64FB2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747AED3-9CB0-48BD-AAA9-C03F95338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1DFCC-3D55-496B-8380-4510739C71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7928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4520D6-92E0-459D-B2BE-4E23B95C3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0ACADC-C0AE-45E3-94B2-5EEB12E26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F15D98F-A5CE-49BE-93AE-AD2C2AC5E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ABDF0F1-FE97-43D8-8B95-212AE83C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C6F2-B6C0-48C2-B5C4-3995C7262D28}" type="datetimeFigureOut">
              <a:rPr lang="sv-SE" smtClean="0"/>
              <a:t>2024-09-13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7E735E3-DD29-4D16-9617-EFCD8F59A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5E640B6-21B2-4E59-A3D9-2CC9AE478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1DFCC-3D55-496B-8380-4510739C71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218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6AF842-72C2-495F-A179-EB9ADAC59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2B9363-373F-4D6B-A262-8D9A06917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DA3B080-3ECF-4EE3-8F06-2ACA55529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C23A2DC-6902-47B1-B1DE-B2016783D2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6C60833-E980-41D7-8826-BF7D665D5E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C347CAA-ACCF-4D92-AEFC-C042C4632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C6F2-B6C0-48C2-B5C4-3995C7262D28}" type="datetimeFigureOut">
              <a:rPr lang="sv-SE" smtClean="0"/>
              <a:t>2024-09-13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8D17FAC-03FA-466E-9590-B7172A61B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F073DA1-F93E-4CCB-B5F8-47882B1A3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1DFCC-3D55-496B-8380-4510739C71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08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3ECAB5-F237-4979-A4DA-C51EE005F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08A9291-B855-441F-8675-7AD5B5FA5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C6F2-B6C0-48C2-B5C4-3995C7262D28}" type="datetimeFigureOut">
              <a:rPr lang="sv-SE" smtClean="0"/>
              <a:t>2024-09-13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F8E0B48-DCF6-4A1D-B6D5-0850D01A3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1F2A073-874D-4048-ABE4-93B72D457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1DFCC-3D55-496B-8380-4510739C71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469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89AFCFB-7075-43A3-8EB3-387756304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C6F2-B6C0-48C2-B5C4-3995C7262D28}" type="datetimeFigureOut">
              <a:rPr lang="sv-SE" smtClean="0"/>
              <a:t>2024-09-13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F01F47F-8E4C-404B-A5F1-D6A97E703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ED15329-CEE4-43EB-B3DF-C316DD208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1DFCC-3D55-496B-8380-4510739C71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428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3AF41-64EC-48BC-BDE9-703FB9127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B38385-A87F-4595-AE64-E29C0370A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EAAC3F-E10E-4951-B861-929BAF3E2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3B4F175-8882-4EA2-888D-EB847845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C6F2-B6C0-48C2-B5C4-3995C7262D28}" type="datetimeFigureOut">
              <a:rPr lang="sv-SE" smtClean="0"/>
              <a:t>2024-09-13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EEBB843-5C84-433A-9E1A-F07359F6D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4DA332-6FA7-44FC-9AF8-0D92E322C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1DFCC-3D55-496B-8380-4510739C71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510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4BDE42-6CE7-4EE2-AE61-3F0010F84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46CCBBE-C273-4281-A0A8-FC3F4BDAFA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F559A5B-CE84-4440-87E9-D46A10D5A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8E50089-5AE6-41F8-87F8-2863564B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C6F2-B6C0-48C2-B5C4-3995C7262D28}" type="datetimeFigureOut">
              <a:rPr lang="sv-SE" smtClean="0"/>
              <a:t>2024-09-13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7921E6F-FBE2-43DE-83B2-D17C07AF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1FB5ACC-1CD9-4B96-AB85-D0A0F0523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1DFCC-3D55-496B-8380-4510739C71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26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2C7E64A-B0ED-4FE9-8ED7-1E9C5053F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40EDEEF-0F21-423C-A6AB-8036A12AC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3B2BE1-C919-4DD9-86FA-3C0279CDC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CC6F2-B6C0-48C2-B5C4-3995C7262D28}" type="datetimeFigureOut">
              <a:rPr lang="sv-SE" smtClean="0"/>
              <a:t>2024-09-13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746657F-8C4D-49EB-BD5D-E61AF50AE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05B4EB-FB03-4276-B641-C08A86306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1DFCC-3D55-496B-8380-4510739C71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891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eamsales.store/klubbshop/ekeby-i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9712F03-4A11-4B46-A2C5-2E74F39E1C7E}"/>
              </a:ext>
            </a:extLst>
          </p:cNvPr>
          <p:cNvSpPr txBox="1"/>
          <p:nvPr/>
        </p:nvSpPr>
        <p:spPr>
          <a:xfrm>
            <a:off x="960120" y="434101"/>
            <a:ext cx="9552448" cy="123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v-SE" sz="4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Föräldramöte P14, 13 september 2024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2576" y="5579889"/>
            <a:ext cx="3438119" cy="1278111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0AC023AC-E614-40F1-8D7D-9A0D2AD4A0E5}"/>
              </a:ext>
            </a:extLst>
          </p:cNvPr>
          <p:cNvSpPr txBox="1"/>
          <p:nvPr/>
        </p:nvSpPr>
        <p:spPr>
          <a:xfrm>
            <a:off x="2773680" y="3429000"/>
            <a:ext cx="360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0" dirty="0"/>
              <a:t>Välkomna!</a:t>
            </a:r>
          </a:p>
        </p:txBody>
      </p:sp>
    </p:spTree>
    <p:extLst>
      <p:ext uri="{BB962C8B-B14F-4D97-AF65-F5344CB8AC3E}">
        <p14:creationId xmlns:p14="http://schemas.microsoft.com/office/powerpoint/2010/main" val="1784577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9712F03-4A11-4B46-A2C5-2E74F39E1C7E}"/>
              </a:ext>
            </a:extLst>
          </p:cNvPr>
          <p:cNvSpPr txBox="1"/>
          <p:nvPr/>
        </p:nvSpPr>
        <p:spPr>
          <a:xfrm>
            <a:off x="960120" y="434101"/>
            <a:ext cx="9552448" cy="123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v-SE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Säsongen</a:t>
            </a:r>
            <a:endParaRPr lang="sv-SE" sz="4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CF6AE58-FE58-4CC0-9EAC-D6812E6EB615}"/>
              </a:ext>
            </a:extLst>
          </p:cNvPr>
          <p:cNvSpPr txBox="1"/>
          <p:nvPr/>
        </p:nvSpPr>
        <p:spPr>
          <a:xfrm>
            <a:off x="385353" y="2467092"/>
            <a:ext cx="9713687" cy="3341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b="1" dirty="0"/>
              <a:t>Fotografering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Fotografering kommer ske 22/9 </a:t>
            </a:r>
            <a:r>
              <a:rPr lang="sv-SE" dirty="0" err="1"/>
              <a:t>kl</a:t>
            </a:r>
            <a:r>
              <a:rPr lang="sv-SE" dirty="0"/>
              <a:t> 14:00. Kallelse kommer skickas ut.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I år tänker vi lägga upp bilder på spelarna på Laget.se.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Om ni inte vill att ert barn ska vara med på bild på Laget.se, hör av er till Niklas.</a:t>
            </a:r>
          </a:p>
          <a:p>
            <a:pPr marL="1143000" lvl="3" indent="-1143000">
              <a:lnSpc>
                <a:spcPct val="90000"/>
              </a:lnSpc>
              <a:spcAft>
                <a:spcPts val="600"/>
              </a:spcAft>
            </a:pPr>
            <a:r>
              <a:rPr lang="sv-SE" sz="2000" dirty="0"/>
              <a:t>        	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3880" y="5579889"/>
            <a:ext cx="3438119" cy="127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54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9712F03-4A11-4B46-A2C5-2E74F39E1C7E}"/>
              </a:ext>
            </a:extLst>
          </p:cNvPr>
          <p:cNvSpPr txBox="1"/>
          <p:nvPr/>
        </p:nvSpPr>
        <p:spPr>
          <a:xfrm>
            <a:off x="960120" y="434101"/>
            <a:ext cx="9552448" cy="123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Cafeteria- </a:t>
            </a:r>
            <a:r>
              <a:rPr lang="en-US" sz="44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funktionärsveckor</a:t>
            </a:r>
            <a:r>
              <a:rPr lang="en-US" sz="4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P 14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CF6AE58-FE58-4CC0-9EAC-D6812E6EB615}"/>
              </a:ext>
            </a:extLst>
          </p:cNvPr>
          <p:cNvSpPr txBox="1"/>
          <p:nvPr/>
        </p:nvSpPr>
        <p:spPr>
          <a:xfrm>
            <a:off x="256272" y="2426642"/>
            <a:ext cx="11122928" cy="315324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v-SE" sz="6000" dirty="0"/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v-SE" sz="6000" dirty="0"/>
              <a:t>Vecka 39 		Cafeteria		</a:t>
            </a:r>
            <a:r>
              <a:rPr lang="sv-SE" sz="6000" dirty="0" err="1"/>
              <a:t>Måndag-Torsdag</a:t>
            </a:r>
            <a:r>
              <a:rPr lang="sv-SE" sz="6000" dirty="0"/>
              <a:t> 17:30-20:30 med 1 vuxen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6000" dirty="0"/>
              <a:t>					</a:t>
            </a:r>
            <a:r>
              <a:rPr lang="sv-SE" sz="6000" dirty="0" err="1"/>
              <a:t>Lördag-Söndag</a:t>
            </a:r>
            <a:r>
              <a:rPr lang="sv-SE" sz="6000" dirty="0"/>
              <a:t> 09:00-12:30 bemanning med 2 vuxna</a:t>
            </a:r>
          </a:p>
          <a:p>
            <a:pPr marL="685800" lvl="2">
              <a:lnSpc>
                <a:spcPct val="90000"/>
              </a:lnSpc>
              <a:spcAft>
                <a:spcPts val="600"/>
              </a:spcAft>
            </a:pPr>
            <a:r>
              <a:rPr lang="sv-SE" sz="6000" dirty="0"/>
              <a:t>					</a:t>
            </a:r>
            <a:r>
              <a:rPr lang="sv-SE" sz="6000" dirty="0" err="1"/>
              <a:t>Lördag-Söndag</a:t>
            </a:r>
            <a:r>
              <a:rPr lang="sv-SE" sz="6000" dirty="0"/>
              <a:t> 12:30-16:00 bemanning med 2 vuxna</a:t>
            </a:r>
          </a:p>
          <a:p>
            <a:pPr marL="357188" lvl="3" indent="-357188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v-SE" sz="6000" dirty="0"/>
          </a:p>
          <a:p>
            <a:pPr marL="357188" lvl="3" indent="-357188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v-SE" sz="6000" dirty="0"/>
          </a:p>
          <a:p>
            <a:pPr marL="357188" lvl="3" indent="-357188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v-SE" sz="6000" dirty="0"/>
              <a:t>Vecka 43		Skolinnebandy	Lördag 14:00-18:00 fyra föräldrar</a:t>
            </a:r>
          </a:p>
          <a:p>
            <a:pPr marL="914400" lvl="5">
              <a:lnSpc>
                <a:spcPct val="90000"/>
              </a:lnSpc>
              <a:spcAft>
                <a:spcPts val="600"/>
              </a:spcAft>
            </a:pPr>
            <a:r>
              <a:rPr lang="sv-SE" sz="6000" dirty="0"/>
              <a:t>				Söndag 14:00-18:00 fyra föräldrar				</a:t>
            </a: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v-SE" sz="6000" dirty="0"/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v-SE" sz="6000" dirty="0"/>
              <a:t>Vecka 47 		 Poolspelsfesten 	Mer info kommer</a:t>
            </a: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v-SE" sz="6000" dirty="0"/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v-SE" sz="6000" dirty="0"/>
              <a:t>Vecka 50		Slaget om Kumla	Mer info kommer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6000" dirty="0"/>
              <a:t>			</a:t>
            </a: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v-SE" sz="6000" dirty="0"/>
              <a:t>Vecka 3		Cafeteria		</a:t>
            </a:r>
            <a:r>
              <a:rPr lang="sv-SE" sz="6000" dirty="0" err="1"/>
              <a:t>Måndag-Torsdag</a:t>
            </a:r>
            <a:r>
              <a:rPr lang="sv-SE" sz="6000" dirty="0"/>
              <a:t> 17:30-20:30 med 1 vuxen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6000" dirty="0"/>
              <a:t>					</a:t>
            </a:r>
            <a:r>
              <a:rPr lang="sv-SE" sz="6000" dirty="0" err="1"/>
              <a:t>Lördag-Söndag</a:t>
            </a:r>
            <a:r>
              <a:rPr lang="sv-SE" sz="6000" dirty="0"/>
              <a:t> 09:00-12:30 bemanning med 2 vuxna</a:t>
            </a:r>
          </a:p>
          <a:p>
            <a:pPr marL="0" lvl="2">
              <a:lnSpc>
                <a:spcPct val="90000"/>
              </a:lnSpc>
              <a:spcAft>
                <a:spcPts val="600"/>
              </a:spcAft>
            </a:pPr>
            <a:r>
              <a:rPr lang="sv-SE" sz="6000" dirty="0"/>
              <a:t>					</a:t>
            </a:r>
            <a:r>
              <a:rPr lang="sv-SE" sz="6000" dirty="0" err="1"/>
              <a:t>Lördag-Söndag</a:t>
            </a:r>
            <a:r>
              <a:rPr lang="sv-SE" sz="6000" dirty="0"/>
              <a:t> 12:30-16:00 bemanning med 2 vuxna</a:t>
            </a:r>
          </a:p>
          <a:p>
            <a:pPr marL="360363" lvl="2" indent="-360363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v-SE" sz="6000" dirty="0"/>
          </a:p>
          <a:p>
            <a:pPr marL="360363" lvl="2" indent="-360363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v-SE" sz="6000" dirty="0"/>
              <a:t>Vecka 14		Företagsinnebandy	Lördag 14:00-18:00 fyra föräldrar</a:t>
            </a:r>
          </a:p>
          <a:p>
            <a:pPr marL="0" lvl="2">
              <a:lnSpc>
                <a:spcPct val="90000"/>
              </a:lnSpc>
              <a:spcAft>
                <a:spcPts val="600"/>
              </a:spcAft>
            </a:pPr>
            <a:r>
              <a:rPr lang="sv-SE" sz="6000" dirty="0"/>
              <a:t>	</a:t>
            </a:r>
          </a:p>
          <a:p>
            <a:pPr marL="1543050" lvl="2" indent="-8572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v-SE" sz="6000" dirty="0"/>
          </a:p>
          <a:p>
            <a:pPr marL="685800" lvl="2">
              <a:lnSpc>
                <a:spcPct val="90000"/>
              </a:lnSpc>
              <a:spcAft>
                <a:spcPts val="600"/>
              </a:spcAft>
            </a:pPr>
            <a:endParaRPr lang="sv-SE" sz="6000" dirty="0"/>
          </a:p>
          <a:p>
            <a:pPr marL="685800" lvl="2">
              <a:lnSpc>
                <a:spcPct val="90000"/>
              </a:lnSpc>
              <a:spcAft>
                <a:spcPts val="600"/>
              </a:spcAft>
            </a:pPr>
            <a:endParaRPr lang="sv-SE" sz="6000" dirty="0"/>
          </a:p>
          <a:p>
            <a:pPr marL="0" lvl="2">
              <a:lnSpc>
                <a:spcPct val="90000"/>
              </a:lnSpc>
              <a:spcAft>
                <a:spcPts val="600"/>
              </a:spcAft>
            </a:pPr>
            <a:r>
              <a:rPr lang="sv-SE" sz="6000" dirty="0"/>
              <a:t>	</a:t>
            </a:r>
            <a:r>
              <a:rPr lang="sv-SE" sz="1300" dirty="0"/>
              <a:t>		</a:t>
            </a:r>
            <a:r>
              <a:rPr lang="sv-SE" sz="1400" dirty="0"/>
              <a:t>		</a:t>
            </a:r>
          </a:p>
          <a:p>
            <a:pPr marL="0" lvl="3">
              <a:lnSpc>
                <a:spcPct val="90000"/>
              </a:lnSpc>
              <a:spcAft>
                <a:spcPts val="600"/>
              </a:spcAft>
            </a:pPr>
            <a:r>
              <a:rPr lang="sv-SE" sz="1400" dirty="0"/>
              <a:t>	</a:t>
            </a:r>
          </a:p>
          <a:p>
            <a:pPr marL="457200" lvl="3">
              <a:lnSpc>
                <a:spcPct val="90000"/>
              </a:lnSpc>
              <a:spcAft>
                <a:spcPts val="600"/>
              </a:spcAft>
            </a:pPr>
            <a:endParaRPr lang="sv-SE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858" y="4117764"/>
            <a:ext cx="3059789" cy="113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994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3880" y="5579889"/>
            <a:ext cx="3438119" cy="1278111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A134D1FD-9E05-E51C-8491-EEA1B70A3B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4584" y="91656"/>
            <a:ext cx="5066866" cy="662764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164CBE59-7210-FEAB-9B96-80FB6BA6BB52}"/>
              </a:ext>
            </a:extLst>
          </p:cNvPr>
          <p:cNvSpPr txBox="1"/>
          <p:nvPr/>
        </p:nvSpPr>
        <p:spPr>
          <a:xfrm>
            <a:off x="316523" y="3042138"/>
            <a:ext cx="3260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Kallelser skickas ut till er som ska</a:t>
            </a:r>
          </a:p>
          <a:p>
            <a:r>
              <a:rPr lang="sv-SE" dirty="0"/>
              <a:t>stå i cafeteria/vara funktionär.</a:t>
            </a:r>
          </a:p>
        </p:txBody>
      </p:sp>
    </p:spTree>
    <p:extLst>
      <p:ext uri="{BB962C8B-B14F-4D97-AF65-F5344CB8AC3E}">
        <p14:creationId xmlns:p14="http://schemas.microsoft.com/office/powerpoint/2010/main" val="578598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3880" y="5579889"/>
            <a:ext cx="3438119" cy="1278111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4BB6B6DE-62A4-5BB4-14DC-DFFDC6DE5099}"/>
              </a:ext>
            </a:extLst>
          </p:cNvPr>
          <p:cNvSpPr txBox="1"/>
          <p:nvPr/>
        </p:nvSpPr>
        <p:spPr>
          <a:xfrm>
            <a:off x="960120" y="434101"/>
            <a:ext cx="9552448" cy="123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Örebrocupen</a:t>
            </a:r>
            <a:r>
              <a:rPr lang="en-US" sz="4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11-13 </a:t>
            </a:r>
            <a:r>
              <a:rPr lang="en-US" sz="44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april</a:t>
            </a:r>
            <a:r>
              <a:rPr lang="en-US" sz="4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0829C77A-C771-1030-4B35-F2F962019E29}"/>
              </a:ext>
            </a:extLst>
          </p:cNvPr>
          <p:cNvSpPr txBox="1"/>
          <p:nvPr/>
        </p:nvSpPr>
        <p:spPr>
          <a:xfrm>
            <a:off x="436228" y="2718033"/>
            <a:ext cx="114253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 kommer spela Örebrocupen som hålls mellan 11-13 april 2025. </a:t>
            </a:r>
          </a:p>
          <a:p>
            <a:r>
              <a:rPr lang="sv-SE" dirty="0"/>
              <a:t>Vi har anmält 2 st lag i spelklassen </a:t>
            </a:r>
            <a:r>
              <a:rPr lang="sv-SE" b="0" i="0" dirty="0">
                <a:effectLst/>
              </a:rPr>
              <a:t>P 2013/2014 (resultatlös) och kommer spela i spelformen 4vs4 plus målvakt på spelplan 30x15m.</a:t>
            </a:r>
          </a:p>
          <a:p>
            <a:endParaRPr lang="sv-SE" b="0" i="0" dirty="0">
              <a:effectLst/>
            </a:endParaRPr>
          </a:p>
          <a:p>
            <a:r>
              <a:rPr lang="sv-SE" dirty="0"/>
              <a:t>Vi är garanterade minst 5 matcher på 2*15 minuter.</a:t>
            </a:r>
          </a:p>
          <a:p>
            <a:endParaRPr lang="sv-SE" dirty="0"/>
          </a:p>
          <a:p>
            <a:r>
              <a:rPr lang="sv-SE" dirty="0"/>
              <a:t>Vilka dagar samt i vilka hallar vi kommer spela är i dagsläget inte klart, men spelarenorna är ett tjugotalet hallar i Örebro, Kumla och Lindesberg. Spelschemat kommer presenteras av arrangören i början på april.</a:t>
            </a:r>
          </a:p>
        </p:txBody>
      </p:sp>
    </p:spTree>
    <p:extLst>
      <p:ext uri="{BB962C8B-B14F-4D97-AF65-F5344CB8AC3E}">
        <p14:creationId xmlns:p14="http://schemas.microsoft.com/office/powerpoint/2010/main" val="11460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9712F03-4A11-4B46-A2C5-2E74F39E1C7E}"/>
              </a:ext>
            </a:extLst>
          </p:cNvPr>
          <p:cNvSpPr txBox="1"/>
          <p:nvPr/>
        </p:nvSpPr>
        <p:spPr>
          <a:xfrm>
            <a:off x="960120" y="434101"/>
            <a:ext cx="9552448" cy="123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3880" y="5579889"/>
            <a:ext cx="3438119" cy="1278111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4B857A84-A4DA-4B34-BFFA-C4BBB5C71A3C}"/>
              </a:ext>
            </a:extLst>
          </p:cNvPr>
          <p:cNvSpPr txBox="1"/>
          <p:nvPr/>
        </p:nvSpPr>
        <p:spPr>
          <a:xfrm>
            <a:off x="960120" y="3239303"/>
            <a:ext cx="10351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800" dirty="0"/>
              <a:t>Tack för att ni kom!!!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B750F64-F179-4D88-81E3-60CA46578D5C}"/>
              </a:ext>
            </a:extLst>
          </p:cNvPr>
          <p:cNvSpPr txBox="1"/>
          <p:nvPr/>
        </p:nvSpPr>
        <p:spPr>
          <a:xfrm>
            <a:off x="960119" y="327201"/>
            <a:ext cx="4660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800" dirty="0">
                <a:solidFill>
                  <a:schemeClr val="bg1"/>
                </a:solidFill>
              </a:rPr>
              <a:t>Ekeby IF</a:t>
            </a:r>
          </a:p>
        </p:txBody>
      </p:sp>
    </p:spTree>
    <p:extLst>
      <p:ext uri="{BB962C8B-B14F-4D97-AF65-F5344CB8AC3E}">
        <p14:creationId xmlns:p14="http://schemas.microsoft.com/office/powerpoint/2010/main" val="94237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9712F03-4A11-4B46-A2C5-2E74F39E1C7E}"/>
              </a:ext>
            </a:extLst>
          </p:cNvPr>
          <p:cNvSpPr txBox="1"/>
          <p:nvPr/>
        </p:nvSpPr>
        <p:spPr>
          <a:xfrm>
            <a:off x="960120" y="434101"/>
            <a:ext cx="9552448" cy="123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Agenda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CF6AE58-FE58-4CC0-9EAC-D6812E6EB615}"/>
              </a:ext>
            </a:extLst>
          </p:cNvPr>
          <p:cNvSpPr txBox="1"/>
          <p:nvPr/>
        </p:nvSpPr>
        <p:spPr>
          <a:xfrm>
            <a:off x="960119" y="2919937"/>
            <a:ext cx="5943191" cy="3341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/>
              <a:t>Tränare/Ledare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/>
              <a:t>Ansvar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/>
              <a:t>Säsongen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/>
              <a:t>Cafeteria/funktionär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/>
              <a:t>Örebrocupen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/>
              <a:t>Annat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3880" y="5579889"/>
            <a:ext cx="3438119" cy="127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3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9712F03-4A11-4B46-A2C5-2E74F39E1C7E}"/>
              </a:ext>
            </a:extLst>
          </p:cNvPr>
          <p:cNvSpPr txBox="1"/>
          <p:nvPr/>
        </p:nvSpPr>
        <p:spPr>
          <a:xfrm>
            <a:off x="960120" y="434101"/>
            <a:ext cx="9552448" cy="123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v-SE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Tränare/Ledare</a:t>
            </a:r>
            <a:endParaRPr lang="sv-SE" sz="4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CF6AE58-FE58-4CC0-9EAC-D6812E6EB615}"/>
              </a:ext>
            </a:extLst>
          </p:cNvPr>
          <p:cNvSpPr txBox="1"/>
          <p:nvPr/>
        </p:nvSpPr>
        <p:spPr>
          <a:xfrm>
            <a:off x="385353" y="2467092"/>
            <a:ext cx="5943191" cy="33411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b="1" dirty="0"/>
              <a:t>Tränare/Ledare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Abbe Broman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Jonathan Hammander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Thomas Dahlberg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Patrik Ljunglöv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Mathias Bergström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Jimmy Nylén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Johan Hammarlund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Magnus Claesson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Niklas Fornbrant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1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sz="1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sz="1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3880" y="5579889"/>
            <a:ext cx="3438119" cy="127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865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9712F03-4A11-4B46-A2C5-2E74F39E1C7E}"/>
              </a:ext>
            </a:extLst>
          </p:cNvPr>
          <p:cNvSpPr txBox="1"/>
          <p:nvPr/>
        </p:nvSpPr>
        <p:spPr>
          <a:xfrm>
            <a:off x="960120" y="434101"/>
            <a:ext cx="9552448" cy="123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v-SE" sz="4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Ansvarsfördelning ledare/förälder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CF6AE58-FE58-4CC0-9EAC-D6812E6EB615}"/>
              </a:ext>
            </a:extLst>
          </p:cNvPr>
          <p:cNvSpPr txBox="1"/>
          <p:nvPr/>
        </p:nvSpPr>
        <p:spPr>
          <a:xfrm>
            <a:off x="424713" y="2450304"/>
            <a:ext cx="10487127" cy="33411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1600" b="1" dirty="0"/>
              <a:t>Tränare/Ledare ansvarar för:</a:t>
            </a:r>
          </a:p>
          <a:p>
            <a:pPr marL="268288" indent="-268288">
              <a:lnSpc>
                <a:spcPct val="90000"/>
              </a:lnSpc>
              <a:spcAft>
                <a:spcPts val="600"/>
              </a:spcAft>
            </a:pPr>
            <a:r>
              <a:rPr lang="sv-SE" sz="1600" dirty="0"/>
              <a:t>	- att hålla i träningar och matcher samt att innehållet i träningen matchar aktuell nivå </a:t>
            </a:r>
          </a:p>
          <a:p>
            <a:pPr marL="268288" indent="-268288">
              <a:lnSpc>
                <a:spcPct val="90000"/>
              </a:lnSpc>
              <a:spcAft>
                <a:spcPts val="600"/>
              </a:spcAft>
            </a:pPr>
            <a:r>
              <a:rPr lang="sv-SE" sz="1600" dirty="0"/>
              <a:t>	- att kallelser skickas ut i tid och att information kring laget sprids.</a:t>
            </a:r>
          </a:p>
          <a:p>
            <a:pPr marL="268288" indent="-268288">
              <a:lnSpc>
                <a:spcPct val="90000"/>
              </a:lnSpc>
              <a:spcAft>
                <a:spcPts val="600"/>
              </a:spcAft>
            </a:pPr>
            <a:r>
              <a:rPr lang="sv-SE" sz="1600" dirty="0"/>
              <a:t>	- att spelare läggs upp på laget.se</a:t>
            </a:r>
          </a:p>
          <a:p>
            <a:pPr marL="268288" indent="-268288">
              <a:lnSpc>
                <a:spcPct val="90000"/>
              </a:lnSpc>
              <a:spcAft>
                <a:spcPts val="600"/>
              </a:spcAft>
            </a:pPr>
            <a:r>
              <a:rPr lang="sv-SE" sz="1600" dirty="0"/>
              <a:t>	- att spelare som deltar i matcher har rätt licens</a:t>
            </a:r>
          </a:p>
          <a:p>
            <a:pPr marL="268288" indent="-268288">
              <a:lnSpc>
                <a:spcPct val="90000"/>
              </a:lnSpc>
              <a:spcAft>
                <a:spcPts val="600"/>
              </a:spcAft>
            </a:pPr>
            <a:r>
              <a:rPr lang="sv-SE" sz="1600" dirty="0"/>
              <a:t>	- att domare bokas vid matcher/poolspel</a:t>
            </a:r>
          </a:p>
          <a:p>
            <a:pPr marL="268288" indent="-268288">
              <a:lnSpc>
                <a:spcPct val="90000"/>
              </a:lnSpc>
              <a:spcAft>
                <a:spcPts val="600"/>
              </a:spcAft>
            </a:pPr>
            <a:r>
              <a:rPr lang="sv-SE" sz="1600" dirty="0"/>
              <a:t>	- att gå på de utbildningar som gäller för respektive åldersgrupp	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1600" b="1" dirty="0"/>
              <a:t>Förälder ansvarar för:</a:t>
            </a:r>
          </a:p>
          <a:p>
            <a:pPr marL="266700" indent="-92075">
              <a:lnSpc>
                <a:spcPct val="90000"/>
              </a:lnSpc>
              <a:spcAft>
                <a:spcPts val="600"/>
              </a:spcAft>
            </a:pPr>
            <a:r>
              <a:rPr lang="sv-SE" sz="1600" dirty="0"/>
              <a:t>	- att spelare anmäler sig till träningar/matcher på laget.se</a:t>
            </a:r>
            <a:endParaRPr lang="sv-SE" sz="1600" b="1" u="sng" dirty="0"/>
          </a:p>
          <a:p>
            <a:pPr marL="266700" indent="-92075">
              <a:lnSpc>
                <a:spcPct val="90000"/>
              </a:lnSpc>
              <a:spcAft>
                <a:spcPts val="600"/>
              </a:spcAft>
            </a:pPr>
            <a:r>
              <a:rPr lang="sv-SE" sz="1600" dirty="0"/>
              <a:t>	- att spelare kommer i tid samt är förberedd för träning, dvs rätt utrustning, rätt inställning, rätt förutsättningar.</a:t>
            </a:r>
          </a:p>
          <a:p>
            <a:pPr marL="360363" indent="-93663">
              <a:lnSpc>
                <a:spcPct val="90000"/>
              </a:lnSpc>
              <a:spcAft>
                <a:spcPts val="600"/>
              </a:spcAft>
            </a:pPr>
            <a:r>
              <a:rPr lang="sv-SE" sz="1600" dirty="0"/>
              <a:t>- att sarg byggs eller rivs i samband med träning/match.</a:t>
            </a:r>
          </a:p>
          <a:p>
            <a:pPr marL="360363" indent="-93663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sv-SE" sz="1600" dirty="0"/>
              <a:t>att cafeterian bemannas de veckor laget har ansvaret samt deltar enligt uppgjort schema vid företags/skolinnebandy</a:t>
            </a:r>
          </a:p>
          <a:p>
            <a:pPr marL="360363" indent="-93663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sv-SE" sz="1600" dirty="0"/>
              <a:t>att vara med och heja samt stötta laget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sz="5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5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5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5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500" dirty="0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344" y="2526773"/>
            <a:ext cx="2426991" cy="90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47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9712F03-4A11-4B46-A2C5-2E74F39E1C7E}"/>
              </a:ext>
            </a:extLst>
          </p:cNvPr>
          <p:cNvSpPr txBox="1"/>
          <p:nvPr/>
        </p:nvSpPr>
        <p:spPr>
          <a:xfrm>
            <a:off x="960120" y="434101"/>
            <a:ext cx="9552448" cy="123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v-SE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Säsongen</a:t>
            </a:r>
            <a:endParaRPr lang="sv-SE" sz="4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CF6AE58-FE58-4CC0-9EAC-D6812E6EB615}"/>
              </a:ext>
            </a:extLst>
          </p:cNvPr>
          <p:cNvSpPr txBox="1"/>
          <p:nvPr/>
        </p:nvSpPr>
        <p:spPr>
          <a:xfrm>
            <a:off x="343408" y="2319599"/>
            <a:ext cx="3758808" cy="33411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100" dirty="0"/>
              <a:t>	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1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1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sz="1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sz="1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" dirty="0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752" y="2720100"/>
            <a:ext cx="6620954" cy="246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52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9712F03-4A11-4B46-A2C5-2E74F39E1C7E}"/>
              </a:ext>
            </a:extLst>
          </p:cNvPr>
          <p:cNvSpPr txBox="1"/>
          <p:nvPr/>
        </p:nvSpPr>
        <p:spPr>
          <a:xfrm>
            <a:off x="960120" y="434101"/>
            <a:ext cx="9552448" cy="123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v-SE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Säsongen</a:t>
            </a:r>
            <a:endParaRPr lang="sv-SE" sz="4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CF6AE58-FE58-4CC0-9EAC-D6812E6EB615}"/>
              </a:ext>
            </a:extLst>
          </p:cNvPr>
          <p:cNvSpPr txBox="1"/>
          <p:nvPr/>
        </p:nvSpPr>
        <p:spPr>
          <a:xfrm>
            <a:off x="343408" y="2319599"/>
            <a:ext cx="3758808" cy="33411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100" dirty="0"/>
              <a:t>	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1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1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sz="1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sz="1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" dirty="0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9786" y="3962578"/>
            <a:ext cx="3438119" cy="1278111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8D9AF9E3-7653-CECA-D6F0-2E503F7521DD}"/>
              </a:ext>
            </a:extLst>
          </p:cNvPr>
          <p:cNvSpPr txBox="1"/>
          <p:nvPr/>
        </p:nvSpPr>
        <p:spPr>
          <a:xfrm>
            <a:off x="158263" y="2505807"/>
            <a:ext cx="116903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 kommer under säsongen ha ett tätt samarbete med P15. Det innebär att spelare som tillhör P14 kommer träna </a:t>
            </a:r>
          </a:p>
          <a:p>
            <a:r>
              <a:rPr lang="sv-SE" dirty="0"/>
              <a:t>och spela matcher med P15 för att få träning/matcher på rätt nivå.</a:t>
            </a:r>
          </a:p>
          <a:p>
            <a:endParaRPr lang="sv-SE" dirty="0"/>
          </a:p>
          <a:p>
            <a:r>
              <a:rPr lang="sv-SE" dirty="0"/>
              <a:t>Anledningen är att </a:t>
            </a:r>
            <a:r>
              <a:rPr lang="sv-SE" b="0" i="0" dirty="0">
                <a:solidFill>
                  <a:srgbClr val="000000"/>
                </a:solidFill>
                <a:effectLst/>
                <a:cs typeface="Assistant" panose="020F0502020204030204" pitchFamily="2" charset="-79"/>
              </a:rPr>
              <a:t>ge barnen bästa möjliga förutsättningar att utvecklas och ha kul.</a:t>
            </a:r>
          </a:p>
          <a:p>
            <a:r>
              <a:rPr lang="sv-SE" dirty="0">
                <a:solidFill>
                  <a:srgbClr val="000000"/>
                </a:solidFill>
                <a:cs typeface="Assistant" panose="020F0502020204030204" pitchFamily="2" charset="-79"/>
              </a:rPr>
              <a:t>Att spela på rätt nivå innebär:</a:t>
            </a:r>
          </a:p>
          <a:p>
            <a:endParaRPr lang="sv-SE" dirty="0">
              <a:solidFill>
                <a:srgbClr val="000000"/>
              </a:solidFill>
              <a:cs typeface="Assistant" panose="020F0502020204030204" pitchFamily="2" charset="-79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b="0" i="0" dirty="0">
                <a:solidFill>
                  <a:srgbClr val="000000"/>
                </a:solidFill>
                <a:effectLst/>
                <a:cs typeface="Assistant" pitchFamily="2" charset="-79"/>
              </a:rPr>
              <a:t>fler bollkontakter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b="0" i="0" dirty="0">
                <a:solidFill>
                  <a:srgbClr val="000000"/>
                </a:solidFill>
                <a:effectLst/>
                <a:cs typeface="Assistant" pitchFamily="2" charset="-79"/>
              </a:rPr>
              <a:t>fler skottförsök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b="0" i="0" dirty="0">
                <a:solidFill>
                  <a:srgbClr val="000000"/>
                </a:solidFill>
                <a:effectLst/>
                <a:cs typeface="Assistant" pitchFamily="2" charset="-79"/>
              </a:rPr>
              <a:t>fler passningsförsök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b="0" i="0" dirty="0">
                <a:solidFill>
                  <a:srgbClr val="000000"/>
                </a:solidFill>
                <a:effectLst/>
                <a:cs typeface="Assistant" pitchFamily="2" charset="-79"/>
              </a:rPr>
              <a:t>fler räddningar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b="0" i="0" dirty="0">
                <a:solidFill>
                  <a:srgbClr val="000000"/>
                </a:solidFill>
                <a:effectLst/>
                <a:cs typeface="Assistant" pitchFamily="2" charset="-79"/>
              </a:rPr>
              <a:t>fler närkamper för spelarna. </a:t>
            </a:r>
          </a:p>
          <a:p>
            <a:endParaRPr lang="sv-SE" b="0" i="0" dirty="0">
              <a:solidFill>
                <a:srgbClr val="000000"/>
              </a:solidFill>
              <a:effectLst/>
              <a:cs typeface="Assistant" pitchFamily="2" charset="-79"/>
            </a:endParaRPr>
          </a:p>
          <a:p>
            <a:r>
              <a:rPr lang="sv-SE" b="0" i="0" dirty="0">
                <a:solidFill>
                  <a:srgbClr val="000000"/>
                </a:solidFill>
                <a:effectLst/>
                <a:cs typeface="Assistant" pitchFamily="2" charset="-79"/>
              </a:rPr>
              <a:t>Alla spelare, inklusive målvakterna, blir mer delaktiga i spelet vilket innebär att det blir roligare och mer utvecklande för samtliga.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7487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9712F03-4A11-4B46-A2C5-2E74F39E1C7E}"/>
              </a:ext>
            </a:extLst>
          </p:cNvPr>
          <p:cNvSpPr txBox="1"/>
          <p:nvPr/>
        </p:nvSpPr>
        <p:spPr>
          <a:xfrm>
            <a:off x="960120" y="434101"/>
            <a:ext cx="9552448" cy="123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v-SE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Säsongen/Seriespel</a:t>
            </a:r>
            <a:endParaRPr lang="sv-SE" sz="4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CF6AE58-FE58-4CC0-9EAC-D6812E6EB615}"/>
              </a:ext>
            </a:extLst>
          </p:cNvPr>
          <p:cNvSpPr txBox="1"/>
          <p:nvPr/>
        </p:nvSpPr>
        <p:spPr>
          <a:xfrm>
            <a:off x="343408" y="2319599"/>
            <a:ext cx="3758808" cy="33411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100" dirty="0"/>
              <a:t>	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1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1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sz="1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sz="1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" dirty="0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3880" y="5579889"/>
            <a:ext cx="3438119" cy="1278111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03E447DC-5959-380E-87B7-DF2FE834387F}"/>
              </a:ext>
            </a:extLst>
          </p:cNvPr>
          <p:cNvSpPr txBox="1"/>
          <p:nvPr/>
        </p:nvSpPr>
        <p:spPr>
          <a:xfrm>
            <a:off x="474785" y="2593731"/>
            <a:ext cx="21892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Seriespel</a:t>
            </a:r>
          </a:p>
          <a:p>
            <a:endParaRPr lang="sv-SE" dirty="0"/>
          </a:p>
          <a:p>
            <a:r>
              <a:rPr lang="sv-SE" b="1" dirty="0"/>
              <a:t>P 13/14 Serie 1 PK7</a:t>
            </a:r>
          </a:p>
          <a:p>
            <a:endParaRPr lang="sv-SE" dirty="0"/>
          </a:p>
          <a:p>
            <a:r>
              <a:rPr lang="sv-SE" dirty="0"/>
              <a:t>Ekeby IF Svart P14</a:t>
            </a:r>
          </a:p>
          <a:p>
            <a:r>
              <a:rPr lang="sv-SE" dirty="0"/>
              <a:t>Gropens IF P14</a:t>
            </a:r>
          </a:p>
          <a:p>
            <a:r>
              <a:rPr lang="sv-SE" dirty="0"/>
              <a:t>KFUM Örebro P14</a:t>
            </a:r>
          </a:p>
          <a:p>
            <a:r>
              <a:rPr lang="sv-SE" dirty="0"/>
              <a:t>Lillån IBK P14</a:t>
            </a:r>
          </a:p>
          <a:p>
            <a:r>
              <a:rPr lang="sv-SE" dirty="0"/>
              <a:t>ÖSK Svart P14</a:t>
            </a:r>
          </a:p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6B2F194-FA0C-90DD-BFAF-435CE210DFE3}"/>
              </a:ext>
            </a:extLst>
          </p:cNvPr>
          <p:cNvSpPr txBox="1"/>
          <p:nvPr/>
        </p:nvSpPr>
        <p:spPr>
          <a:xfrm>
            <a:off x="3736731" y="3140841"/>
            <a:ext cx="23592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P 13/14 Serie 2 PK7</a:t>
            </a:r>
          </a:p>
          <a:p>
            <a:endParaRPr lang="sv-SE" dirty="0"/>
          </a:p>
          <a:p>
            <a:r>
              <a:rPr lang="sv-SE" dirty="0"/>
              <a:t>Ekeby IF Vit P14</a:t>
            </a:r>
          </a:p>
          <a:p>
            <a:r>
              <a:rPr lang="sv-SE" dirty="0"/>
              <a:t>Ekeby IF Vit P13</a:t>
            </a:r>
          </a:p>
          <a:p>
            <a:r>
              <a:rPr lang="sv-SE" dirty="0" err="1"/>
              <a:t>Hovsta</a:t>
            </a:r>
            <a:r>
              <a:rPr lang="sv-SE" dirty="0"/>
              <a:t> IF P13/14</a:t>
            </a:r>
          </a:p>
          <a:p>
            <a:r>
              <a:rPr lang="sv-SE" dirty="0"/>
              <a:t>IBF Örebro P13</a:t>
            </a:r>
          </a:p>
          <a:p>
            <a:r>
              <a:rPr lang="sv-SE" dirty="0"/>
              <a:t>Kopparberg BK P13/14</a:t>
            </a:r>
          </a:p>
          <a:p>
            <a:r>
              <a:rPr lang="sv-SE" dirty="0"/>
              <a:t>ÖSK Vit P14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C89153B7-C3BE-69C5-D384-4EC9410EE307}"/>
              </a:ext>
            </a:extLst>
          </p:cNvPr>
          <p:cNvSpPr txBox="1"/>
          <p:nvPr/>
        </p:nvSpPr>
        <p:spPr>
          <a:xfrm>
            <a:off x="7016261" y="3140841"/>
            <a:ext cx="23592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P 14/15 Serie 1 PK8</a:t>
            </a:r>
          </a:p>
          <a:p>
            <a:endParaRPr lang="sv-SE" dirty="0"/>
          </a:p>
          <a:p>
            <a:r>
              <a:rPr lang="sv-SE" dirty="0"/>
              <a:t>Ekeby IF Svart P14/15</a:t>
            </a:r>
          </a:p>
          <a:p>
            <a:r>
              <a:rPr lang="sv-SE" dirty="0" err="1"/>
              <a:t>Hovsta</a:t>
            </a:r>
            <a:r>
              <a:rPr lang="sv-SE" dirty="0"/>
              <a:t> IF P14/15</a:t>
            </a:r>
          </a:p>
          <a:p>
            <a:r>
              <a:rPr lang="sv-SE" dirty="0"/>
              <a:t>IBF Örebro</a:t>
            </a:r>
          </a:p>
          <a:p>
            <a:r>
              <a:rPr lang="sv-SE" dirty="0"/>
              <a:t>KFUM Örebro P14/15</a:t>
            </a:r>
          </a:p>
          <a:p>
            <a:r>
              <a:rPr lang="sv-SE" dirty="0"/>
              <a:t>SMÅ IF P14/15</a:t>
            </a:r>
          </a:p>
          <a:p>
            <a:r>
              <a:rPr lang="sv-SE" dirty="0"/>
              <a:t>ÖSK Svart P15</a:t>
            </a:r>
          </a:p>
        </p:txBody>
      </p:sp>
    </p:spTree>
    <p:extLst>
      <p:ext uri="{BB962C8B-B14F-4D97-AF65-F5344CB8AC3E}">
        <p14:creationId xmlns:p14="http://schemas.microsoft.com/office/powerpoint/2010/main" val="2246108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9712F03-4A11-4B46-A2C5-2E74F39E1C7E}"/>
              </a:ext>
            </a:extLst>
          </p:cNvPr>
          <p:cNvSpPr txBox="1"/>
          <p:nvPr/>
        </p:nvSpPr>
        <p:spPr>
          <a:xfrm>
            <a:off x="960120" y="434101"/>
            <a:ext cx="9552448" cy="123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v-SE" sz="4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Säsongen/Träning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CF6AE58-FE58-4CC0-9EAC-D6812E6EB615}"/>
              </a:ext>
            </a:extLst>
          </p:cNvPr>
          <p:cNvSpPr txBox="1"/>
          <p:nvPr/>
        </p:nvSpPr>
        <p:spPr>
          <a:xfrm>
            <a:off x="385353" y="2467092"/>
            <a:ext cx="5369495" cy="432559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b="1" dirty="0"/>
              <a:t>Träning september</a:t>
            </a:r>
            <a:endParaRPr lang="sv-SE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3 ggr i veckan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- Tisdag 17:00-18:00		(Sörby, gemensam P15)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- Torsdag 17:00-18:00		(Skogstorpsskolan)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- Fredag 17:00-18:00		(Sörby)	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b="1" dirty="0"/>
              <a:t>Träning oktober och framåt</a:t>
            </a:r>
          </a:p>
          <a:p>
            <a:pPr marL="0" lvl="1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sv-SE" dirty="0"/>
              <a:t>Tisdag 17:00-18:00		(Skogstorpsskolan)</a:t>
            </a:r>
          </a:p>
          <a:p>
            <a:pPr marL="0" lvl="2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sv-SE" dirty="0"/>
              <a:t>Tisdag 18:00-19:00		(Sörby, gemensam P15)</a:t>
            </a:r>
          </a:p>
          <a:p>
            <a:pPr marL="0" lvl="1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sv-SE" dirty="0"/>
              <a:t>Torsdag 18:00-19:00		(Skogstorpsskolan)		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b="1" dirty="0"/>
              <a:t>Fokusområden</a:t>
            </a: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v-SE" dirty="0"/>
              <a:t>Teknikövningar</a:t>
            </a: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v-SE" dirty="0"/>
              <a:t>Spelförståelse</a:t>
            </a: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v-SE" dirty="0"/>
              <a:t>Fasta situationer</a:t>
            </a: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v-SE" dirty="0"/>
              <a:t>Regler </a:t>
            </a: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v-SE" dirty="0"/>
              <a:t>Disciplin</a:t>
            </a: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v-SE" dirty="0"/>
              <a:t>Ha roligt!!!!</a:t>
            </a: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v-SE" sz="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1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sz="1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3880" y="5579889"/>
            <a:ext cx="3438119" cy="127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350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9712F03-4A11-4B46-A2C5-2E74F39E1C7E}"/>
              </a:ext>
            </a:extLst>
          </p:cNvPr>
          <p:cNvSpPr txBox="1"/>
          <p:nvPr/>
        </p:nvSpPr>
        <p:spPr>
          <a:xfrm>
            <a:off x="960120" y="434101"/>
            <a:ext cx="9552448" cy="1232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v-SE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Säsongen/Utrustning</a:t>
            </a:r>
            <a:endParaRPr lang="sv-SE" sz="4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CF6AE58-FE58-4CC0-9EAC-D6812E6EB615}"/>
              </a:ext>
            </a:extLst>
          </p:cNvPr>
          <p:cNvSpPr txBox="1"/>
          <p:nvPr/>
        </p:nvSpPr>
        <p:spPr>
          <a:xfrm>
            <a:off x="385353" y="2467092"/>
            <a:ext cx="9713687" cy="33411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b="1" dirty="0"/>
              <a:t>Matchkläder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Vi kommer dela ut matchkläder för säsongen innan serien startar.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Varje spelare kommer få en vit och en svart matchtröja samt shorts och strumpor. Dessa ska användas vid match.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/>
              <a:t>Träningskläder kommer inte delas ut, men det kommer finnas möjlighet att köpa egna på webbshopen under bifogad länk: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dirty="0">
                <a:hlinkClick r:id="rId2"/>
              </a:rPr>
              <a:t>https://teamsales.store/klubbshop/ekeby-if</a:t>
            </a:r>
            <a:endParaRPr lang="sv-SE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2000" dirty="0"/>
              <a:t>	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v-SE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C6F77F60-D2DF-4F84-B5A8-669E40D39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3880" y="5579889"/>
            <a:ext cx="3438119" cy="127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27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16203</TotalTime>
  <Words>821</Words>
  <Application>Microsoft Office PowerPoint</Application>
  <PresentationFormat>Bredbild</PresentationFormat>
  <Paragraphs>203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20" baseType="lpstr">
      <vt:lpstr>Arial</vt:lpstr>
      <vt:lpstr>Assistant</vt:lpstr>
      <vt:lpstr>Calibri</vt:lpstr>
      <vt:lpstr>Calibri Light</vt:lpstr>
      <vt:lpstr>Wingdings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Niklas Fornbrant</dc:creator>
  <cp:lastModifiedBy>Niklas Fornbrant</cp:lastModifiedBy>
  <cp:revision>52</cp:revision>
  <dcterms:created xsi:type="dcterms:W3CDTF">2021-08-25T11:59:05Z</dcterms:created>
  <dcterms:modified xsi:type="dcterms:W3CDTF">2024-09-16T06:25:39Z</dcterms:modified>
</cp:coreProperties>
</file>