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9" r:id="rId5"/>
    <p:sldId id="272" r:id="rId6"/>
    <p:sldId id="302" r:id="rId7"/>
    <p:sldId id="299" r:id="rId8"/>
    <p:sldId id="287" r:id="rId9"/>
    <p:sldId id="300" r:id="rId10"/>
    <p:sldId id="301" r:id="rId11"/>
    <p:sldId id="281" r:id="rId12"/>
    <p:sldId id="288" r:id="rId13"/>
    <p:sldId id="289" r:id="rId14"/>
    <p:sldId id="293" r:id="rId15"/>
    <p:sldId id="306" r:id="rId16"/>
    <p:sldId id="286" r:id="rId17"/>
    <p:sldId id="303" r:id="rId18"/>
    <p:sldId id="304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L Pettersson" userId="1f13f730-6fc8-4f54-8621-3e49a2e79e2a" providerId="ADAL" clId="{264BC9EB-3D3F-4041-9672-6BC3D1C55355}"/>
    <pc:docChg chg="undo custSel addSld delSld modSld sldOrd">
      <pc:chgData name="Jonas L Pettersson" userId="1f13f730-6fc8-4f54-8621-3e49a2e79e2a" providerId="ADAL" clId="{264BC9EB-3D3F-4041-9672-6BC3D1C55355}" dt="2021-10-08T08:14:24.854" v="3116" actId="729"/>
      <pc:docMkLst>
        <pc:docMk/>
      </pc:docMkLst>
      <pc:sldChg chg="addSp delSp modSp mod">
        <pc:chgData name="Jonas L Pettersson" userId="1f13f730-6fc8-4f54-8621-3e49a2e79e2a" providerId="ADAL" clId="{264BC9EB-3D3F-4041-9672-6BC3D1C55355}" dt="2021-10-05T17:30:57.847" v="435" actId="478"/>
        <pc:sldMkLst>
          <pc:docMk/>
          <pc:sldMk cId="3628301883" sldId="259"/>
        </pc:sldMkLst>
        <pc:spChg chg="del">
          <ac:chgData name="Jonas L Pettersson" userId="1f13f730-6fc8-4f54-8621-3e49a2e79e2a" providerId="ADAL" clId="{264BC9EB-3D3F-4041-9672-6BC3D1C55355}" dt="2021-10-05T17:18:39.256" v="0" actId="478"/>
          <ac:spMkLst>
            <pc:docMk/>
            <pc:sldMk cId="3628301883" sldId="259"/>
            <ac:spMk id="16" creationId="{1E983FA5-562C-4BBA-81FC-D7C33243E4CD}"/>
          </ac:spMkLst>
        </pc:spChg>
        <pc:spChg chg="mod">
          <ac:chgData name="Jonas L Pettersson" userId="1f13f730-6fc8-4f54-8621-3e49a2e79e2a" providerId="ADAL" clId="{264BC9EB-3D3F-4041-9672-6BC3D1C55355}" dt="2021-10-05T17:19:28.217" v="42" actId="1076"/>
          <ac:spMkLst>
            <pc:docMk/>
            <pc:sldMk cId="3628301883" sldId="259"/>
            <ac:spMk id="18" creationId="{48748313-0FCC-462E-A4CF-72937BB75219}"/>
          </ac:spMkLst>
        </pc:spChg>
        <pc:picChg chg="add del mod">
          <ac:chgData name="Jonas L Pettersson" userId="1f13f730-6fc8-4f54-8621-3e49a2e79e2a" providerId="ADAL" clId="{264BC9EB-3D3F-4041-9672-6BC3D1C55355}" dt="2021-10-05T17:30:57.847" v="435" actId="478"/>
          <ac:picMkLst>
            <pc:docMk/>
            <pc:sldMk cId="3628301883" sldId="259"/>
            <ac:picMk id="13" creationId="{EC5DFE58-A344-4708-AC09-D2E782744CBF}"/>
          </ac:picMkLst>
        </pc:picChg>
      </pc:sldChg>
      <pc:sldChg chg="del mod modShow">
        <pc:chgData name="Jonas L Pettersson" userId="1f13f730-6fc8-4f54-8621-3e49a2e79e2a" providerId="ADAL" clId="{264BC9EB-3D3F-4041-9672-6BC3D1C55355}" dt="2021-10-05T17:25:31.647" v="143" actId="47"/>
        <pc:sldMkLst>
          <pc:docMk/>
          <pc:sldMk cId="931928129" sldId="262"/>
        </pc:sldMkLst>
      </pc:sldChg>
      <pc:sldChg chg="del mod modShow">
        <pc:chgData name="Jonas L Pettersson" userId="1f13f730-6fc8-4f54-8621-3e49a2e79e2a" providerId="ADAL" clId="{264BC9EB-3D3F-4041-9672-6BC3D1C55355}" dt="2021-10-05T17:25:25.592" v="140" actId="47"/>
        <pc:sldMkLst>
          <pc:docMk/>
          <pc:sldMk cId="836243089" sldId="265"/>
        </pc:sldMkLst>
      </pc:sldChg>
      <pc:sldChg chg="addSp delSp modSp mod ord">
        <pc:chgData name="Jonas L Pettersson" userId="1f13f730-6fc8-4f54-8621-3e49a2e79e2a" providerId="ADAL" clId="{264BC9EB-3D3F-4041-9672-6BC3D1C55355}" dt="2021-10-05T17:56:39.916" v="2409" actId="1076"/>
        <pc:sldMkLst>
          <pc:docMk/>
          <pc:sldMk cId="2524735435" sldId="272"/>
        </pc:sldMkLst>
        <pc:picChg chg="add mod">
          <ac:chgData name="Jonas L Pettersson" userId="1f13f730-6fc8-4f54-8621-3e49a2e79e2a" providerId="ADAL" clId="{264BC9EB-3D3F-4041-9672-6BC3D1C55355}" dt="2021-10-05T17:30:51.520" v="433"/>
          <ac:picMkLst>
            <pc:docMk/>
            <pc:sldMk cId="2524735435" sldId="272"/>
            <ac:picMk id="7" creationId="{0DA73355-EDCA-43AF-BACB-6205B53C6E91}"/>
          </ac:picMkLst>
        </pc:picChg>
        <pc:picChg chg="del">
          <ac:chgData name="Jonas L Pettersson" userId="1f13f730-6fc8-4f54-8621-3e49a2e79e2a" providerId="ADAL" clId="{264BC9EB-3D3F-4041-9672-6BC3D1C55355}" dt="2021-10-05T17:30:45.572" v="432" actId="478"/>
          <ac:picMkLst>
            <pc:docMk/>
            <pc:sldMk cId="2524735435" sldId="272"/>
            <ac:picMk id="9" creationId="{C64DAE36-9E0A-4F2B-B40F-B6B8AD38D7EF}"/>
          </ac:picMkLst>
        </pc:picChg>
        <pc:picChg chg="del">
          <ac:chgData name="Jonas L Pettersson" userId="1f13f730-6fc8-4f54-8621-3e49a2e79e2a" providerId="ADAL" clId="{264BC9EB-3D3F-4041-9672-6BC3D1C55355}" dt="2021-10-05T17:30:42.752" v="431" actId="478"/>
          <ac:picMkLst>
            <pc:docMk/>
            <pc:sldMk cId="2524735435" sldId="272"/>
            <ac:picMk id="10" creationId="{EE768F2D-72AA-44F2-A251-F8159E46824F}"/>
          </ac:picMkLst>
        </pc:picChg>
        <pc:picChg chg="mod">
          <ac:chgData name="Jonas L Pettersson" userId="1f13f730-6fc8-4f54-8621-3e49a2e79e2a" providerId="ADAL" clId="{264BC9EB-3D3F-4041-9672-6BC3D1C55355}" dt="2021-10-05T17:56:39.916" v="2409" actId="1076"/>
          <ac:picMkLst>
            <pc:docMk/>
            <pc:sldMk cId="2524735435" sldId="272"/>
            <ac:picMk id="9218" creationId="{00000000-0000-0000-0000-000000000000}"/>
          </ac:picMkLst>
        </pc:picChg>
      </pc:sldChg>
      <pc:sldChg chg="addSp delSp modSp del mod">
        <pc:chgData name="Jonas L Pettersson" userId="1f13f730-6fc8-4f54-8621-3e49a2e79e2a" providerId="ADAL" clId="{264BC9EB-3D3F-4041-9672-6BC3D1C55355}" dt="2021-10-08T07:59:48.326" v="2689" actId="47"/>
        <pc:sldMkLst>
          <pc:docMk/>
          <pc:sldMk cId="1437092652" sldId="274"/>
        </pc:sldMkLst>
        <pc:spChg chg="del">
          <ac:chgData name="Jonas L Pettersson" userId="1f13f730-6fc8-4f54-8621-3e49a2e79e2a" providerId="ADAL" clId="{264BC9EB-3D3F-4041-9672-6BC3D1C55355}" dt="2021-10-05T18:00:12.667" v="2521" actId="478"/>
          <ac:spMkLst>
            <pc:docMk/>
            <pc:sldMk cId="1437092652" sldId="274"/>
            <ac:spMk id="2" creationId="{00000000-0000-0000-0000-000000000000}"/>
          </ac:spMkLst>
        </pc:spChg>
        <pc:spChg chg="add mod">
          <ac:chgData name="Jonas L Pettersson" userId="1f13f730-6fc8-4f54-8621-3e49a2e79e2a" providerId="ADAL" clId="{264BC9EB-3D3F-4041-9672-6BC3D1C55355}" dt="2021-10-08T07:59:11.071" v="2683" actId="207"/>
          <ac:spMkLst>
            <pc:docMk/>
            <pc:sldMk cId="1437092652" sldId="274"/>
            <ac:spMk id="2" creationId="{C498689A-9A80-44AC-BE4D-F758B29B0B8D}"/>
          </ac:spMkLst>
        </pc:spChg>
        <pc:spChg chg="add del mod">
          <ac:chgData name="Jonas L Pettersson" userId="1f13f730-6fc8-4f54-8621-3e49a2e79e2a" providerId="ADAL" clId="{264BC9EB-3D3F-4041-9672-6BC3D1C55355}" dt="2021-10-05T17:58:45.456" v="2414" actId="478"/>
          <ac:spMkLst>
            <pc:docMk/>
            <pc:sldMk cId="1437092652" sldId="274"/>
            <ac:spMk id="4" creationId="{54201CB7-1D55-47F7-B8A6-8D8DE1222A76}"/>
          </ac:spMkLst>
        </pc:spChg>
        <pc:spChg chg="add mod">
          <ac:chgData name="Jonas L Pettersson" userId="1f13f730-6fc8-4f54-8621-3e49a2e79e2a" providerId="ADAL" clId="{264BC9EB-3D3F-4041-9672-6BC3D1C55355}" dt="2021-10-08T07:59:16.128" v="2684" actId="14100"/>
          <ac:spMkLst>
            <pc:docMk/>
            <pc:sldMk cId="1437092652" sldId="274"/>
            <ac:spMk id="5" creationId="{84218E23-A402-4A24-B67D-2460B25103AA}"/>
          </ac:spMkLst>
        </pc:spChg>
        <pc:spChg chg="add del mod">
          <ac:chgData name="Jonas L Pettersson" userId="1f13f730-6fc8-4f54-8621-3e49a2e79e2a" providerId="ADAL" clId="{264BC9EB-3D3F-4041-9672-6BC3D1C55355}" dt="2021-10-05T18:00:15.371" v="2522" actId="478"/>
          <ac:spMkLst>
            <pc:docMk/>
            <pc:sldMk cId="1437092652" sldId="274"/>
            <ac:spMk id="7" creationId="{56154F6D-387D-4FB3-B40C-638AC3E0F8D7}"/>
          </ac:spMkLst>
        </pc:spChg>
        <pc:spChg chg="del mod">
          <ac:chgData name="Jonas L Pettersson" userId="1f13f730-6fc8-4f54-8621-3e49a2e79e2a" providerId="ADAL" clId="{264BC9EB-3D3F-4041-9672-6BC3D1C55355}" dt="2021-10-05T18:00:06.997" v="2520" actId="478"/>
          <ac:spMkLst>
            <pc:docMk/>
            <pc:sldMk cId="1437092652" sldId="274"/>
            <ac:spMk id="20" creationId="{B117014D-EA74-41C0-B2DA-47136344E7B4}"/>
          </ac:spMkLst>
        </pc:spChg>
        <pc:graphicFrameChg chg="del">
          <ac:chgData name="Jonas L Pettersson" userId="1f13f730-6fc8-4f54-8621-3e49a2e79e2a" providerId="ADAL" clId="{264BC9EB-3D3F-4041-9672-6BC3D1C55355}" dt="2021-10-05T17:26:07.550" v="151" actId="478"/>
          <ac:graphicFrameMkLst>
            <pc:docMk/>
            <pc:sldMk cId="1437092652" sldId="274"/>
            <ac:graphicFrameMk id="3" creationId="{90D66A7C-59B0-4B2E-AA6F-1FC3E9324E1B}"/>
          </ac:graphicFrameMkLst>
        </pc:graphicFrameChg>
        <pc:picChg chg="del">
          <ac:chgData name="Jonas L Pettersson" userId="1f13f730-6fc8-4f54-8621-3e49a2e79e2a" providerId="ADAL" clId="{264BC9EB-3D3F-4041-9672-6BC3D1C55355}" dt="2021-10-05T17:26:10.119" v="152" actId="478"/>
          <ac:picMkLst>
            <pc:docMk/>
            <pc:sldMk cId="1437092652" sldId="274"/>
            <ac:picMk id="10" creationId="{41881FF6-DFDA-435B-B488-1F23EB111AD4}"/>
          </ac:picMkLst>
        </pc:picChg>
      </pc:sldChg>
      <pc:sldChg chg="addSp delSp modSp mod">
        <pc:chgData name="Jonas L Pettersson" userId="1f13f730-6fc8-4f54-8621-3e49a2e79e2a" providerId="ADAL" clId="{264BC9EB-3D3F-4041-9672-6BC3D1C55355}" dt="2021-10-05T17:37:29.513" v="934"/>
        <pc:sldMkLst>
          <pc:docMk/>
          <pc:sldMk cId="1228737112" sldId="281"/>
        </pc:sldMkLst>
        <pc:picChg chg="del">
          <ac:chgData name="Jonas L Pettersson" userId="1f13f730-6fc8-4f54-8621-3e49a2e79e2a" providerId="ADAL" clId="{264BC9EB-3D3F-4041-9672-6BC3D1C55355}" dt="2021-10-05T17:37:24.236" v="933" actId="478"/>
          <ac:picMkLst>
            <pc:docMk/>
            <pc:sldMk cId="1228737112" sldId="281"/>
            <ac:picMk id="5" creationId="{FAF082A8-328E-4ADB-BE53-0E79580F9257}"/>
          </ac:picMkLst>
        </pc:picChg>
        <pc:picChg chg="del">
          <ac:chgData name="Jonas L Pettersson" userId="1f13f730-6fc8-4f54-8621-3e49a2e79e2a" providerId="ADAL" clId="{264BC9EB-3D3F-4041-9672-6BC3D1C55355}" dt="2021-10-05T17:37:24.236" v="933" actId="478"/>
          <ac:picMkLst>
            <pc:docMk/>
            <pc:sldMk cId="1228737112" sldId="281"/>
            <ac:picMk id="6" creationId="{0427FE28-4E90-4D37-81D6-10A1A300F386}"/>
          </ac:picMkLst>
        </pc:picChg>
        <pc:picChg chg="add mod">
          <ac:chgData name="Jonas L Pettersson" userId="1f13f730-6fc8-4f54-8621-3e49a2e79e2a" providerId="ADAL" clId="{264BC9EB-3D3F-4041-9672-6BC3D1C55355}" dt="2021-10-05T17:37:29.513" v="934"/>
          <ac:picMkLst>
            <pc:docMk/>
            <pc:sldMk cId="1228737112" sldId="281"/>
            <ac:picMk id="7" creationId="{0BC453C2-1A9B-4556-9C8B-68930A299989}"/>
          </ac:picMkLst>
        </pc:picChg>
      </pc:sldChg>
      <pc:sldChg chg="mod modShow">
        <pc:chgData name="Jonas L Pettersson" userId="1f13f730-6fc8-4f54-8621-3e49a2e79e2a" providerId="ADAL" clId="{264BC9EB-3D3F-4041-9672-6BC3D1C55355}" dt="2021-10-08T08:14:24.854" v="3116" actId="729"/>
        <pc:sldMkLst>
          <pc:docMk/>
          <pc:sldMk cId="4249319201" sldId="286"/>
        </pc:sldMkLst>
      </pc:sldChg>
      <pc:sldChg chg="addSp delSp modSp mod ord">
        <pc:chgData name="Jonas L Pettersson" userId="1f13f730-6fc8-4f54-8621-3e49a2e79e2a" providerId="ADAL" clId="{264BC9EB-3D3F-4041-9672-6BC3D1C55355}" dt="2021-10-05T17:41:04.325" v="1030" actId="255"/>
        <pc:sldMkLst>
          <pc:docMk/>
          <pc:sldMk cId="1445344565" sldId="287"/>
        </pc:sldMkLst>
        <pc:spChg chg="add del mod">
          <ac:chgData name="Jonas L Pettersson" userId="1f13f730-6fc8-4f54-8621-3e49a2e79e2a" providerId="ADAL" clId="{264BC9EB-3D3F-4041-9672-6BC3D1C55355}" dt="2021-10-05T17:21:26.969" v="49" actId="478"/>
          <ac:spMkLst>
            <pc:docMk/>
            <pc:sldMk cId="1445344565" sldId="287"/>
            <ac:spMk id="5" creationId="{98904C8D-E6C8-4D48-9BDD-675CAA08BEA8}"/>
          </ac:spMkLst>
        </pc:spChg>
        <pc:spChg chg="del">
          <ac:chgData name="Jonas L Pettersson" userId="1f13f730-6fc8-4f54-8621-3e49a2e79e2a" providerId="ADAL" clId="{264BC9EB-3D3F-4041-9672-6BC3D1C55355}" dt="2021-10-05T17:21:17.406" v="47" actId="478"/>
          <ac:spMkLst>
            <pc:docMk/>
            <pc:sldMk cId="1445344565" sldId="287"/>
            <ac:spMk id="6" creationId="{0FE207C7-DE86-4B3B-91EB-9473C3103DA2}"/>
          </ac:spMkLst>
        </pc:spChg>
        <pc:spChg chg="del">
          <ac:chgData name="Jonas L Pettersson" userId="1f13f730-6fc8-4f54-8621-3e49a2e79e2a" providerId="ADAL" clId="{264BC9EB-3D3F-4041-9672-6BC3D1C55355}" dt="2021-10-05T17:21:13.050" v="46" actId="478"/>
          <ac:spMkLst>
            <pc:docMk/>
            <pc:sldMk cId="1445344565" sldId="287"/>
            <ac:spMk id="7" creationId="{4C1D8739-57B3-4415-B400-E536235DCCF4}"/>
          </ac:spMkLst>
        </pc:spChg>
        <pc:spChg chg="add del mod">
          <ac:chgData name="Jonas L Pettersson" userId="1f13f730-6fc8-4f54-8621-3e49a2e79e2a" providerId="ADAL" clId="{264BC9EB-3D3F-4041-9672-6BC3D1C55355}" dt="2021-10-05T17:21:23.464" v="48" actId="478"/>
          <ac:spMkLst>
            <pc:docMk/>
            <pc:sldMk cId="1445344565" sldId="287"/>
            <ac:spMk id="9" creationId="{62993751-C63B-4747-A76E-CC1A798894E5}"/>
          </ac:spMkLst>
        </pc:spChg>
        <pc:spChg chg="add mod">
          <ac:chgData name="Jonas L Pettersson" userId="1f13f730-6fc8-4f54-8621-3e49a2e79e2a" providerId="ADAL" clId="{264BC9EB-3D3F-4041-9672-6BC3D1C55355}" dt="2021-10-05T17:41:04.325" v="1030" actId="255"/>
          <ac:spMkLst>
            <pc:docMk/>
            <pc:sldMk cId="1445344565" sldId="287"/>
            <ac:spMk id="15" creationId="{BC14D5FD-AD7A-4D79-9281-BFACC94348E5}"/>
          </ac:spMkLst>
        </pc:spChg>
        <pc:spChg chg="del">
          <ac:chgData name="Jonas L Pettersson" userId="1f13f730-6fc8-4f54-8621-3e49a2e79e2a" providerId="ADAL" clId="{264BC9EB-3D3F-4041-9672-6BC3D1C55355}" dt="2021-10-05T17:22:55.848" v="123" actId="478"/>
          <ac:spMkLst>
            <pc:docMk/>
            <pc:sldMk cId="1445344565" sldId="287"/>
            <ac:spMk id="17" creationId="{00000000-0000-0000-0000-000000000000}"/>
          </ac:spMkLst>
        </pc:spChg>
        <pc:grpChg chg="mod">
          <ac:chgData name="Jonas L Pettersson" userId="1f13f730-6fc8-4f54-8621-3e49a2e79e2a" providerId="ADAL" clId="{264BC9EB-3D3F-4041-9672-6BC3D1C55355}" dt="2021-10-05T17:37:16.267" v="932" actId="1076"/>
          <ac:grpSpMkLst>
            <pc:docMk/>
            <pc:sldMk cId="1445344565" sldId="287"/>
            <ac:grpSpMk id="11" creationId="{00000000-0000-0000-0000-000000000000}"/>
          </ac:grpSpMkLst>
        </pc:grpChg>
        <pc:graphicFrameChg chg="add mod modGraphic">
          <ac:chgData name="Jonas L Pettersson" userId="1f13f730-6fc8-4f54-8621-3e49a2e79e2a" providerId="ADAL" clId="{264BC9EB-3D3F-4041-9672-6BC3D1C55355}" dt="2021-10-05T17:39:39.431" v="944" actId="1076"/>
          <ac:graphicFrameMkLst>
            <pc:docMk/>
            <pc:sldMk cId="1445344565" sldId="287"/>
            <ac:graphicFrameMk id="10" creationId="{D0054D39-99E0-42C3-8AD3-551935BA4437}"/>
          </ac:graphicFrameMkLst>
        </pc:graphicFrameChg>
        <pc:graphicFrameChg chg="del">
          <ac:chgData name="Jonas L Pettersson" userId="1f13f730-6fc8-4f54-8621-3e49a2e79e2a" providerId="ADAL" clId="{264BC9EB-3D3F-4041-9672-6BC3D1C55355}" dt="2021-10-05T17:22:49.921" v="121" actId="478"/>
          <ac:graphicFrameMkLst>
            <pc:docMk/>
            <pc:sldMk cId="1445344565" sldId="287"/>
            <ac:graphicFrameMk id="19" creationId="{B46F4C93-4770-4633-BF00-39F50A78DCAD}"/>
          </ac:graphicFrameMkLst>
        </pc:graphicFrameChg>
        <pc:picChg chg="del">
          <ac:chgData name="Jonas L Pettersson" userId="1f13f730-6fc8-4f54-8621-3e49a2e79e2a" providerId="ADAL" clId="{264BC9EB-3D3F-4041-9672-6BC3D1C55355}" dt="2021-10-05T17:36:59.185" v="929" actId="478"/>
          <ac:picMkLst>
            <pc:docMk/>
            <pc:sldMk cId="1445344565" sldId="287"/>
            <ac:picMk id="4" creationId="{749371F0-C18D-48E8-9BB2-0517F39663AF}"/>
          </ac:picMkLst>
        </pc:picChg>
        <pc:picChg chg="mod">
          <ac:chgData name="Jonas L Pettersson" userId="1f13f730-6fc8-4f54-8621-3e49a2e79e2a" providerId="ADAL" clId="{264BC9EB-3D3F-4041-9672-6BC3D1C55355}" dt="2021-10-05T17:37:16.267" v="932" actId="1076"/>
          <ac:picMkLst>
            <pc:docMk/>
            <pc:sldMk cId="1445344565" sldId="287"/>
            <ac:picMk id="12" creationId="{00000000-0000-0000-0000-000000000000}"/>
          </ac:picMkLst>
        </pc:picChg>
        <pc:picChg chg="mod">
          <ac:chgData name="Jonas L Pettersson" userId="1f13f730-6fc8-4f54-8621-3e49a2e79e2a" providerId="ADAL" clId="{264BC9EB-3D3F-4041-9672-6BC3D1C55355}" dt="2021-10-05T17:37:16.267" v="932" actId="1076"/>
          <ac:picMkLst>
            <pc:docMk/>
            <pc:sldMk cId="1445344565" sldId="287"/>
            <ac:picMk id="13" creationId="{00000000-0000-0000-0000-000000000000}"/>
          </ac:picMkLst>
        </pc:picChg>
        <pc:picChg chg="del">
          <ac:chgData name="Jonas L Pettersson" userId="1f13f730-6fc8-4f54-8621-3e49a2e79e2a" providerId="ADAL" clId="{264BC9EB-3D3F-4041-9672-6BC3D1C55355}" dt="2021-10-05T17:37:02.205" v="930" actId="478"/>
          <ac:picMkLst>
            <pc:docMk/>
            <pc:sldMk cId="1445344565" sldId="287"/>
            <ac:picMk id="14" creationId="{58E963AE-14C3-4153-B72E-EC030BD7497F}"/>
          </ac:picMkLst>
        </pc:picChg>
        <pc:picChg chg="del">
          <ac:chgData name="Jonas L Pettersson" userId="1f13f730-6fc8-4f54-8621-3e49a2e79e2a" providerId="ADAL" clId="{264BC9EB-3D3F-4041-9672-6BC3D1C55355}" dt="2021-10-05T17:22:52.997" v="122" actId="478"/>
          <ac:picMkLst>
            <pc:docMk/>
            <pc:sldMk cId="1445344565" sldId="287"/>
            <ac:picMk id="16" creationId="{00000000-0000-0000-0000-000000000000}"/>
          </ac:picMkLst>
        </pc:picChg>
        <pc:picChg chg="add mod">
          <ac:chgData name="Jonas L Pettersson" userId="1f13f730-6fc8-4f54-8621-3e49a2e79e2a" providerId="ADAL" clId="{264BC9EB-3D3F-4041-9672-6BC3D1C55355}" dt="2021-10-05T17:37:09.412" v="931"/>
          <ac:picMkLst>
            <pc:docMk/>
            <pc:sldMk cId="1445344565" sldId="287"/>
            <ac:picMk id="18" creationId="{00864FC1-FA3C-476B-BC04-8E5E0791854F}"/>
          </ac:picMkLst>
        </pc:picChg>
      </pc:sldChg>
      <pc:sldChg chg="addSp delSp modSp mod">
        <pc:chgData name="Jonas L Pettersson" userId="1f13f730-6fc8-4f54-8621-3e49a2e79e2a" providerId="ADAL" clId="{264BC9EB-3D3F-4041-9672-6BC3D1C55355}" dt="2021-10-05T17:37:49.877" v="937"/>
        <pc:sldMkLst>
          <pc:docMk/>
          <pc:sldMk cId="1672720190" sldId="288"/>
        </pc:sldMkLst>
        <pc:picChg chg="mod">
          <ac:chgData name="Jonas L Pettersson" userId="1f13f730-6fc8-4f54-8621-3e49a2e79e2a" providerId="ADAL" clId="{264BC9EB-3D3F-4041-9672-6BC3D1C55355}" dt="2021-10-05T17:23:42.554" v="128" actId="14100"/>
          <ac:picMkLst>
            <pc:docMk/>
            <pc:sldMk cId="1672720190" sldId="288"/>
            <ac:picMk id="4" creationId="{4987324A-458F-4777-8156-122886676F9F}"/>
          </ac:picMkLst>
        </pc:picChg>
        <pc:picChg chg="mod">
          <ac:chgData name="Jonas L Pettersson" userId="1f13f730-6fc8-4f54-8621-3e49a2e79e2a" providerId="ADAL" clId="{264BC9EB-3D3F-4041-9672-6BC3D1C55355}" dt="2021-10-05T17:37:36.315" v="935" actId="1076"/>
          <ac:picMkLst>
            <pc:docMk/>
            <pc:sldMk cId="1672720190" sldId="288"/>
            <ac:picMk id="6" creationId="{4287BEA8-2F5F-4950-96F9-4B3BF694C4AA}"/>
          </ac:picMkLst>
        </pc:picChg>
        <pc:picChg chg="add mod">
          <ac:chgData name="Jonas L Pettersson" userId="1f13f730-6fc8-4f54-8621-3e49a2e79e2a" providerId="ADAL" clId="{264BC9EB-3D3F-4041-9672-6BC3D1C55355}" dt="2021-10-05T17:37:49.877" v="937"/>
          <ac:picMkLst>
            <pc:docMk/>
            <pc:sldMk cId="1672720190" sldId="288"/>
            <ac:picMk id="9" creationId="{88288BFF-3BA8-4B7D-95C3-126F069284E8}"/>
          </ac:picMkLst>
        </pc:picChg>
        <pc:picChg chg="del">
          <ac:chgData name="Jonas L Pettersson" userId="1f13f730-6fc8-4f54-8621-3e49a2e79e2a" providerId="ADAL" clId="{264BC9EB-3D3F-4041-9672-6BC3D1C55355}" dt="2021-10-05T17:37:40.798" v="936" actId="478"/>
          <ac:picMkLst>
            <pc:docMk/>
            <pc:sldMk cId="1672720190" sldId="288"/>
            <ac:picMk id="10" creationId="{F4678A54-DA56-4A92-92E6-CAB3337112C2}"/>
          </ac:picMkLst>
        </pc:picChg>
        <pc:picChg chg="del">
          <ac:chgData name="Jonas L Pettersson" userId="1f13f730-6fc8-4f54-8621-3e49a2e79e2a" providerId="ADAL" clId="{264BC9EB-3D3F-4041-9672-6BC3D1C55355}" dt="2021-10-05T17:37:40.798" v="936" actId="478"/>
          <ac:picMkLst>
            <pc:docMk/>
            <pc:sldMk cId="1672720190" sldId="288"/>
            <ac:picMk id="11" creationId="{FA0E2547-DDBB-4A91-A242-3DD08C4D7F50}"/>
          </ac:picMkLst>
        </pc:picChg>
        <pc:picChg chg="mod">
          <ac:chgData name="Jonas L Pettersson" userId="1f13f730-6fc8-4f54-8621-3e49a2e79e2a" providerId="ADAL" clId="{264BC9EB-3D3F-4041-9672-6BC3D1C55355}" dt="2021-10-05T17:23:50.705" v="130" actId="14100"/>
          <ac:picMkLst>
            <pc:docMk/>
            <pc:sldMk cId="1672720190" sldId="288"/>
            <ac:picMk id="12" creationId="{E99E70A8-3396-43E1-B023-3AF4A257561D}"/>
          </ac:picMkLst>
        </pc:picChg>
        <pc:picChg chg="mod">
          <ac:chgData name="Jonas L Pettersson" userId="1f13f730-6fc8-4f54-8621-3e49a2e79e2a" providerId="ADAL" clId="{264BC9EB-3D3F-4041-9672-6BC3D1C55355}" dt="2021-10-05T17:23:46.160" v="129" actId="14100"/>
          <ac:picMkLst>
            <pc:docMk/>
            <pc:sldMk cId="1672720190" sldId="288"/>
            <ac:picMk id="14" creationId="{2D503F4B-666D-4F8B-93BB-AA5A0719D320}"/>
          </ac:picMkLst>
        </pc:picChg>
      </pc:sldChg>
      <pc:sldChg chg="addSp delSp modSp mod">
        <pc:chgData name="Jonas L Pettersson" userId="1f13f730-6fc8-4f54-8621-3e49a2e79e2a" providerId="ADAL" clId="{264BC9EB-3D3F-4041-9672-6BC3D1C55355}" dt="2021-10-05T17:57:00.192" v="2411" actId="478"/>
        <pc:sldMkLst>
          <pc:docMk/>
          <pc:sldMk cId="3375778104" sldId="289"/>
        </pc:sldMkLst>
        <pc:picChg chg="add del mod">
          <ac:chgData name="Jonas L Pettersson" userId="1f13f730-6fc8-4f54-8621-3e49a2e79e2a" providerId="ADAL" clId="{264BC9EB-3D3F-4041-9672-6BC3D1C55355}" dt="2021-10-05T17:57:00.192" v="2411" actId="478"/>
          <ac:picMkLst>
            <pc:docMk/>
            <pc:sldMk cId="3375778104" sldId="289"/>
            <ac:picMk id="9" creationId="{076C3336-F4E4-43AA-B300-88C4DC378876}"/>
          </ac:picMkLst>
        </pc:picChg>
      </pc:sldChg>
      <pc:sldChg chg="del">
        <pc:chgData name="Jonas L Pettersson" userId="1f13f730-6fc8-4f54-8621-3e49a2e79e2a" providerId="ADAL" clId="{264BC9EB-3D3F-4041-9672-6BC3D1C55355}" dt="2021-10-05T17:25:45.051" v="144" actId="47"/>
        <pc:sldMkLst>
          <pc:docMk/>
          <pc:sldMk cId="3106867535" sldId="291"/>
        </pc:sldMkLst>
      </pc:sldChg>
      <pc:sldChg chg="del mod modShow">
        <pc:chgData name="Jonas L Pettersson" userId="1f13f730-6fc8-4f54-8621-3e49a2e79e2a" providerId="ADAL" clId="{264BC9EB-3D3F-4041-9672-6BC3D1C55355}" dt="2021-10-05T17:25:22.567" v="139" actId="47"/>
        <pc:sldMkLst>
          <pc:docMk/>
          <pc:sldMk cId="4247261498" sldId="292"/>
        </pc:sldMkLst>
      </pc:sldChg>
      <pc:sldChg chg="delSp mod">
        <pc:chgData name="Jonas L Pettersson" userId="1f13f730-6fc8-4f54-8621-3e49a2e79e2a" providerId="ADAL" clId="{264BC9EB-3D3F-4041-9672-6BC3D1C55355}" dt="2021-10-05T17:57:47.053" v="2412" actId="478"/>
        <pc:sldMkLst>
          <pc:docMk/>
          <pc:sldMk cId="968107482" sldId="293"/>
        </pc:sldMkLst>
        <pc:picChg chg="del">
          <ac:chgData name="Jonas L Pettersson" userId="1f13f730-6fc8-4f54-8621-3e49a2e79e2a" providerId="ADAL" clId="{264BC9EB-3D3F-4041-9672-6BC3D1C55355}" dt="2021-10-05T17:57:47.053" v="2412" actId="478"/>
          <ac:picMkLst>
            <pc:docMk/>
            <pc:sldMk cId="968107482" sldId="293"/>
            <ac:picMk id="9" creationId="{43203323-0C94-41B9-94BD-F0BEBC9183BE}"/>
          </ac:picMkLst>
        </pc:picChg>
      </pc:sldChg>
      <pc:sldChg chg="del mod modShow">
        <pc:chgData name="Jonas L Pettersson" userId="1f13f730-6fc8-4f54-8621-3e49a2e79e2a" providerId="ADAL" clId="{264BC9EB-3D3F-4041-9672-6BC3D1C55355}" dt="2021-10-05T17:25:06.067" v="137" actId="47"/>
        <pc:sldMkLst>
          <pc:docMk/>
          <pc:sldMk cId="642144293" sldId="294"/>
        </pc:sldMkLst>
      </pc:sldChg>
      <pc:sldChg chg="del mod modShow">
        <pc:chgData name="Jonas L Pettersson" userId="1f13f730-6fc8-4f54-8621-3e49a2e79e2a" providerId="ADAL" clId="{264BC9EB-3D3F-4041-9672-6BC3D1C55355}" dt="2021-10-05T17:25:07.277" v="138" actId="47"/>
        <pc:sldMkLst>
          <pc:docMk/>
          <pc:sldMk cId="3584277703" sldId="295"/>
        </pc:sldMkLst>
      </pc:sldChg>
      <pc:sldChg chg="del mod modShow">
        <pc:chgData name="Jonas L Pettersson" userId="1f13f730-6fc8-4f54-8621-3e49a2e79e2a" providerId="ADAL" clId="{264BC9EB-3D3F-4041-9672-6BC3D1C55355}" dt="2021-10-05T17:25:31.277" v="142" actId="47"/>
        <pc:sldMkLst>
          <pc:docMk/>
          <pc:sldMk cId="130066025" sldId="296"/>
        </pc:sldMkLst>
      </pc:sldChg>
      <pc:sldChg chg="del mod modShow">
        <pc:chgData name="Jonas L Pettersson" userId="1f13f730-6fc8-4f54-8621-3e49a2e79e2a" providerId="ADAL" clId="{264BC9EB-3D3F-4041-9672-6BC3D1C55355}" dt="2021-10-05T17:25:30.841" v="141" actId="47"/>
        <pc:sldMkLst>
          <pc:docMk/>
          <pc:sldMk cId="4058453188" sldId="297"/>
        </pc:sldMkLst>
      </pc:sldChg>
      <pc:sldChg chg="addSp delSp modSp del mod">
        <pc:chgData name="Jonas L Pettersson" userId="1f13f730-6fc8-4f54-8621-3e49a2e79e2a" providerId="ADAL" clId="{264BC9EB-3D3F-4041-9672-6BC3D1C55355}" dt="2021-10-05T17:54:32.751" v="2399" actId="47"/>
        <pc:sldMkLst>
          <pc:docMk/>
          <pc:sldMk cId="3611946995" sldId="298"/>
        </pc:sldMkLst>
        <pc:spChg chg="mod">
          <ac:chgData name="Jonas L Pettersson" userId="1f13f730-6fc8-4f54-8621-3e49a2e79e2a" providerId="ADAL" clId="{264BC9EB-3D3F-4041-9672-6BC3D1C55355}" dt="2021-10-05T17:38:16.897" v="942" actId="1076"/>
          <ac:spMkLst>
            <pc:docMk/>
            <pc:sldMk cId="3611946995" sldId="298"/>
            <ac:spMk id="15" creationId="{B3BC61CA-42C3-478F-93E1-E81969A86C4C}"/>
          </ac:spMkLst>
        </pc:spChg>
        <pc:spChg chg="mod">
          <ac:chgData name="Jonas L Pettersson" userId="1f13f730-6fc8-4f54-8621-3e49a2e79e2a" providerId="ADAL" clId="{264BC9EB-3D3F-4041-9672-6BC3D1C55355}" dt="2021-10-05T17:38:20.941" v="943" actId="1076"/>
          <ac:spMkLst>
            <pc:docMk/>
            <pc:sldMk cId="3611946995" sldId="298"/>
            <ac:spMk id="17" creationId="{955E40F9-DBF6-4A2F-A151-DD303EE1EF22}"/>
          </ac:spMkLst>
        </pc:spChg>
        <pc:picChg chg="del">
          <ac:chgData name="Jonas L Pettersson" userId="1f13f730-6fc8-4f54-8621-3e49a2e79e2a" providerId="ADAL" clId="{264BC9EB-3D3F-4041-9672-6BC3D1C55355}" dt="2021-10-05T17:38:00.167" v="938" actId="478"/>
          <ac:picMkLst>
            <pc:docMk/>
            <pc:sldMk cId="3611946995" sldId="298"/>
            <ac:picMk id="4" creationId="{C95F44B5-0054-43DD-8955-17C9C5ACE6AC}"/>
          </ac:picMkLst>
        </pc:picChg>
        <pc:picChg chg="del">
          <ac:chgData name="Jonas L Pettersson" userId="1f13f730-6fc8-4f54-8621-3e49a2e79e2a" providerId="ADAL" clId="{264BC9EB-3D3F-4041-9672-6BC3D1C55355}" dt="2021-10-05T17:38:00.167" v="938" actId="478"/>
          <ac:picMkLst>
            <pc:docMk/>
            <pc:sldMk cId="3611946995" sldId="298"/>
            <ac:picMk id="5" creationId="{CBE65ADE-42D3-44FF-B09B-D989BACC7D70}"/>
          </ac:picMkLst>
        </pc:picChg>
        <pc:picChg chg="add mod">
          <ac:chgData name="Jonas L Pettersson" userId="1f13f730-6fc8-4f54-8621-3e49a2e79e2a" providerId="ADAL" clId="{264BC9EB-3D3F-4041-9672-6BC3D1C55355}" dt="2021-10-05T17:38:00.540" v="939"/>
          <ac:picMkLst>
            <pc:docMk/>
            <pc:sldMk cId="3611946995" sldId="298"/>
            <ac:picMk id="8" creationId="{E7B93E74-8750-4EFF-A366-809FC5C76505}"/>
          </ac:picMkLst>
        </pc:picChg>
        <pc:picChg chg="mod">
          <ac:chgData name="Jonas L Pettersson" userId="1f13f730-6fc8-4f54-8621-3e49a2e79e2a" providerId="ADAL" clId="{264BC9EB-3D3F-4041-9672-6BC3D1C55355}" dt="2021-10-05T17:38:10.208" v="941" actId="1076"/>
          <ac:picMkLst>
            <pc:docMk/>
            <pc:sldMk cId="3611946995" sldId="298"/>
            <ac:picMk id="13" creationId="{62FC72BB-8D9A-4DB0-8962-00179E7545E1}"/>
          </ac:picMkLst>
        </pc:picChg>
        <pc:picChg chg="mod">
          <ac:chgData name="Jonas L Pettersson" userId="1f13f730-6fc8-4f54-8621-3e49a2e79e2a" providerId="ADAL" clId="{264BC9EB-3D3F-4041-9672-6BC3D1C55355}" dt="2021-10-05T17:38:06.521" v="940" actId="1076"/>
          <ac:picMkLst>
            <pc:docMk/>
            <pc:sldMk cId="3611946995" sldId="298"/>
            <ac:picMk id="24" creationId="{A60882CF-4C4D-4A99-AAD9-E8285B73C53D}"/>
          </ac:picMkLst>
        </pc:picChg>
      </pc:sldChg>
      <pc:sldChg chg="del mod modShow">
        <pc:chgData name="Jonas L Pettersson" userId="1f13f730-6fc8-4f54-8621-3e49a2e79e2a" providerId="ADAL" clId="{264BC9EB-3D3F-4041-9672-6BC3D1C55355}" dt="2021-10-05T17:25:05.290" v="136" actId="47"/>
        <pc:sldMkLst>
          <pc:docMk/>
          <pc:sldMk cId="1303685560" sldId="299"/>
        </pc:sldMkLst>
      </pc:sldChg>
      <pc:sldChg chg="addSp delSp modSp add mod setBg delDesignElem">
        <pc:chgData name="Jonas L Pettersson" userId="1f13f730-6fc8-4f54-8621-3e49a2e79e2a" providerId="ADAL" clId="{264BC9EB-3D3F-4041-9672-6BC3D1C55355}" dt="2021-10-05T17:36:54.085" v="928" actId="255"/>
        <pc:sldMkLst>
          <pc:docMk/>
          <pc:sldMk cId="1319599242" sldId="299"/>
        </pc:sldMkLst>
        <pc:spChg chg="add mod">
          <ac:chgData name="Jonas L Pettersson" userId="1f13f730-6fc8-4f54-8621-3e49a2e79e2a" providerId="ADAL" clId="{264BC9EB-3D3F-4041-9672-6BC3D1C55355}" dt="2021-10-05T17:36:54.085" v="928" actId="255"/>
          <ac:spMkLst>
            <pc:docMk/>
            <pc:sldMk cId="1319599242" sldId="299"/>
            <ac:spMk id="6" creationId="{A069A368-28C9-47BC-81F5-370C8EDA0082}"/>
          </ac:spMkLst>
        </pc:spChg>
        <pc:spChg chg="del">
          <ac:chgData name="Jonas L Pettersson" userId="1f13f730-6fc8-4f54-8621-3e49a2e79e2a" providerId="ADAL" clId="{264BC9EB-3D3F-4041-9672-6BC3D1C55355}" dt="2021-10-05T17:25:59.082" v="150"/>
          <ac:spMkLst>
            <pc:docMk/>
            <pc:sldMk cId="1319599242" sldId="299"/>
            <ac:spMk id="44" creationId="{EA9E6440-28AB-43CB-B9F2-B84F6A187783}"/>
          </ac:spMkLst>
        </pc:spChg>
        <pc:graphicFrameChg chg="del">
          <ac:chgData name="Jonas L Pettersson" userId="1f13f730-6fc8-4f54-8621-3e49a2e79e2a" providerId="ADAL" clId="{264BC9EB-3D3F-4041-9672-6BC3D1C55355}" dt="2021-10-05T17:36:21.354" v="894" actId="478"/>
          <ac:graphicFrameMkLst>
            <pc:docMk/>
            <pc:sldMk cId="1319599242" sldId="299"/>
            <ac:graphicFrameMk id="3" creationId="{90D66A7C-59B0-4B2E-AA6F-1FC3E9324E1B}"/>
          </ac:graphicFrameMkLst>
        </pc:graphicFrameChg>
        <pc:graphicFrameChg chg="add del mod modGraphic">
          <ac:chgData name="Jonas L Pettersson" userId="1f13f730-6fc8-4f54-8621-3e49a2e79e2a" providerId="ADAL" clId="{264BC9EB-3D3F-4041-9672-6BC3D1C55355}" dt="2021-10-05T17:32:32.493" v="464" actId="478"/>
          <ac:graphicFrameMkLst>
            <pc:docMk/>
            <pc:sldMk cId="1319599242" sldId="299"/>
            <ac:graphicFrameMk id="4" creationId="{A9B564CB-4D5C-4CC9-9A49-996FB0F8536D}"/>
          </ac:graphicFrameMkLst>
        </pc:graphicFrameChg>
        <pc:graphicFrameChg chg="add mod modGraphic">
          <ac:chgData name="Jonas L Pettersson" userId="1f13f730-6fc8-4f54-8621-3e49a2e79e2a" providerId="ADAL" clId="{264BC9EB-3D3F-4041-9672-6BC3D1C55355}" dt="2021-10-05T17:36:27.917" v="895" actId="1076"/>
          <ac:graphicFrameMkLst>
            <pc:docMk/>
            <pc:sldMk cId="1319599242" sldId="299"/>
            <ac:graphicFrameMk id="5" creationId="{941D4D57-73CA-4D77-B682-8198E96BB492}"/>
          </ac:graphicFrameMkLst>
        </pc:graphicFrameChg>
        <pc:picChg chg="del">
          <ac:chgData name="Jonas L Pettersson" userId="1f13f730-6fc8-4f54-8621-3e49a2e79e2a" providerId="ADAL" clId="{264BC9EB-3D3F-4041-9672-6BC3D1C55355}" dt="2021-10-05T17:31:07.172" v="436" actId="478"/>
          <ac:picMkLst>
            <pc:docMk/>
            <pc:sldMk cId="1319599242" sldId="299"/>
            <ac:picMk id="10" creationId="{41881FF6-DFDA-435B-B488-1F23EB111AD4}"/>
          </ac:picMkLst>
        </pc:picChg>
        <pc:picChg chg="del">
          <ac:chgData name="Jonas L Pettersson" userId="1f13f730-6fc8-4f54-8621-3e49a2e79e2a" providerId="ADAL" clId="{264BC9EB-3D3F-4041-9672-6BC3D1C55355}" dt="2021-10-05T17:31:07.172" v="436" actId="478"/>
          <ac:picMkLst>
            <pc:docMk/>
            <pc:sldMk cId="1319599242" sldId="299"/>
            <ac:picMk id="11" creationId="{561238BB-4D19-427F-85E5-CEE009B6F5C3}"/>
          </ac:picMkLst>
        </pc:picChg>
        <pc:picChg chg="add mod">
          <ac:chgData name="Jonas L Pettersson" userId="1f13f730-6fc8-4f54-8621-3e49a2e79e2a" providerId="ADAL" clId="{264BC9EB-3D3F-4041-9672-6BC3D1C55355}" dt="2021-10-05T17:31:12.776" v="437"/>
          <ac:picMkLst>
            <pc:docMk/>
            <pc:sldMk cId="1319599242" sldId="299"/>
            <ac:picMk id="12" creationId="{5078092C-FA8D-41BB-823A-B5929614BB56}"/>
          </ac:picMkLst>
        </pc:picChg>
      </pc:sldChg>
      <pc:sldChg chg="delSp modSp add mod">
        <pc:chgData name="Jonas L Pettersson" userId="1f13f730-6fc8-4f54-8621-3e49a2e79e2a" providerId="ADAL" clId="{264BC9EB-3D3F-4041-9672-6BC3D1C55355}" dt="2021-10-05T17:56:00.456" v="2408" actId="113"/>
        <pc:sldMkLst>
          <pc:docMk/>
          <pc:sldMk cId="3701466299" sldId="300"/>
        </pc:sldMkLst>
        <pc:spChg chg="mod">
          <ac:chgData name="Jonas L Pettersson" userId="1f13f730-6fc8-4f54-8621-3e49a2e79e2a" providerId="ADAL" clId="{264BC9EB-3D3F-4041-9672-6BC3D1C55355}" dt="2021-10-05T17:42:03.397" v="1039" actId="20577"/>
          <ac:spMkLst>
            <pc:docMk/>
            <pc:sldMk cId="3701466299" sldId="300"/>
            <ac:spMk id="2" creationId="{00000000-0000-0000-0000-000000000000}"/>
          </ac:spMkLst>
        </pc:spChg>
        <pc:spChg chg="mod">
          <ac:chgData name="Jonas L Pettersson" userId="1f13f730-6fc8-4f54-8621-3e49a2e79e2a" providerId="ADAL" clId="{264BC9EB-3D3F-4041-9672-6BC3D1C55355}" dt="2021-10-05T17:56:00.456" v="2408" actId="113"/>
          <ac:spMkLst>
            <pc:docMk/>
            <pc:sldMk cId="3701466299" sldId="300"/>
            <ac:spMk id="15" creationId="{BC14D5FD-AD7A-4D79-9281-BFACC94348E5}"/>
          </ac:spMkLst>
        </pc:spChg>
        <pc:graphicFrameChg chg="del">
          <ac:chgData name="Jonas L Pettersson" userId="1f13f730-6fc8-4f54-8621-3e49a2e79e2a" providerId="ADAL" clId="{264BC9EB-3D3F-4041-9672-6BC3D1C55355}" dt="2021-10-05T17:42:08.341" v="1040" actId="478"/>
          <ac:graphicFrameMkLst>
            <pc:docMk/>
            <pc:sldMk cId="3701466299" sldId="300"/>
            <ac:graphicFrameMk id="10" creationId="{D0054D39-99E0-42C3-8AD3-551935BA4437}"/>
          </ac:graphicFrameMkLst>
        </pc:graphicFrameChg>
      </pc:sldChg>
      <pc:sldChg chg="addSp modSp add mod">
        <pc:chgData name="Jonas L Pettersson" userId="1f13f730-6fc8-4f54-8621-3e49a2e79e2a" providerId="ADAL" clId="{264BC9EB-3D3F-4041-9672-6BC3D1C55355}" dt="2021-10-05T18:02:47.201" v="2558" actId="255"/>
        <pc:sldMkLst>
          <pc:docMk/>
          <pc:sldMk cId="162379501" sldId="301"/>
        </pc:sldMkLst>
        <pc:spChg chg="mod">
          <ac:chgData name="Jonas L Pettersson" userId="1f13f730-6fc8-4f54-8621-3e49a2e79e2a" providerId="ADAL" clId="{264BC9EB-3D3F-4041-9672-6BC3D1C55355}" dt="2021-10-05T17:47:41.681" v="1648" actId="14100"/>
          <ac:spMkLst>
            <pc:docMk/>
            <pc:sldMk cId="162379501" sldId="301"/>
            <ac:spMk id="2" creationId="{00000000-0000-0000-0000-000000000000}"/>
          </ac:spMkLst>
        </pc:spChg>
        <pc:spChg chg="add mod">
          <ac:chgData name="Jonas L Pettersson" userId="1f13f730-6fc8-4f54-8621-3e49a2e79e2a" providerId="ADAL" clId="{264BC9EB-3D3F-4041-9672-6BC3D1C55355}" dt="2021-10-05T18:02:47.201" v="2558" actId="255"/>
          <ac:spMkLst>
            <pc:docMk/>
            <pc:sldMk cId="162379501" sldId="301"/>
            <ac:spMk id="8" creationId="{5CAC3A1A-8082-4AF8-850D-7E6819E5217A}"/>
          </ac:spMkLst>
        </pc:spChg>
        <pc:spChg chg="mod">
          <ac:chgData name="Jonas L Pettersson" userId="1f13f730-6fc8-4f54-8621-3e49a2e79e2a" providerId="ADAL" clId="{264BC9EB-3D3F-4041-9672-6BC3D1C55355}" dt="2021-10-05T18:02:41.512" v="2556" actId="255"/>
          <ac:spMkLst>
            <pc:docMk/>
            <pc:sldMk cId="162379501" sldId="301"/>
            <ac:spMk id="15" creationId="{BC14D5FD-AD7A-4D79-9281-BFACC94348E5}"/>
          </ac:spMkLst>
        </pc:spChg>
      </pc:sldChg>
      <pc:sldChg chg="addSp delSp modSp new mod">
        <pc:chgData name="Jonas L Pettersson" userId="1f13f730-6fc8-4f54-8621-3e49a2e79e2a" providerId="ADAL" clId="{264BC9EB-3D3F-4041-9672-6BC3D1C55355}" dt="2021-10-08T08:01:22.115" v="2693" actId="14100"/>
        <pc:sldMkLst>
          <pc:docMk/>
          <pc:sldMk cId="3440750107" sldId="302"/>
        </pc:sldMkLst>
        <pc:spChg chg="del">
          <ac:chgData name="Jonas L Pettersson" userId="1f13f730-6fc8-4f54-8621-3e49a2e79e2a" providerId="ADAL" clId="{264BC9EB-3D3F-4041-9672-6BC3D1C55355}" dt="2021-10-08T07:59:34.797" v="2686" actId="478"/>
          <ac:spMkLst>
            <pc:docMk/>
            <pc:sldMk cId="3440750107" sldId="302"/>
            <ac:spMk id="2" creationId="{86A31D5A-6AE6-40D9-B507-6329015EAD0F}"/>
          </ac:spMkLst>
        </pc:spChg>
        <pc:spChg chg="del">
          <ac:chgData name="Jonas L Pettersson" userId="1f13f730-6fc8-4f54-8621-3e49a2e79e2a" providerId="ADAL" clId="{264BC9EB-3D3F-4041-9672-6BC3D1C55355}" dt="2021-10-08T07:59:37.839" v="2687" actId="478"/>
          <ac:spMkLst>
            <pc:docMk/>
            <pc:sldMk cId="3440750107" sldId="302"/>
            <ac:spMk id="3" creationId="{C3E0B470-E143-43BB-A9E8-DE9D2BCF49C6}"/>
          </ac:spMkLst>
        </pc:spChg>
        <pc:spChg chg="add mod">
          <ac:chgData name="Jonas L Pettersson" userId="1f13f730-6fc8-4f54-8621-3e49a2e79e2a" providerId="ADAL" clId="{264BC9EB-3D3F-4041-9672-6BC3D1C55355}" dt="2021-10-08T07:59:45.090" v="2688"/>
          <ac:spMkLst>
            <pc:docMk/>
            <pc:sldMk cId="3440750107" sldId="302"/>
            <ac:spMk id="5" creationId="{3E128EC8-383E-42DF-B088-FE40EF5780A4}"/>
          </ac:spMkLst>
        </pc:spChg>
        <pc:spChg chg="add mod">
          <ac:chgData name="Jonas L Pettersson" userId="1f13f730-6fc8-4f54-8621-3e49a2e79e2a" providerId="ADAL" clId="{264BC9EB-3D3F-4041-9672-6BC3D1C55355}" dt="2021-10-08T07:59:45.090" v="2688"/>
          <ac:spMkLst>
            <pc:docMk/>
            <pc:sldMk cId="3440750107" sldId="302"/>
            <ac:spMk id="6" creationId="{6D28ECAF-161E-4B76-AB4D-0CFE1D2FE184}"/>
          </ac:spMkLst>
        </pc:spChg>
        <pc:picChg chg="add mod">
          <ac:chgData name="Jonas L Pettersson" userId="1f13f730-6fc8-4f54-8621-3e49a2e79e2a" providerId="ADAL" clId="{264BC9EB-3D3F-4041-9672-6BC3D1C55355}" dt="2021-10-08T07:59:45.090" v="2688"/>
          <ac:picMkLst>
            <pc:docMk/>
            <pc:sldMk cId="3440750107" sldId="302"/>
            <ac:picMk id="4" creationId="{01F63B98-484D-4CA4-8908-91BBE695E3A9}"/>
          </ac:picMkLst>
        </pc:picChg>
        <pc:picChg chg="add mod">
          <ac:chgData name="Jonas L Pettersson" userId="1f13f730-6fc8-4f54-8621-3e49a2e79e2a" providerId="ADAL" clId="{264BC9EB-3D3F-4041-9672-6BC3D1C55355}" dt="2021-10-08T08:01:22.115" v="2693" actId="14100"/>
          <ac:picMkLst>
            <pc:docMk/>
            <pc:sldMk cId="3440750107" sldId="302"/>
            <ac:picMk id="8" creationId="{48FF63A0-0BC5-4DC1-AC4C-8FFF9BA53501}"/>
          </ac:picMkLst>
        </pc:picChg>
      </pc:sldChg>
      <pc:sldChg chg="addSp delSp modSp new mod modClrScheme chgLayout">
        <pc:chgData name="Jonas L Pettersson" userId="1f13f730-6fc8-4f54-8621-3e49a2e79e2a" providerId="ADAL" clId="{264BC9EB-3D3F-4041-9672-6BC3D1C55355}" dt="2021-10-08T08:11:39.379" v="3092" actId="255"/>
        <pc:sldMkLst>
          <pc:docMk/>
          <pc:sldMk cId="2051438700" sldId="303"/>
        </pc:sldMkLst>
        <pc:spChg chg="mod ord">
          <ac:chgData name="Jonas L Pettersson" userId="1f13f730-6fc8-4f54-8621-3e49a2e79e2a" providerId="ADAL" clId="{264BC9EB-3D3F-4041-9672-6BC3D1C55355}" dt="2021-10-08T08:06:53.939" v="2967" actId="700"/>
          <ac:spMkLst>
            <pc:docMk/>
            <pc:sldMk cId="2051438700" sldId="303"/>
            <ac:spMk id="2" creationId="{5F9A00F9-6CF8-4D51-8D25-C4EAC47BEAFD}"/>
          </ac:spMkLst>
        </pc:spChg>
        <pc:spChg chg="del mod ord">
          <ac:chgData name="Jonas L Pettersson" userId="1f13f730-6fc8-4f54-8621-3e49a2e79e2a" providerId="ADAL" clId="{264BC9EB-3D3F-4041-9672-6BC3D1C55355}" dt="2021-10-08T08:01:52.663" v="2719" actId="700"/>
          <ac:spMkLst>
            <pc:docMk/>
            <pc:sldMk cId="2051438700" sldId="303"/>
            <ac:spMk id="3" creationId="{F045A3C8-167E-463E-A5FB-A7596D8C3DFA}"/>
          </ac:spMkLst>
        </pc:spChg>
        <pc:spChg chg="add mod ord">
          <ac:chgData name="Jonas L Pettersson" userId="1f13f730-6fc8-4f54-8621-3e49a2e79e2a" providerId="ADAL" clId="{264BC9EB-3D3F-4041-9672-6BC3D1C55355}" dt="2021-10-08T08:09:05.449" v="3033" actId="27636"/>
          <ac:spMkLst>
            <pc:docMk/>
            <pc:sldMk cId="2051438700" sldId="303"/>
            <ac:spMk id="4" creationId="{49C8994B-301C-4B7E-9909-778FB02EBF91}"/>
          </ac:spMkLst>
        </pc:spChg>
        <pc:spChg chg="add mod ord">
          <ac:chgData name="Jonas L Pettersson" userId="1f13f730-6fc8-4f54-8621-3e49a2e79e2a" providerId="ADAL" clId="{264BC9EB-3D3F-4041-9672-6BC3D1C55355}" dt="2021-10-08T08:11:39.379" v="3092" actId="255"/>
          <ac:spMkLst>
            <pc:docMk/>
            <pc:sldMk cId="2051438700" sldId="303"/>
            <ac:spMk id="5" creationId="{2515D3F6-FC51-4A4C-92ED-310ABB3513C6}"/>
          </ac:spMkLst>
        </pc:spChg>
        <pc:spChg chg="add mod ord">
          <ac:chgData name="Jonas L Pettersson" userId="1f13f730-6fc8-4f54-8621-3e49a2e79e2a" providerId="ADAL" clId="{264BC9EB-3D3F-4041-9672-6BC3D1C55355}" dt="2021-10-08T08:06:59.141" v="2973" actId="20577"/>
          <ac:spMkLst>
            <pc:docMk/>
            <pc:sldMk cId="2051438700" sldId="303"/>
            <ac:spMk id="6" creationId="{02BED6E5-C7E1-4F0C-8517-203FC4C879AB}"/>
          </ac:spMkLst>
        </pc:spChg>
        <pc:spChg chg="add mod ord">
          <ac:chgData name="Jonas L Pettersson" userId="1f13f730-6fc8-4f54-8621-3e49a2e79e2a" providerId="ADAL" clId="{264BC9EB-3D3F-4041-9672-6BC3D1C55355}" dt="2021-10-08T08:07:03.141" v="2979" actId="20577"/>
          <ac:spMkLst>
            <pc:docMk/>
            <pc:sldMk cId="2051438700" sldId="303"/>
            <ac:spMk id="7" creationId="{D1C9C855-AD41-4B7D-99A2-D4CE38F34668}"/>
          </ac:spMkLst>
        </pc:spChg>
      </pc:sldChg>
      <pc:sldChg chg="addSp delSp modSp add mod">
        <pc:chgData name="Jonas L Pettersson" userId="1f13f730-6fc8-4f54-8621-3e49a2e79e2a" providerId="ADAL" clId="{264BC9EB-3D3F-4041-9672-6BC3D1C55355}" dt="2021-10-08T08:10:45.213" v="3089" actId="478"/>
        <pc:sldMkLst>
          <pc:docMk/>
          <pc:sldMk cId="3775516919" sldId="304"/>
        </pc:sldMkLst>
        <pc:spChg chg="mod">
          <ac:chgData name="Jonas L Pettersson" userId="1f13f730-6fc8-4f54-8621-3e49a2e79e2a" providerId="ADAL" clId="{264BC9EB-3D3F-4041-9672-6BC3D1C55355}" dt="2021-10-08T08:09:46.855" v="3063" actId="20577"/>
          <ac:spMkLst>
            <pc:docMk/>
            <pc:sldMk cId="3775516919" sldId="304"/>
            <ac:spMk id="2" creationId="{5F9A00F9-6CF8-4D51-8D25-C4EAC47BEAFD}"/>
          </ac:spMkLst>
        </pc:spChg>
        <pc:spChg chg="mod">
          <ac:chgData name="Jonas L Pettersson" userId="1f13f730-6fc8-4f54-8621-3e49a2e79e2a" providerId="ADAL" clId="{264BC9EB-3D3F-4041-9672-6BC3D1C55355}" dt="2021-10-08T08:10:40.851" v="3088" actId="6549"/>
          <ac:spMkLst>
            <pc:docMk/>
            <pc:sldMk cId="3775516919" sldId="304"/>
            <ac:spMk id="4" creationId="{49C8994B-301C-4B7E-9909-778FB02EBF91}"/>
          </ac:spMkLst>
        </pc:spChg>
        <pc:spChg chg="del">
          <ac:chgData name="Jonas L Pettersson" userId="1f13f730-6fc8-4f54-8621-3e49a2e79e2a" providerId="ADAL" clId="{264BC9EB-3D3F-4041-9672-6BC3D1C55355}" dt="2021-10-08T08:10:06.609" v="3073" actId="478"/>
          <ac:spMkLst>
            <pc:docMk/>
            <pc:sldMk cId="3775516919" sldId="304"/>
            <ac:spMk id="5" creationId="{2515D3F6-FC51-4A4C-92ED-310ABB3513C6}"/>
          </ac:spMkLst>
        </pc:spChg>
        <pc:spChg chg="mod">
          <ac:chgData name="Jonas L Pettersson" userId="1f13f730-6fc8-4f54-8621-3e49a2e79e2a" providerId="ADAL" clId="{264BC9EB-3D3F-4041-9672-6BC3D1C55355}" dt="2021-10-08T08:09:58.070" v="3071" actId="20577"/>
          <ac:spMkLst>
            <pc:docMk/>
            <pc:sldMk cId="3775516919" sldId="304"/>
            <ac:spMk id="6" creationId="{02BED6E5-C7E1-4F0C-8517-203FC4C879AB}"/>
          </ac:spMkLst>
        </pc:spChg>
        <pc:spChg chg="del mod">
          <ac:chgData name="Jonas L Pettersson" userId="1f13f730-6fc8-4f54-8621-3e49a2e79e2a" providerId="ADAL" clId="{264BC9EB-3D3F-4041-9672-6BC3D1C55355}" dt="2021-10-08T08:10:45.213" v="3089" actId="478"/>
          <ac:spMkLst>
            <pc:docMk/>
            <pc:sldMk cId="3775516919" sldId="304"/>
            <ac:spMk id="7" creationId="{D1C9C855-AD41-4B7D-99A2-D4CE38F34668}"/>
          </ac:spMkLst>
        </pc:spChg>
        <pc:spChg chg="add del mod">
          <ac:chgData name="Jonas L Pettersson" userId="1f13f730-6fc8-4f54-8621-3e49a2e79e2a" providerId="ADAL" clId="{264BC9EB-3D3F-4041-9672-6BC3D1C55355}" dt="2021-10-08T08:10:10.159" v="3074" actId="478"/>
          <ac:spMkLst>
            <pc:docMk/>
            <pc:sldMk cId="3775516919" sldId="304"/>
            <ac:spMk id="8" creationId="{E3F6BAF7-A82B-4B90-A1FB-ED78BAAD0B53}"/>
          </ac:spMkLst>
        </pc:spChg>
      </pc:sldChg>
      <pc:sldChg chg="modSp add del mod">
        <pc:chgData name="Jonas L Pettersson" userId="1f13f730-6fc8-4f54-8621-3e49a2e79e2a" providerId="ADAL" clId="{264BC9EB-3D3F-4041-9672-6BC3D1C55355}" dt="2021-10-08T08:13:10.504" v="3098" actId="47"/>
        <pc:sldMkLst>
          <pc:docMk/>
          <pc:sldMk cId="2561696493" sldId="305"/>
        </pc:sldMkLst>
        <pc:spChg chg="mod">
          <ac:chgData name="Jonas L Pettersson" userId="1f13f730-6fc8-4f54-8621-3e49a2e79e2a" providerId="ADAL" clId="{264BC9EB-3D3F-4041-9672-6BC3D1C55355}" dt="2021-10-08T08:12:57.876" v="3095" actId="6549"/>
          <ac:spMkLst>
            <pc:docMk/>
            <pc:sldMk cId="2561696493" sldId="305"/>
            <ac:spMk id="2" creationId="{5F9A00F9-6CF8-4D51-8D25-C4EAC47BEAFD}"/>
          </ac:spMkLst>
        </pc:spChg>
        <pc:spChg chg="mod">
          <ac:chgData name="Jonas L Pettersson" userId="1f13f730-6fc8-4f54-8621-3e49a2e79e2a" providerId="ADAL" clId="{264BC9EB-3D3F-4041-9672-6BC3D1C55355}" dt="2021-10-08T08:13:01.444" v="3096" actId="6549"/>
          <ac:spMkLst>
            <pc:docMk/>
            <pc:sldMk cId="2561696493" sldId="305"/>
            <ac:spMk id="6" creationId="{02BED6E5-C7E1-4F0C-8517-203FC4C879AB}"/>
          </ac:spMkLst>
        </pc:spChg>
      </pc:sldChg>
      <pc:sldChg chg="addSp delSp modSp new mod ord setBg addAnim delAnim">
        <pc:chgData name="Jonas L Pettersson" userId="1f13f730-6fc8-4f54-8621-3e49a2e79e2a" providerId="ADAL" clId="{264BC9EB-3D3F-4041-9672-6BC3D1C55355}" dt="2021-10-08T08:14:21.052" v="3115"/>
        <pc:sldMkLst>
          <pc:docMk/>
          <pc:sldMk cId="1253029442" sldId="306"/>
        </pc:sldMkLst>
        <pc:spChg chg="mod">
          <ac:chgData name="Jonas L Pettersson" userId="1f13f730-6fc8-4f54-8621-3e49a2e79e2a" providerId="ADAL" clId="{264BC9EB-3D3F-4041-9672-6BC3D1C55355}" dt="2021-10-08T08:14:13.699" v="3112" actId="26606"/>
          <ac:spMkLst>
            <pc:docMk/>
            <pc:sldMk cId="1253029442" sldId="306"/>
            <ac:spMk id="2" creationId="{61570E62-7F58-4497-A02D-F77CE84E6DCC}"/>
          </ac:spMkLst>
        </pc:spChg>
        <pc:spChg chg="del">
          <ac:chgData name="Jonas L Pettersson" userId="1f13f730-6fc8-4f54-8621-3e49a2e79e2a" providerId="ADAL" clId="{264BC9EB-3D3F-4041-9672-6BC3D1C55355}" dt="2021-10-08T08:13:40.047" v="3106"/>
          <ac:spMkLst>
            <pc:docMk/>
            <pc:sldMk cId="1253029442" sldId="306"/>
            <ac:spMk id="3" creationId="{2442FA9B-F9D4-4F60-BC36-4C748DB69251}"/>
          </ac:spMkLst>
        </pc:spChg>
        <pc:spChg chg="del">
          <ac:chgData name="Jonas L Pettersson" userId="1f13f730-6fc8-4f54-8621-3e49a2e79e2a" providerId="ADAL" clId="{264BC9EB-3D3F-4041-9672-6BC3D1C55355}" dt="2021-10-08T08:13:28.125" v="3105" actId="478"/>
          <ac:spMkLst>
            <pc:docMk/>
            <pc:sldMk cId="1253029442" sldId="306"/>
            <ac:spMk id="4" creationId="{30D5C033-80CB-4513-A70F-0368450CB246}"/>
          </ac:spMkLst>
        </pc:spChg>
        <pc:spChg chg="add del">
          <ac:chgData name="Jonas L Pettersson" userId="1f13f730-6fc8-4f54-8621-3e49a2e79e2a" providerId="ADAL" clId="{264BC9EB-3D3F-4041-9672-6BC3D1C55355}" dt="2021-10-08T08:14:03.159" v="3110" actId="26606"/>
          <ac:spMkLst>
            <pc:docMk/>
            <pc:sldMk cId="1253029442" sldId="306"/>
            <ac:spMk id="10" creationId="{8D0D6D3E-D7F9-4591-9CA9-DDF4DB1F73DA}"/>
          </ac:spMkLst>
        </pc:spChg>
        <pc:spChg chg="add del">
          <ac:chgData name="Jonas L Pettersson" userId="1f13f730-6fc8-4f54-8621-3e49a2e79e2a" providerId="ADAL" clId="{264BC9EB-3D3F-4041-9672-6BC3D1C55355}" dt="2021-10-08T08:14:03.159" v="3110" actId="26606"/>
          <ac:spMkLst>
            <pc:docMk/>
            <pc:sldMk cId="1253029442" sldId="306"/>
            <ac:spMk id="12" creationId="{C4C9F2B0-1044-46EB-8AEB-C3BFFDE6C2CC}"/>
          </ac:spMkLst>
        </pc:spChg>
        <pc:spChg chg="add del">
          <ac:chgData name="Jonas L Pettersson" userId="1f13f730-6fc8-4f54-8621-3e49a2e79e2a" providerId="ADAL" clId="{264BC9EB-3D3F-4041-9672-6BC3D1C55355}" dt="2021-10-08T08:14:03.159" v="3110" actId="26606"/>
          <ac:spMkLst>
            <pc:docMk/>
            <pc:sldMk cId="1253029442" sldId="306"/>
            <ac:spMk id="14" creationId="{D28B54C3-B57B-472A-B96E-1FCB67093DC2}"/>
          </ac:spMkLst>
        </pc:spChg>
        <pc:spChg chg="add del">
          <ac:chgData name="Jonas L Pettersson" userId="1f13f730-6fc8-4f54-8621-3e49a2e79e2a" providerId="ADAL" clId="{264BC9EB-3D3F-4041-9672-6BC3D1C55355}" dt="2021-10-08T08:14:03.159" v="3110" actId="26606"/>
          <ac:spMkLst>
            <pc:docMk/>
            <pc:sldMk cId="1253029442" sldId="306"/>
            <ac:spMk id="16" creationId="{7DB3C429-F8DA-49B9-AF84-21996FCF78B5}"/>
          </ac:spMkLst>
        </pc:spChg>
        <pc:spChg chg="add del">
          <ac:chgData name="Jonas L Pettersson" userId="1f13f730-6fc8-4f54-8621-3e49a2e79e2a" providerId="ADAL" clId="{264BC9EB-3D3F-4041-9672-6BC3D1C55355}" dt="2021-10-08T08:14:13.699" v="3112" actId="26606"/>
          <ac:spMkLst>
            <pc:docMk/>
            <pc:sldMk cId="1253029442" sldId="306"/>
            <ac:spMk id="18" creationId="{39853D09-4205-4CC7-83EB-288E886AC9E4}"/>
          </ac:spMkLst>
        </pc:spChg>
        <pc:spChg chg="add del">
          <ac:chgData name="Jonas L Pettersson" userId="1f13f730-6fc8-4f54-8621-3e49a2e79e2a" providerId="ADAL" clId="{264BC9EB-3D3F-4041-9672-6BC3D1C55355}" dt="2021-10-08T08:14:13.699" v="3112" actId="26606"/>
          <ac:spMkLst>
            <pc:docMk/>
            <pc:sldMk cId="1253029442" sldId="306"/>
            <ac:spMk id="19" creationId="{2B577FF9-3543-4875-815D-3D87BD8A2002}"/>
          </ac:spMkLst>
        </pc:spChg>
        <pc:spChg chg="add del">
          <ac:chgData name="Jonas L Pettersson" userId="1f13f730-6fc8-4f54-8621-3e49a2e79e2a" providerId="ADAL" clId="{264BC9EB-3D3F-4041-9672-6BC3D1C55355}" dt="2021-10-08T08:14:13.699" v="3112" actId="26606"/>
          <ac:spMkLst>
            <pc:docMk/>
            <pc:sldMk cId="1253029442" sldId="306"/>
            <ac:spMk id="20" creationId="{0D040B79-3E73-4A31-840D-D6B9C9FDFC46}"/>
          </ac:spMkLst>
        </pc:spChg>
        <pc:spChg chg="add del">
          <ac:chgData name="Jonas L Pettersson" userId="1f13f730-6fc8-4f54-8621-3e49a2e79e2a" providerId="ADAL" clId="{264BC9EB-3D3F-4041-9672-6BC3D1C55355}" dt="2021-10-08T08:14:13.699" v="3112" actId="26606"/>
          <ac:spMkLst>
            <pc:docMk/>
            <pc:sldMk cId="1253029442" sldId="306"/>
            <ac:spMk id="21" creationId="{F5569EEC-E12F-4856-B407-02B2813A4AA5}"/>
          </ac:spMkLst>
        </pc:spChg>
        <pc:spChg chg="add del">
          <ac:chgData name="Jonas L Pettersson" userId="1f13f730-6fc8-4f54-8621-3e49a2e79e2a" providerId="ADAL" clId="{264BC9EB-3D3F-4041-9672-6BC3D1C55355}" dt="2021-10-08T08:14:13.699" v="3112" actId="26606"/>
          <ac:spMkLst>
            <pc:docMk/>
            <pc:sldMk cId="1253029442" sldId="306"/>
            <ac:spMk id="22" creationId="{156C6AE5-3F8B-42AC-9EA4-1B686A11E93F}"/>
          </ac:spMkLst>
        </pc:spChg>
        <pc:spChg chg="add del">
          <ac:chgData name="Jonas L Pettersson" userId="1f13f730-6fc8-4f54-8621-3e49a2e79e2a" providerId="ADAL" clId="{264BC9EB-3D3F-4041-9672-6BC3D1C55355}" dt="2021-10-08T08:14:13.699" v="3112" actId="26606"/>
          <ac:spMkLst>
            <pc:docMk/>
            <pc:sldMk cId="1253029442" sldId="306"/>
            <ac:spMk id="23" creationId="{CF860788-3A6A-45A3-B3F1-06F159665603}"/>
          </ac:spMkLst>
        </pc:spChg>
        <pc:spChg chg="add del">
          <ac:chgData name="Jonas L Pettersson" userId="1f13f730-6fc8-4f54-8621-3e49a2e79e2a" providerId="ADAL" clId="{264BC9EB-3D3F-4041-9672-6BC3D1C55355}" dt="2021-10-08T08:14:13.699" v="3112" actId="26606"/>
          <ac:spMkLst>
            <pc:docMk/>
            <pc:sldMk cId="1253029442" sldId="306"/>
            <ac:spMk id="24" creationId="{DF1E3393-B852-4883-B778-ED3525112942}"/>
          </ac:spMkLst>
        </pc:spChg>
        <pc:spChg chg="add">
          <ac:chgData name="Jonas L Pettersson" userId="1f13f730-6fc8-4f54-8621-3e49a2e79e2a" providerId="ADAL" clId="{264BC9EB-3D3F-4041-9672-6BC3D1C55355}" dt="2021-10-08T08:14:13.699" v="3112" actId="26606"/>
          <ac:spMkLst>
            <pc:docMk/>
            <pc:sldMk cId="1253029442" sldId="306"/>
            <ac:spMk id="29" creationId="{8D0D6D3E-D7F9-4591-9CA9-DDF4DB1F73DA}"/>
          </ac:spMkLst>
        </pc:spChg>
        <pc:spChg chg="add">
          <ac:chgData name="Jonas L Pettersson" userId="1f13f730-6fc8-4f54-8621-3e49a2e79e2a" providerId="ADAL" clId="{264BC9EB-3D3F-4041-9672-6BC3D1C55355}" dt="2021-10-08T08:14:13.699" v="3112" actId="26606"/>
          <ac:spMkLst>
            <pc:docMk/>
            <pc:sldMk cId="1253029442" sldId="306"/>
            <ac:spMk id="31" creationId="{C4C9F2B0-1044-46EB-8AEB-C3BFFDE6C2CC}"/>
          </ac:spMkLst>
        </pc:spChg>
        <pc:spChg chg="add">
          <ac:chgData name="Jonas L Pettersson" userId="1f13f730-6fc8-4f54-8621-3e49a2e79e2a" providerId="ADAL" clId="{264BC9EB-3D3F-4041-9672-6BC3D1C55355}" dt="2021-10-08T08:14:13.699" v="3112" actId="26606"/>
          <ac:spMkLst>
            <pc:docMk/>
            <pc:sldMk cId="1253029442" sldId="306"/>
            <ac:spMk id="33" creationId="{D28B54C3-B57B-472A-B96E-1FCB67093DC2}"/>
          </ac:spMkLst>
        </pc:spChg>
        <pc:spChg chg="add">
          <ac:chgData name="Jonas L Pettersson" userId="1f13f730-6fc8-4f54-8621-3e49a2e79e2a" providerId="ADAL" clId="{264BC9EB-3D3F-4041-9672-6BC3D1C55355}" dt="2021-10-08T08:14:13.699" v="3112" actId="26606"/>
          <ac:spMkLst>
            <pc:docMk/>
            <pc:sldMk cId="1253029442" sldId="306"/>
            <ac:spMk id="35" creationId="{7DB3C429-F8DA-49B9-AF84-21996FCF78B5}"/>
          </ac:spMkLst>
        </pc:spChg>
        <pc:picChg chg="add mod">
          <ac:chgData name="Jonas L Pettersson" userId="1f13f730-6fc8-4f54-8621-3e49a2e79e2a" providerId="ADAL" clId="{264BC9EB-3D3F-4041-9672-6BC3D1C55355}" dt="2021-10-08T08:14:13.699" v="3112" actId="26606"/>
          <ac:picMkLst>
            <pc:docMk/>
            <pc:sldMk cId="1253029442" sldId="306"/>
            <ac:picMk id="5" creationId="{6803EC20-A071-4BAE-A392-2C2D4DBB81DB}"/>
          </ac:picMkLst>
        </pc:picChg>
      </pc:sldChg>
    </pc:docChg>
  </pc:docChgLst>
  <pc:docChgLst>
    <pc:chgData name="Jonas L Pettersson" userId="1f13f730-6fc8-4f54-8621-3e49a2e79e2a" providerId="ADAL" clId="{48D5ADE3-742A-624B-9F68-8FF0E15BF338}"/>
    <pc:docChg chg="modSld">
      <pc:chgData name="Jonas L Pettersson" userId="1f13f730-6fc8-4f54-8621-3e49a2e79e2a" providerId="ADAL" clId="{48D5ADE3-742A-624B-9F68-8FF0E15BF338}" dt="2021-10-09T08:53:48.387" v="41" actId="20577"/>
      <pc:docMkLst>
        <pc:docMk/>
      </pc:docMkLst>
      <pc:sldChg chg="modSp">
        <pc:chgData name="Jonas L Pettersson" userId="1f13f730-6fc8-4f54-8621-3e49a2e79e2a" providerId="ADAL" clId="{48D5ADE3-742A-624B-9F68-8FF0E15BF338}" dt="2021-10-09T08:53:48.387" v="41" actId="20577"/>
        <pc:sldMkLst>
          <pc:docMk/>
          <pc:sldMk cId="2051438700" sldId="303"/>
        </pc:sldMkLst>
        <pc:spChg chg="mod">
          <ac:chgData name="Jonas L Pettersson" userId="1f13f730-6fc8-4f54-8621-3e49a2e79e2a" providerId="ADAL" clId="{48D5ADE3-742A-624B-9F68-8FF0E15BF338}" dt="2021-10-09T08:53:48.387" v="41" actId="20577"/>
          <ac:spMkLst>
            <pc:docMk/>
            <pc:sldMk cId="2051438700" sldId="303"/>
            <ac:spMk id="4" creationId="{49C8994B-301C-4B7E-9909-778FB02EBF91}"/>
          </ac:spMkLst>
        </pc:spChg>
        <pc:spChg chg="mod">
          <ac:chgData name="Jonas L Pettersson" userId="1f13f730-6fc8-4f54-8621-3e49a2e79e2a" providerId="ADAL" clId="{48D5ADE3-742A-624B-9F68-8FF0E15BF338}" dt="2021-10-09T08:46:33.881" v="11" actId="20577"/>
          <ac:spMkLst>
            <pc:docMk/>
            <pc:sldMk cId="2051438700" sldId="303"/>
            <ac:spMk id="5" creationId="{2515D3F6-FC51-4A4C-92ED-310ABB3513C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F91B3-E514-4E41-B08C-D0FA7251EE0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545AFD-8744-4844-ACB5-D0467798023C}">
      <dgm:prSet/>
      <dgm:spPr/>
      <dgm:t>
        <a:bodyPr/>
        <a:lstStyle/>
        <a:p>
          <a:r>
            <a:rPr lang="en-US" dirty="0" err="1"/>
            <a:t>Mejla</a:t>
          </a:r>
          <a:r>
            <a:rPr lang="en-US" dirty="0"/>
            <a:t> koordinator@ekebyif.se</a:t>
          </a:r>
        </a:p>
      </dgm:t>
    </dgm:pt>
    <dgm:pt modelId="{E5328717-12A6-4773-8640-0E79DDCD7D3C}" type="parTrans" cxnId="{890BC8B4-D40A-4D85-B642-4014BA923E0C}">
      <dgm:prSet/>
      <dgm:spPr/>
      <dgm:t>
        <a:bodyPr/>
        <a:lstStyle/>
        <a:p>
          <a:endParaRPr lang="en-US"/>
        </a:p>
      </dgm:t>
    </dgm:pt>
    <dgm:pt modelId="{7D6A160F-024F-4BFA-B594-F94F40F0642B}" type="sibTrans" cxnId="{890BC8B4-D40A-4D85-B642-4014BA923E0C}">
      <dgm:prSet/>
      <dgm:spPr/>
      <dgm:t>
        <a:bodyPr/>
        <a:lstStyle/>
        <a:p>
          <a:endParaRPr lang="en-US"/>
        </a:p>
      </dgm:t>
    </dgm:pt>
    <dgm:pt modelId="{5662F361-4096-457D-AA90-ABF8C132F604}">
      <dgm:prSet/>
      <dgm:spPr/>
      <dgm:t>
        <a:bodyPr/>
        <a:lstStyle/>
        <a:p>
          <a:r>
            <a:rPr lang="en-US"/>
            <a:t>-Namn </a:t>
          </a:r>
        </a:p>
      </dgm:t>
    </dgm:pt>
    <dgm:pt modelId="{B5F21F84-F49E-43E3-9868-DC39525DBD5E}" type="parTrans" cxnId="{CA9EC02C-BBB3-4E55-998B-853CA6018D12}">
      <dgm:prSet/>
      <dgm:spPr/>
      <dgm:t>
        <a:bodyPr/>
        <a:lstStyle/>
        <a:p>
          <a:endParaRPr lang="en-US"/>
        </a:p>
      </dgm:t>
    </dgm:pt>
    <dgm:pt modelId="{3AAFAA60-7E10-4E9D-BE0F-57EF6E36FF22}" type="sibTrans" cxnId="{CA9EC02C-BBB3-4E55-998B-853CA6018D12}">
      <dgm:prSet/>
      <dgm:spPr/>
      <dgm:t>
        <a:bodyPr/>
        <a:lstStyle/>
        <a:p>
          <a:endParaRPr lang="en-US"/>
        </a:p>
      </dgm:t>
    </dgm:pt>
    <dgm:pt modelId="{E185844F-19D2-4EF5-B528-B5317CB4580D}">
      <dgm:prSet/>
      <dgm:spPr/>
      <dgm:t>
        <a:bodyPr/>
        <a:lstStyle/>
        <a:p>
          <a:r>
            <a:rPr lang="en-US"/>
            <a:t>-Fullständigt personnummer </a:t>
          </a:r>
        </a:p>
      </dgm:t>
    </dgm:pt>
    <dgm:pt modelId="{604DBC05-D091-4F1A-9B89-7F9A2A2E2A03}" type="parTrans" cxnId="{2BC5B525-8AAF-4089-A806-C95B176D517A}">
      <dgm:prSet/>
      <dgm:spPr/>
      <dgm:t>
        <a:bodyPr/>
        <a:lstStyle/>
        <a:p>
          <a:endParaRPr lang="en-US"/>
        </a:p>
      </dgm:t>
    </dgm:pt>
    <dgm:pt modelId="{BC75D898-B00F-4028-9362-3B79F0ED15E7}" type="sibTrans" cxnId="{2BC5B525-8AAF-4089-A806-C95B176D517A}">
      <dgm:prSet/>
      <dgm:spPr/>
      <dgm:t>
        <a:bodyPr/>
        <a:lstStyle/>
        <a:p>
          <a:endParaRPr lang="en-US"/>
        </a:p>
      </dgm:t>
    </dgm:pt>
    <dgm:pt modelId="{6B381D5E-029F-4172-92F3-BEBA2A1232A5}">
      <dgm:prSet/>
      <dgm:spPr/>
      <dgm:t>
        <a:bodyPr/>
        <a:lstStyle/>
        <a:p>
          <a:r>
            <a:rPr lang="en-US"/>
            <a:t>-E-postadress </a:t>
          </a:r>
        </a:p>
      </dgm:t>
    </dgm:pt>
    <dgm:pt modelId="{44F6F6ED-2FD8-4DC6-8615-05AC69E85E10}" type="parTrans" cxnId="{64F6DABA-3C98-4A57-A3DD-4584DEA29BED}">
      <dgm:prSet/>
      <dgm:spPr/>
      <dgm:t>
        <a:bodyPr/>
        <a:lstStyle/>
        <a:p>
          <a:endParaRPr lang="en-US"/>
        </a:p>
      </dgm:t>
    </dgm:pt>
    <dgm:pt modelId="{21647296-496C-4694-913B-A111EB4EC63F}" type="sibTrans" cxnId="{64F6DABA-3C98-4A57-A3DD-4584DEA29BED}">
      <dgm:prSet/>
      <dgm:spPr/>
      <dgm:t>
        <a:bodyPr/>
        <a:lstStyle/>
        <a:p>
          <a:endParaRPr lang="en-US"/>
        </a:p>
      </dgm:t>
    </dgm:pt>
    <dgm:pt modelId="{1129E35D-463A-436D-840F-E735D0744C9E}">
      <dgm:prSet/>
      <dgm:spPr/>
      <dgm:t>
        <a:bodyPr/>
        <a:lstStyle/>
        <a:p>
          <a:r>
            <a:rPr lang="en-US"/>
            <a:t>-Mobilnummer</a:t>
          </a:r>
        </a:p>
      </dgm:t>
    </dgm:pt>
    <dgm:pt modelId="{D1C8E3A6-A481-40D9-B52E-E751137A235B}" type="parTrans" cxnId="{3F225AA9-13D6-4187-82FC-F76C261BC3B5}">
      <dgm:prSet/>
      <dgm:spPr/>
      <dgm:t>
        <a:bodyPr/>
        <a:lstStyle/>
        <a:p>
          <a:endParaRPr lang="en-US"/>
        </a:p>
      </dgm:t>
    </dgm:pt>
    <dgm:pt modelId="{3C6C2D81-5463-4EBE-9376-1416E77C9368}" type="sibTrans" cxnId="{3F225AA9-13D6-4187-82FC-F76C261BC3B5}">
      <dgm:prSet/>
      <dgm:spPr/>
      <dgm:t>
        <a:bodyPr/>
        <a:lstStyle/>
        <a:p>
          <a:endParaRPr lang="en-US"/>
        </a:p>
      </dgm:t>
    </dgm:pt>
    <dgm:pt modelId="{7728F352-586B-4440-B5A8-B76E0DB8916A}">
      <dgm:prSet/>
      <dgm:spPr/>
      <dgm:t>
        <a:bodyPr/>
        <a:lstStyle/>
        <a:p>
          <a:r>
            <a:rPr lang="en-US" dirty="0"/>
            <a:t>Faktura </a:t>
          </a:r>
          <a:r>
            <a:rPr lang="en-US" dirty="0" err="1"/>
            <a:t>utgår</a:t>
          </a:r>
          <a:r>
            <a:rPr lang="en-US" dirty="0"/>
            <a:t> via Mejl, </a:t>
          </a:r>
          <a:r>
            <a:rPr lang="en-US" dirty="0" err="1"/>
            <a:t>medlemskap</a:t>
          </a:r>
          <a:r>
            <a:rPr lang="en-US" dirty="0"/>
            <a:t> </a:t>
          </a:r>
          <a:r>
            <a:rPr lang="en-US" dirty="0" err="1"/>
            <a:t>kostar</a:t>
          </a:r>
          <a:r>
            <a:rPr lang="en-US" dirty="0"/>
            <a:t> 250kr/säsong Aug/</a:t>
          </a:r>
          <a:r>
            <a:rPr lang="en-US" dirty="0" err="1"/>
            <a:t>april</a:t>
          </a:r>
          <a:r>
            <a:rPr lang="en-US" dirty="0"/>
            <a:t>.</a:t>
          </a:r>
        </a:p>
      </dgm:t>
    </dgm:pt>
    <dgm:pt modelId="{9BF3DBFA-3F6F-4BC3-83FD-1A9AE37DC1DF}" type="parTrans" cxnId="{F248D5C2-EECB-4916-A88B-C31E4480D899}">
      <dgm:prSet/>
      <dgm:spPr/>
      <dgm:t>
        <a:bodyPr/>
        <a:lstStyle/>
        <a:p>
          <a:endParaRPr lang="en-US"/>
        </a:p>
      </dgm:t>
    </dgm:pt>
    <dgm:pt modelId="{C2E2A01E-722C-41ED-B667-86493C9DEA5A}" type="sibTrans" cxnId="{F248D5C2-EECB-4916-A88B-C31E4480D899}">
      <dgm:prSet/>
      <dgm:spPr/>
      <dgm:t>
        <a:bodyPr/>
        <a:lstStyle/>
        <a:p>
          <a:endParaRPr lang="en-US"/>
        </a:p>
      </dgm:t>
    </dgm:pt>
    <dgm:pt modelId="{7831C1D0-FA62-4D5C-9CEB-11CC805D6C32}">
      <dgm:prSet/>
      <dgm:spPr/>
      <dgm:t>
        <a:bodyPr/>
        <a:lstStyle/>
        <a:p>
          <a:r>
            <a:rPr lang="en-US"/>
            <a:t>Det lönar sig att bli medlem/stödmedlem </a:t>
          </a:r>
        </a:p>
      </dgm:t>
    </dgm:pt>
    <dgm:pt modelId="{2BE63B0C-25D6-43F2-9056-2C91261E5FD7}" type="parTrans" cxnId="{B9FF5F04-C804-4ED6-9B69-3B50F6EB3E89}">
      <dgm:prSet/>
      <dgm:spPr/>
      <dgm:t>
        <a:bodyPr/>
        <a:lstStyle/>
        <a:p>
          <a:endParaRPr lang="en-US"/>
        </a:p>
      </dgm:t>
    </dgm:pt>
    <dgm:pt modelId="{5A39F646-FCF4-4286-9C41-F48A8311397F}" type="sibTrans" cxnId="{B9FF5F04-C804-4ED6-9B69-3B50F6EB3E89}">
      <dgm:prSet/>
      <dgm:spPr/>
      <dgm:t>
        <a:bodyPr/>
        <a:lstStyle/>
        <a:p>
          <a:endParaRPr lang="en-US"/>
        </a:p>
      </dgm:t>
    </dgm:pt>
    <dgm:pt modelId="{5BDE778D-7193-44F2-99AF-5A3FDA088861}">
      <dgm:prSet/>
      <dgm:spPr/>
      <dgm:t>
        <a:bodyPr/>
        <a:lstStyle/>
        <a:p>
          <a:r>
            <a:rPr lang="en-US" dirty="0"/>
            <a:t>Medlemskort via laget.se </a:t>
          </a:r>
        </a:p>
      </dgm:t>
    </dgm:pt>
    <dgm:pt modelId="{B7B3879A-2555-4D5A-925B-6232B5714BCB}" type="parTrans" cxnId="{FB542F5B-1869-4127-92D6-B3C56BED78E8}">
      <dgm:prSet/>
      <dgm:spPr/>
      <dgm:t>
        <a:bodyPr/>
        <a:lstStyle/>
        <a:p>
          <a:endParaRPr lang="en-US"/>
        </a:p>
      </dgm:t>
    </dgm:pt>
    <dgm:pt modelId="{227E12CA-DF07-4321-9B74-7558679483B9}" type="sibTrans" cxnId="{FB542F5B-1869-4127-92D6-B3C56BED78E8}">
      <dgm:prSet/>
      <dgm:spPr/>
      <dgm:t>
        <a:bodyPr/>
        <a:lstStyle/>
        <a:p>
          <a:endParaRPr lang="en-US"/>
        </a:p>
      </dgm:t>
    </dgm:pt>
    <dgm:pt modelId="{D3632D12-05A8-4242-B819-C916A1ED2812}" type="pres">
      <dgm:prSet presAssocID="{A5EF91B3-E514-4E41-B08C-D0FA7251EE07}" presName="diagram" presStyleCnt="0">
        <dgm:presLayoutVars>
          <dgm:dir/>
          <dgm:resizeHandles val="exact"/>
        </dgm:presLayoutVars>
      </dgm:prSet>
      <dgm:spPr/>
    </dgm:pt>
    <dgm:pt modelId="{33646696-C1A0-4D2E-AB55-18CEB9AF551F}" type="pres">
      <dgm:prSet presAssocID="{B5545AFD-8744-4844-ACB5-D0467798023C}" presName="node" presStyleLbl="node1" presStyleIdx="0" presStyleCnt="8">
        <dgm:presLayoutVars>
          <dgm:bulletEnabled val="1"/>
        </dgm:presLayoutVars>
      </dgm:prSet>
      <dgm:spPr/>
    </dgm:pt>
    <dgm:pt modelId="{4B6F61C8-4F51-4356-A2B3-7D6EE6C510DD}" type="pres">
      <dgm:prSet presAssocID="{7D6A160F-024F-4BFA-B594-F94F40F0642B}" presName="sibTrans" presStyleCnt="0"/>
      <dgm:spPr/>
    </dgm:pt>
    <dgm:pt modelId="{9B461D16-4394-41D1-BF55-42528E251DB0}" type="pres">
      <dgm:prSet presAssocID="{5662F361-4096-457D-AA90-ABF8C132F604}" presName="node" presStyleLbl="node1" presStyleIdx="1" presStyleCnt="8">
        <dgm:presLayoutVars>
          <dgm:bulletEnabled val="1"/>
        </dgm:presLayoutVars>
      </dgm:prSet>
      <dgm:spPr/>
    </dgm:pt>
    <dgm:pt modelId="{6A51AAE9-752A-4B50-970A-25E8A8D42AC4}" type="pres">
      <dgm:prSet presAssocID="{3AAFAA60-7E10-4E9D-BE0F-57EF6E36FF22}" presName="sibTrans" presStyleCnt="0"/>
      <dgm:spPr/>
    </dgm:pt>
    <dgm:pt modelId="{AC87C4BD-03E8-45ED-B775-9F76D5E82256}" type="pres">
      <dgm:prSet presAssocID="{E185844F-19D2-4EF5-B528-B5317CB4580D}" presName="node" presStyleLbl="node1" presStyleIdx="2" presStyleCnt="8">
        <dgm:presLayoutVars>
          <dgm:bulletEnabled val="1"/>
        </dgm:presLayoutVars>
      </dgm:prSet>
      <dgm:spPr/>
    </dgm:pt>
    <dgm:pt modelId="{C327F869-556B-4F4E-9CB3-C9344D689FB5}" type="pres">
      <dgm:prSet presAssocID="{BC75D898-B00F-4028-9362-3B79F0ED15E7}" presName="sibTrans" presStyleCnt="0"/>
      <dgm:spPr/>
    </dgm:pt>
    <dgm:pt modelId="{D2B7C5A6-04FE-4D6C-9F15-5A3E7D2957DC}" type="pres">
      <dgm:prSet presAssocID="{6B381D5E-029F-4172-92F3-BEBA2A1232A5}" presName="node" presStyleLbl="node1" presStyleIdx="3" presStyleCnt="8">
        <dgm:presLayoutVars>
          <dgm:bulletEnabled val="1"/>
        </dgm:presLayoutVars>
      </dgm:prSet>
      <dgm:spPr/>
    </dgm:pt>
    <dgm:pt modelId="{351B39E5-5FE2-4908-B99D-253977AF6A2B}" type="pres">
      <dgm:prSet presAssocID="{21647296-496C-4694-913B-A111EB4EC63F}" presName="sibTrans" presStyleCnt="0"/>
      <dgm:spPr/>
    </dgm:pt>
    <dgm:pt modelId="{D7BC6E3D-B956-4141-85D3-BCA9267361C1}" type="pres">
      <dgm:prSet presAssocID="{1129E35D-463A-436D-840F-E735D0744C9E}" presName="node" presStyleLbl="node1" presStyleIdx="4" presStyleCnt="8">
        <dgm:presLayoutVars>
          <dgm:bulletEnabled val="1"/>
        </dgm:presLayoutVars>
      </dgm:prSet>
      <dgm:spPr/>
    </dgm:pt>
    <dgm:pt modelId="{2B94F118-43C1-4E33-B9E3-E6222AF86C13}" type="pres">
      <dgm:prSet presAssocID="{3C6C2D81-5463-4EBE-9376-1416E77C9368}" presName="sibTrans" presStyleCnt="0"/>
      <dgm:spPr/>
    </dgm:pt>
    <dgm:pt modelId="{2A103FE3-B22A-4E05-91B6-AC95391895BD}" type="pres">
      <dgm:prSet presAssocID="{7728F352-586B-4440-B5A8-B76E0DB8916A}" presName="node" presStyleLbl="node1" presStyleIdx="5" presStyleCnt="8">
        <dgm:presLayoutVars>
          <dgm:bulletEnabled val="1"/>
        </dgm:presLayoutVars>
      </dgm:prSet>
      <dgm:spPr/>
    </dgm:pt>
    <dgm:pt modelId="{CB22D666-BD65-4D61-ACEE-04BAB09D9271}" type="pres">
      <dgm:prSet presAssocID="{C2E2A01E-722C-41ED-B667-86493C9DEA5A}" presName="sibTrans" presStyleCnt="0"/>
      <dgm:spPr/>
    </dgm:pt>
    <dgm:pt modelId="{48BA7014-A7EF-4B27-A4A7-687B572EEECB}" type="pres">
      <dgm:prSet presAssocID="{7831C1D0-FA62-4D5C-9CEB-11CC805D6C32}" presName="node" presStyleLbl="node1" presStyleIdx="6" presStyleCnt="8">
        <dgm:presLayoutVars>
          <dgm:bulletEnabled val="1"/>
        </dgm:presLayoutVars>
      </dgm:prSet>
      <dgm:spPr/>
    </dgm:pt>
    <dgm:pt modelId="{D89E5D58-B9DB-4224-AFC6-BAAFFE130490}" type="pres">
      <dgm:prSet presAssocID="{5A39F646-FCF4-4286-9C41-F48A8311397F}" presName="sibTrans" presStyleCnt="0"/>
      <dgm:spPr/>
    </dgm:pt>
    <dgm:pt modelId="{686EE61F-B96E-4575-8BA5-F441E8A1B937}" type="pres">
      <dgm:prSet presAssocID="{5BDE778D-7193-44F2-99AF-5A3FDA088861}" presName="node" presStyleLbl="node1" presStyleIdx="7" presStyleCnt="8">
        <dgm:presLayoutVars>
          <dgm:bulletEnabled val="1"/>
        </dgm:presLayoutVars>
      </dgm:prSet>
      <dgm:spPr/>
    </dgm:pt>
  </dgm:ptLst>
  <dgm:cxnLst>
    <dgm:cxn modelId="{B9FF5F04-C804-4ED6-9B69-3B50F6EB3E89}" srcId="{A5EF91B3-E514-4E41-B08C-D0FA7251EE07}" destId="{7831C1D0-FA62-4D5C-9CEB-11CC805D6C32}" srcOrd="6" destOrd="0" parTransId="{2BE63B0C-25D6-43F2-9056-2C91261E5FD7}" sibTransId="{5A39F646-FCF4-4286-9C41-F48A8311397F}"/>
    <dgm:cxn modelId="{2BC5B525-8AAF-4089-A806-C95B176D517A}" srcId="{A5EF91B3-E514-4E41-B08C-D0FA7251EE07}" destId="{E185844F-19D2-4EF5-B528-B5317CB4580D}" srcOrd="2" destOrd="0" parTransId="{604DBC05-D091-4F1A-9B89-7F9A2A2E2A03}" sibTransId="{BC75D898-B00F-4028-9362-3B79F0ED15E7}"/>
    <dgm:cxn modelId="{CA9EC02C-BBB3-4E55-998B-853CA6018D12}" srcId="{A5EF91B3-E514-4E41-B08C-D0FA7251EE07}" destId="{5662F361-4096-457D-AA90-ABF8C132F604}" srcOrd="1" destOrd="0" parTransId="{B5F21F84-F49E-43E3-9868-DC39525DBD5E}" sibTransId="{3AAFAA60-7E10-4E9D-BE0F-57EF6E36FF22}"/>
    <dgm:cxn modelId="{569BB038-2D7E-4E8B-8173-FE05D9FBD9FF}" type="presOf" srcId="{5662F361-4096-457D-AA90-ABF8C132F604}" destId="{9B461D16-4394-41D1-BF55-42528E251DB0}" srcOrd="0" destOrd="0" presId="urn:microsoft.com/office/officeart/2005/8/layout/default"/>
    <dgm:cxn modelId="{9048973C-B38B-4053-BBE4-6944A54054D7}" type="presOf" srcId="{6B381D5E-029F-4172-92F3-BEBA2A1232A5}" destId="{D2B7C5A6-04FE-4D6C-9F15-5A3E7D2957DC}" srcOrd="0" destOrd="0" presId="urn:microsoft.com/office/officeart/2005/8/layout/default"/>
    <dgm:cxn modelId="{B9C50843-82B5-4588-AA04-E2FF50A2360C}" type="presOf" srcId="{7831C1D0-FA62-4D5C-9CEB-11CC805D6C32}" destId="{48BA7014-A7EF-4B27-A4A7-687B572EEECB}" srcOrd="0" destOrd="0" presId="urn:microsoft.com/office/officeart/2005/8/layout/default"/>
    <dgm:cxn modelId="{7CDB154A-5B4D-4879-B921-48D95CE880A2}" type="presOf" srcId="{1129E35D-463A-436D-840F-E735D0744C9E}" destId="{D7BC6E3D-B956-4141-85D3-BCA9267361C1}" srcOrd="0" destOrd="0" presId="urn:microsoft.com/office/officeart/2005/8/layout/default"/>
    <dgm:cxn modelId="{FB542F5B-1869-4127-92D6-B3C56BED78E8}" srcId="{A5EF91B3-E514-4E41-B08C-D0FA7251EE07}" destId="{5BDE778D-7193-44F2-99AF-5A3FDA088861}" srcOrd="7" destOrd="0" parTransId="{B7B3879A-2555-4D5A-925B-6232B5714BCB}" sibTransId="{227E12CA-DF07-4321-9B74-7558679483B9}"/>
    <dgm:cxn modelId="{AA83D768-35DD-4062-B7C5-7B0BF148E276}" type="presOf" srcId="{7728F352-586B-4440-B5A8-B76E0DB8916A}" destId="{2A103FE3-B22A-4E05-91B6-AC95391895BD}" srcOrd="0" destOrd="0" presId="urn:microsoft.com/office/officeart/2005/8/layout/default"/>
    <dgm:cxn modelId="{E91B5BA3-FDDA-4BC0-A334-4E4D36478306}" type="presOf" srcId="{A5EF91B3-E514-4E41-B08C-D0FA7251EE07}" destId="{D3632D12-05A8-4242-B819-C916A1ED2812}" srcOrd="0" destOrd="0" presId="urn:microsoft.com/office/officeart/2005/8/layout/default"/>
    <dgm:cxn modelId="{3F225AA9-13D6-4187-82FC-F76C261BC3B5}" srcId="{A5EF91B3-E514-4E41-B08C-D0FA7251EE07}" destId="{1129E35D-463A-436D-840F-E735D0744C9E}" srcOrd="4" destOrd="0" parTransId="{D1C8E3A6-A481-40D9-B52E-E751137A235B}" sibTransId="{3C6C2D81-5463-4EBE-9376-1416E77C9368}"/>
    <dgm:cxn modelId="{355C91AA-A458-4730-BBAE-AF392BE49502}" type="presOf" srcId="{5BDE778D-7193-44F2-99AF-5A3FDA088861}" destId="{686EE61F-B96E-4575-8BA5-F441E8A1B937}" srcOrd="0" destOrd="0" presId="urn:microsoft.com/office/officeart/2005/8/layout/default"/>
    <dgm:cxn modelId="{385848B1-6FD9-4C7C-8AA8-D631DA1933C4}" type="presOf" srcId="{B5545AFD-8744-4844-ACB5-D0467798023C}" destId="{33646696-C1A0-4D2E-AB55-18CEB9AF551F}" srcOrd="0" destOrd="0" presId="urn:microsoft.com/office/officeart/2005/8/layout/default"/>
    <dgm:cxn modelId="{890BC8B4-D40A-4D85-B642-4014BA923E0C}" srcId="{A5EF91B3-E514-4E41-B08C-D0FA7251EE07}" destId="{B5545AFD-8744-4844-ACB5-D0467798023C}" srcOrd="0" destOrd="0" parTransId="{E5328717-12A6-4773-8640-0E79DDCD7D3C}" sibTransId="{7D6A160F-024F-4BFA-B594-F94F40F0642B}"/>
    <dgm:cxn modelId="{6CF115B6-3932-4E0B-8785-7E8662032575}" type="presOf" srcId="{E185844F-19D2-4EF5-B528-B5317CB4580D}" destId="{AC87C4BD-03E8-45ED-B775-9F76D5E82256}" srcOrd="0" destOrd="0" presId="urn:microsoft.com/office/officeart/2005/8/layout/default"/>
    <dgm:cxn modelId="{64F6DABA-3C98-4A57-A3DD-4584DEA29BED}" srcId="{A5EF91B3-E514-4E41-B08C-D0FA7251EE07}" destId="{6B381D5E-029F-4172-92F3-BEBA2A1232A5}" srcOrd="3" destOrd="0" parTransId="{44F6F6ED-2FD8-4DC6-8615-05AC69E85E10}" sibTransId="{21647296-496C-4694-913B-A111EB4EC63F}"/>
    <dgm:cxn modelId="{F248D5C2-EECB-4916-A88B-C31E4480D899}" srcId="{A5EF91B3-E514-4E41-B08C-D0FA7251EE07}" destId="{7728F352-586B-4440-B5A8-B76E0DB8916A}" srcOrd="5" destOrd="0" parTransId="{9BF3DBFA-3F6F-4BC3-83FD-1A9AE37DC1DF}" sibTransId="{C2E2A01E-722C-41ED-B667-86493C9DEA5A}"/>
    <dgm:cxn modelId="{60AAF030-B91D-40EE-A7D7-01CFD45043C1}" type="presParOf" srcId="{D3632D12-05A8-4242-B819-C916A1ED2812}" destId="{33646696-C1A0-4D2E-AB55-18CEB9AF551F}" srcOrd="0" destOrd="0" presId="urn:microsoft.com/office/officeart/2005/8/layout/default"/>
    <dgm:cxn modelId="{9B6740EB-2487-4BA7-92DF-2A7E7E3D1B9B}" type="presParOf" srcId="{D3632D12-05A8-4242-B819-C916A1ED2812}" destId="{4B6F61C8-4F51-4356-A2B3-7D6EE6C510DD}" srcOrd="1" destOrd="0" presId="urn:microsoft.com/office/officeart/2005/8/layout/default"/>
    <dgm:cxn modelId="{4DB679E0-3DCA-44D8-A0A8-C0D5B48366F1}" type="presParOf" srcId="{D3632D12-05A8-4242-B819-C916A1ED2812}" destId="{9B461D16-4394-41D1-BF55-42528E251DB0}" srcOrd="2" destOrd="0" presId="urn:microsoft.com/office/officeart/2005/8/layout/default"/>
    <dgm:cxn modelId="{A2AC4E68-E5AC-4C0C-9D33-E943C7942BCE}" type="presParOf" srcId="{D3632D12-05A8-4242-B819-C916A1ED2812}" destId="{6A51AAE9-752A-4B50-970A-25E8A8D42AC4}" srcOrd="3" destOrd="0" presId="urn:microsoft.com/office/officeart/2005/8/layout/default"/>
    <dgm:cxn modelId="{5D0301F9-9E0F-4DFE-9756-C7664A2FA7E8}" type="presParOf" srcId="{D3632D12-05A8-4242-B819-C916A1ED2812}" destId="{AC87C4BD-03E8-45ED-B775-9F76D5E82256}" srcOrd="4" destOrd="0" presId="urn:microsoft.com/office/officeart/2005/8/layout/default"/>
    <dgm:cxn modelId="{7C34D1AB-1E6A-4AC2-8F48-BC9BE3D984E7}" type="presParOf" srcId="{D3632D12-05A8-4242-B819-C916A1ED2812}" destId="{C327F869-556B-4F4E-9CB3-C9344D689FB5}" srcOrd="5" destOrd="0" presId="urn:microsoft.com/office/officeart/2005/8/layout/default"/>
    <dgm:cxn modelId="{075BFB5C-433E-45FA-83A5-FBA0F0189CE9}" type="presParOf" srcId="{D3632D12-05A8-4242-B819-C916A1ED2812}" destId="{D2B7C5A6-04FE-4D6C-9F15-5A3E7D2957DC}" srcOrd="6" destOrd="0" presId="urn:microsoft.com/office/officeart/2005/8/layout/default"/>
    <dgm:cxn modelId="{EA9F5900-4E70-4412-9502-FC296169D613}" type="presParOf" srcId="{D3632D12-05A8-4242-B819-C916A1ED2812}" destId="{351B39E5-5FE2-4908-B99D-253977AF6A2B}" srcOrd="7" destOrd="0" presId="urn:microsoft.com/office/officeart/2005/8/layout/default"/>
    <dgm:cxn modelId="{8D78B51A-4624-491C-AEED-1BCAA3A72011}" type="presParOf" srcId="{D3632D12-05A8-4242-B819-C916A1ED2812}" destId="{D7BC6E3D-B956-4141-85D3-BCA9267361C1}" srcOrd="8" destOrd="0" presId="urn:microsoft.com/office/officeart/2005/8/layout/default"/>
    <dgm:cxn modelId="{5AB19A73-59CB-4D0F-BC23-91B92BBAD53E}" type="presParOf" srcId="{D3632D12-05A8-4242-B819-C916A1ED2812}" destId="{2B94F118-43C1-4E33-B9E3-E6222AF86C13}" srcOrd="9" destOrd="0" presId="urn:microsoft.com/office/officeart/2005/8/layout/default"/>
    <dgm:cxn modelId="{D170C259-DADF-4F5D-A2B7-E27C461E4A8D}" type="presParOf" srcId="{D3632D12-05A8-4242-B819-C916A1ED2812}" destId="{2A103FE3-B22A-4E05-91B6-AC95391895BD}" srcOrd="10" destOrd="0" presId="urn:microsoft.com/office/officeart/2005/8/layout/default"/>
    <dgm:cxn modelId="{A645239E-BCAB-4FE7-82BD-00A8B0477CC1}" type="presParOf" srcId="{D3632D12-05A8-4242-B819-C916A1ED2812}" destId="{CB22D666-BD65-4D61-ACEE-04BAB09D9271}" srcOrd="11" destOrd="0" presId="urn:microsoft.com/office/officeart/2005/8/layout/default"/>
    <dgm:cxn modelId="{BDAB7041-9EA0-4E76-9E13-C55F88D2ACA5}" type="presParOf" srcId="{D3632D12-05A8-4242-B819-C916A1ED2812}" destId="{48BA7014-A7EF-4B27-A4A7-687B572EEECB}" srcOrd="12" destOrd="0" presId="urn:microsoft.com/office/officeart/2005/8/layout/default"/>
    <dgm:cxn modelId="{AB44E840-4D8A-4218-BF7A-76B8880984C2}" type="presParOf" srcId="{D3632D12-05A8-4242-B819-C916A1ED2812}" destId="{D89E5D58-B9DB-4224-AFC6-BAAFFE130490}" srcOrd="13" destOrd="0" presId="urn:microsoft.com/office/officeart/2005/8/layout/default"/>
    <dgm:cxn modelId="{E63C8DCE-B75F-4127-AF08-9D1680E792C3}" type="presParOf" srcId="{D3632D12-05A8-4242-B819-C916A1ED2812}" destId="{686EE61F-B96E-4575-8BA5-F441E8A1B93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F91B3-E514-4E41-B08C-D0FA7251EE0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545AFD-8744-4844-ACB5-D0467798023C}">
      <dgm:prSet custT="1"/>
      <dgm:spPr/>
      <dgm:t>
        <a:bodyPr/>
        <a:lstStyle/>
        <a:p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Flügger färg Kumla 20% genom Flügger dealen </a:t>
          </a:r>
          <a:endParaRPr lang="en-US" sz="1400" dirty="0"/>
        </a:p>
      </dgm:t>
    </dgm:pt>
    <dgm:pt modelId="{E5328717-12A6-4773-8640-0E79DDCD7D3C}" type="parTrans" cxnId="{890BC8B4-D40A-4D85-B642-4014BA923E0C}">
      <dgm:prSet/>
      <dgm:spPr/>
      <dgm:t>
        <a:bodyPr/>
        <a:lstStyle/>
        <a:p>
          <a:endParaRPr lang="en-US"/>
        </a:p>
      </dgm:t>
    </dgm:pt>
    <dgm:pt modelId="{7D6A160F-024F-4BFA-B594-F94F40F0642B}" type="sibTrans" cxnId="{890BC8B4-D40A-4D85-B642-4014BA923E0C}">
      <dgm:prSet/>
      <dgm:spPr/>
      <dgm:t>
        <a:bodyPr/>
        <a:lstStyle/>
        <a:p>
          <a:endParaRPr lang="en-US"/>
        </a:p>
      </dgm:t>
    </dgm:pt>
    <dgm:pt modelId="{5662F361-4096-457D-AA90-ABF8C132F604}">
      <dgm:prSet custT="1"/>
      <dgm:spPr/>
      <dgm:t>
        <a:bodyPr/>
        <a:lstStyle/>
        <a:p>
          <a:r>
            <a:rPr lang="en-US" sz="1100" dirty="0"/>
            <a:t>-</a:t>
          </a:r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Team sales store/Stanno 20% i klubbshopen</a:t>
          </a:r>
          <a:endParaRPr lang="en-US" sz="1400" dirty="0"/>
        </a:p>
      </dgm:t>
    </dgm:pt>
    <dgm:pt modelId="{B5F21F84-F49E-43E3-9868-DC39525DBD5E}" type="parTrans" cxnId="{CA9EC02C-BBB3-4E55-998B-853CA6018D12}">
      <dgm:prSet/>
      <dgm:spPr/>
      <dgm:t>
        <a:bodyPr/>
        <a:lstStyle/>
        <a:p>
          <a:endParaRPr lang="en-US"/>
        </a:p>
      </dgm:t>
    </dgm:pt>
    <dgm:pt modelId="{3AAFAA60-7E10-4E9D-BE0F-57EF6E36FF22}" type="sibTrans" cxnId="{CA9EC02C-BBB3-4E55-998B-853CA6018D12}">
      <dgm:prSet/>
      <dgm:spPr/>
      <dgm:t>
        <a:bodyPr/>
        <a:lstStyle/>
        <a:p>
          <a:endParaRPr lang="en-US"/>
        </a:p>
      </dgm:t>
    </dgm:pt>
    <dgm:pt modelId="{E185844F-19D2-4EF5-B528-B5317CB4580D}">
      <dgm:prSet custT="1"/>
      <dgm:spPr/>
      <dgm:t>
        <a:bodyPr/>
        <a:lstStyle/>
        <a:p>
          <a:r>
            <a:rPr lang="en-US" sz="1100" dirty="0"/>
            <a:t>-</a:t>
          </a:r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Välkommen IN Kumla (Shell) 10% på alla varor ( ej drivmedel)</a:t>
          </a:r>
          <a:r>
            <a:rPr lang="en-US" sz="1400" dirty="0"/>
            <a:t> </a:t>
          </a:r>
        </a:p>
      </dgm:t>
    </dgm:pt>
    <dgm:pt modelId="{604DBC05-D091-4F1A-9B89-7F9A2A2E2A03}" type="parTrans" cxnId="{2BC5B525-8AAF-4089-A806-C95B176D517A}">
      <dgm:prSet/>
      <dgm:spPr/>
      <dgm:t>
        <a:bodyPr/>
        <a:lstStyle/>
        <a:p>
          <a:endParaRPr lang="en-US"/>
        </a:p>
      </dgm:t>
    </dgm:pt>
    <dgm:pt modelId="{BC75D898-B00F-4028-9362-3B79F0ED15E7}" type="sibTrans" cxnId="{2BC5B525-8AAF-4089-A806-C95B176D517A}">
      <dgm:prSet/>
      <dgm:spPr/>
      <dgm:t>
        <a:bodyPr/>
        <a:lstStyle/>
        <a:p>
          <a:endParaRPr lang="en-US"/>
        </a:p>
      </dgm:t>
    </dgm:pt>
    <dgm:pt modelId="{1129E35D-463A-436D-840F-E735D0744C9E}">
      <dgm:prSet custT="1"/>
      <dgm:spPr/>
      <dgm:t>
        <a:bodyPr/>
        <a:lstStyle/>
        <a:p>
          <a:r>
            <a:rPr lang="en-US" sz="1100" dirty="0"/>
            <a:t>-</a:t>
          </a:r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Nerikes Glasmästeri Halva priset på självrisken 1500/750kr </a:t>
          </a:r>
          <a:endParaRPr lang="en-US" sz="1400" dirty="0"/>
        </a:p>
      </dgm:t>
    </dgm:pt>
    <dgm:pt modelId="{D1C8E3A6-A481-40D9-B52E-E751137A235B}" type="parTrans" cxnId="{3F225AA9-13D6-4187-82FC-F76C261BC3B5}">
      <dgm:prSet/>
      <dgm:spPr/>
      <dgm:t>
        <a:bodyPr/>
        <a:lstStyle/>
        <a:p>
          <a:endParaRPr lang="en-US"/>
        </a:p>
      </dgm:t>
    </dgm:pt>
    <dgm:pt modelId="{3C6C2D81-5463-4EBE-9376-1416E77C9368}" type="sibTrans" cxnId="{3F225AA9-13D6-4187-82FC-F76C261BC3B5}">
      <dgm:prSet/>
      <dgm:spPr/>
      <dgm:t>
        <a:bodyPr/>
        <a:lstStyle/>
        <a:p>
          <a:endParaRPr lang="en-US"/>
        </a:p>
      </dgm:t>
    </dgm:pt>
    <dgm:pt modelId="{7831C1D0-FA62-4D5C-9CEB-11CC805D6C32}">
      <dgm:prSet custT="1"/>
      <dgm:spPr/>
      <dgm:t>
        <a:bodyPr/>
        <a:lstStyle/>
        <a:p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Kumla Rekond, Rabatt på flera olika tjänster </a:t>
          </a:r>
          <a:endParaRPr lang="en-US" sz="1400" dirty="0"/>
        </a:p>
      </dgm:t>
    </dgm:pt>
    <dgm:pt modelId="{2BE63B0C-25D6-43F2-9056-2C91261E5FD7}" type="parTrans" cxnId="{B9FF5F04-C804-4ED6-9B69-3B50F6EB3E89}">
      <dgm:prSet/>
      <dgm:spPr/>
      <dgm:t>
        <a:bodyPr/>
        <a:lstStyle/>
        <a:p>
          <a:endParaRPr lang="en-US"/>
        </a:p>
      </dgm:t>
    </dgm:pt>
    <dgm:pt modelId="{5A39F646-FCF4-4286-9C41-F48A8311397F}" type="sibTrans" cxnId="{B9FF5F04-C804-4ED6-9B69-3B50F6EB3E89}">
      <dgm:prSet/>
      <dgm:spPr/>
      <dgm:t>
        <a:bodyPr/>
        <a:lstStyle/>
        <a:p>
          <a:endParaRPr lang="en-US"/>
        </a:p>
      </dgm:t>
    </dgm:pt>
    <dgm:pt modelId="{5BDE778D-7193-44F2-99AF-5A3FDA088861}">
      <dgm:prSet custT="1"/>
      <dgm:spPr/>
      <dgm:t>
        <a:bodyPr/>
        <a:lstStyle/>
        <a:p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Brö</a:t>
          </a:r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ernas Kumla 10% på notan </a:t>
          </a:r>
          <a:endParaRPr lang="en-US" sz="1400" dirty="0"/>
        </a:p>
      </dgm:t>
    </dgm:pt>
    <dgm:pt modelId="{B7B3879A-2555-4D5A-925B-6232B5714BCB}" type="parTrans" cxnId="{FB542F5B-1869-4127-92D6-B3C56BED78E8}">
      <dgm:prSet/>
      <dgm:spPr/>
      <dgm:t>
        <a:bodyPr/>
        <a:lstStyle/>
        <a:p>
          <a:endParaRPr lang="en-US"/>
        </a:p>
      </dgm:t>
    </dgm:pt>
    <dgm:pt modelId="{227E12CA-DF07-4321-9B74-7558679483B9}" type="sibTrans" cxnId="{FB542F5B-1869-4127-92D6-B3C56BED78E8}">
      <dgm:prSet/>
      <dgm:spPr/>
      <dgm:t>
        <a:bodyPr/>
        <a:lstStyle/>
        <a:p>
          <a:endParaRPr lang="en-US"/>
        </a:p>
      </dgm:t>
    </dgm:pt>
    <dgm:pt modelId="{F0E99094-0F8E-4137-B195-3C1638026AA6}">
      <dgm:prSet custT="1"/>
      <dgm:spPr/>
      <dgm:t>
        <a:bodyPr/>
        <a:lstStyle/>
        <a:p>
          <a:r>
            <a:rPr lang="sv-SE" sz="1400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Medlemskort: som medlem i Ekeby IF får du självklart ett snyggt medlemskort.</a:t>
          </a:r>
          <a:endParaRPr lang="en-US" sz="1400" dirty="0">
            <a:solidFill>
              <a:schemeClr val="bg1"/>
            </a:solidFill>
          </a:endParaRPr>
        </a:p>
      </dgm:t>
    </dgm:pt>
    <dgm:pt modelId="{ED31130D-C471-495C-AE54-37EB71817917}" type="parTrans" cxnId="{DD2B4947-70CE-4C7B-9B7F-CBBC1AFF9D28}">
      <dgm:prSet/>
      <dgm:spPr/>
      <dgm:t>
        <a:bodyPr/>
        <a:lstStyle/>
        <a:p>
          <a:endParaRPr lang="sv-SE"/>
        </a:p>
      </dgm:t>
    </dgm:pt>
    <dgm:pt modelId="{F6E6FCD9-6C2E-448C-8988-C5DF987031E6}" type="sibTrans" cxnId="{DD2B4947-70CE-4C7B-9B7F-CBBC1AFF9D28}">
      <dgm:prSet/>
      <dgm:spPr/>
      <dgm:t>
        <a:bodyPr/>
        <a:lstStyle/>
        <a:p>
          <a:endParaRPr lang="sv-SE"/>
        </a:p>
      </dgm:t>
    </dgm:pt>
    <dgm:pt modelId="{E093E75B-9444-4377-9868-5ED788798819}">
      <dgm:prSet custT="1"/>
      <dgm:spPr/>
      <dgm:t>
        <a:bodyPr/>
        <a:lstStyle/>
        <a:p>
          <a:r>
            <a:rPr lang="sv-SE" sz="1200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Gratis kaffe: mot uppvisande av medlemskort har du gratis kaffe på Ekeby IF s alla hemmamatcher (seniorlagen)</a:t>
          </a:r>
          <a:r>
            <a:rPr lang="sv-SE" sz="1200" dirty="0">
              <a:solidFill>
                <a:srgbClr val="050505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 </a:t>
          </a:r>
          <a:endParaRPr lang="en-US" sz="1200" dirty="0"/>
        </a:p>
      </dgm:t>
    </dgm:pt>
    <dgm:pt modelId="{C9D02193-4951-4F1B-8E16-A4B0BD3C6DE3}" type="parTrans" cxnId="{A3182509-B0A8-4A4F-B359-CAD90ACF0F18}">
      <dgm:prSet/>
      <dgm:spPr/>
      <dgm:t>
        <a:bodyPr/>
        <a:lstStyle/>
        <a:p>
          <a:endParaRPr lang="sv-SE"/>
        </a:p>
      </dgm:t>
    </dgm:pt>
    <dgm:pt modelId="{12C82B30-BC0F-43AE-B8B6-C10ABDD9211B}" type="sibTrans" cxnId="{A3182509-B0A8-4A4F-B359-CAD90ACF0F18}">
      <dgm:prSet/>
      <dgm:spPr/>
      <dgm:t>
        <a:bodyPr/>
        <a:lstStyle/>
        <a:p>
          <a:endParaRPr lang="sv-SE"/>
        </a:p>
      </dgm:t>
    </dgm:pt>
    <dgm:pt modelId="{D3632D12-05A8-4242-B819-C916A1ED2812}" type="pres">
      <dgm:prSet presAssocID="{A5EF91B3-E514-4E41-B08C-D0FA7251EE07}" presName="diagram" presStyleCnt="0">
        <dgm:presLayoutVars>
          <dgm:dir/>
          <dgm:resizeHandles val="exact"/>
        </dgm:presLayoutVars>
      </dgm:prSet>
      <dgm:spPr/>
    </dgm:pt>
    <dgm:pt modelId="{33646696-C1A0-4D2E-AB55-18CEB9AF551F}" type="pres">
      <dgm:prSet presAssocID="{B5545AFD-8744-4844-ACB5-D0467798023C}" presName="node" presStyleLbl="node1" presStyleIdx="0" presStyleCnt="8" custLinFactNeighborX="-718" custLinFactNeighborY="2066">
        <dgm:presLayoutVars>
          <dgm:bulletEnabled val="1"/>
        </dgm:presLayoutVars>
      </dgm:prSet>
      <dgm:spPr/>
    </dgm:pt>
    <dgm:pt modelId="{4B6F61C8-4F51-4356-A2B3-7D6EE6C510DD}" type="pres">
      <dgm:prSet presAssocID="{7D6A160F-024F-4BFA-B594-F94F40F0642B}" presName="sibTrans" presStyleCnt="0"/>
      <dgm:spPr/>
    </dgm:pt>
    <dgm:pt modelId="{9B461D16-4394-41D1-BF55-42528E251DB0}" type="pres">
      <dgm:prSet presAssocID="{5662F361-4096-457D-AA90-ABF8C132F604}" presName="node" presStyleLbl="node1" presStyleIdx="1" presStyleCnt="8">
        <dgm:presLayoutVars>
          <dgm:bulletEnabled val="1"/>
        </dgm:presLayoutVars>
      </dgm:prSet>
      <dgm:spPr/>
    </dgm:pt>
    <dgm:pt modelId="{6A51AAE9-752A-4B50-970A-25E8A8D42AC4}" type="pres">
      <dgm:prSet presAssocID="{3AAFAA60-7E10-4E9D-BE0F-57EF6E36FF22}" presName="sibTrans" presStyleCnt="0"/>
      <dgm:spPr/>
    </dgm:pt>
    <dgm:pt modelId="{AC87C4BD-03E8-45ED-B775-9F76D5E82256}" type="pres">
      <dgm:prSet presAssocID="{E185844F-19D2-4EF5-B528-B5317CB4580D}" presName="node" presStyleLbl="node1" presStyleIdx="2" presStyleCnt="8">
        <dgm:presLayoutVars>
          <dgm:bulletEnabled val="1"/>
        </dgm:presLayoutVars>
      </dgm:prSet>
      <dgm:spPr/>
    </dgm:pt>
    <dgm:pt modelId="{C327F869-556B-4F4E-9CB3-C9344D689FB5}" type="pres">
      <dgm:prSet presAssocID="{BC75D898-B00F-4028-9362-3B79F0ED15E7}" presName="sibTrans" presStyleCnt="0"/>
      <dgm:spPr/>
    </dgm:pt>
    <dgm:pt modelId="{D7BC6E3D-B956-4141-85D3-BCA9267361C1}" type="pres">
      <dgm:prSet presAssocID="{1129E35D-463A-436D-840F-E735D0744C9E}" presName="node" presStyleLbl="node1" presStyleIdx="3" presStyleCnt="8">
        <dgm:presLayoutVars>
          <dgm:bulletEnabled val="1"/>
        </dgm:presLayoutVars>
      </dgm:prSet>
      <dgm:spPr/>
    </dgm:pt>
    <dgm:pt modelId="{2B94F118-43C1-4E33-B9E3-E6222AF86C13}" type="pres">
      <dgm:prSet presAssocID="{3C6C2D81-5463-4EBE-9376-1416E77C9368}" presName="sibTrans" presStyleCnt="0"/>
      <dgm:spPr/>
    </dgm:pt>
    <dgm:pt modelId="{48BA7014-A7EF-4B27-A4A7-687B572EEECB}" type="pres">
      <dgm:prSet presAssocID="{7831C1D0-FA62-4D5C-9CEB-11CC805D6C32}" presName="node" presStyleLbl="node1" presStyleIdx="4" presStyleCnt="8">
        <dgm:presLayoutVars>
          <dgm:bulletEnabled val="1"/>
        </dgm:presLayoutVars>
      </dgm:prSet>
      <dgm:spPr/>
    </dgm:pt>
    <dgm:pt modelId="{D89E5D58-B9DB-4224-AFC6-BAAFFE130490}" type="pres">
      <dgm:prSet presAssocID="{5A39F646-FCF4-4286-9C41-F48A8311397F}" presName="sibTrans" presStyleCnt="0"/>
      <dgm:spPr/>
    </dgm:pt>
    <dgm:pt modelId="{686EE61F-B96E-4575-8BA5-F441E8A1B937}" type="pres">
      <dgm:prSet presAssocID="{5BDE778D-7193-44F2-99AF-5A3FDA088861}" presName="node" presStyleLbl="node1" presStyleIdx="5" presStyleCnt="8">
        <dgm:presLayoutVars>
          <dgm:bulletEnabled val="1"/>
        </dgm:presLayoutVars>
      </dgm:prSet>
      <dgm:spPr/>
    </dgm:pt>
    <dgm:pt modelId="{C1ECC5F3-A715-49AB-80FC-0E77E4102F5E}" type="pres">
      <dgm:prSet presAssocID="{227E12CA-DF07-4321-9B74-7558679483B9}" presName="sibTrans" presStyleCnt="0"/>
      <dgm:spPr/>
    </dgm:pt>
    <dgm:pt modelId="{606038D7-449E-493C-9035-F978469DC178}" type="pres">
      <dgm:prSet presAssocID="{F0E99094-0F8E-4137-B195-3C1638026AA6}" presName="node" presStyleLbl="node1" presStyleIdx="6" presStyleCnt="8">
        <dgm:presLayoutVars>
          <dgm:bulletEnabled val="1"/>
        </dgm:presLayoutVars>
      </dgm:prSet>
      <dgm:spPr/>
    </dgm:pt>
    <dgm:pt modelId="{39AD84EF-9B26-464B-887A-2682A562B763}" type="pres">
      <dgm:prSet presAssocID="{F6E6FCD9-6C2E-448C-8988-C5DF987031E6}" presName="sibTrans" presStyleCnt="0"/>
      <dgm:spPr/>
    </dgm:pt>
    <dgm:pt modelId="{29B62866-A7E7-4307-B0D1-A5CCAD944DC5}" type="pres">
      <dgm:prSet presAssocID="{E093E75B-9444-4377-9868-5ED788798819}" presName="node" presStyleLbl="node1" presStyleIdx="7" presStyleCnt="8">
        <dgm:presLayoutVars>
          <dgm:bulletEnabled val="1"/>
        </dgm:presLayoutVars>
      </dgm:prSet>
      <dgm:spPr/>
    </dgm:pt>
  </dgm:ptLst>
  <dgm:cxnLst>
    <dgm:cxn modelId="{B9FF5F04-C804-4ED6-9B69-3B50F6EB3E89}" srcId="{A5EF91B3-E514-4E41-B08C-D0FA7251EE07}" destId="{7831C1D0-FA62-4D5C-9CEB-11CC805D6C32}" srcOrd="4" destOrd="0" parTransId="{2BE63B0C-25D6-43F2-9056-2C91261E5FD7}" sibTransId="{5A39F646-FCF4-4286-9C41-F48A8311397F}"/>
    <dgm:cxn modelId="{A3182509-B0A8-4A4F-B359-CAD90ACF0F18}" srcId="{A5EF91B3-E514-4E41-B08C-D0FA7251EE07}" destId="{E093E75B-9444-4377-9868-5ED788798819}" srcOrd="7" destOrd="0" parTransId="{C9D02193-4951-4F1B-8E16-A4B0BD3C6DE3}" sibTransId="{12C82B30-BC0F-43AE-B8B6-C10ABDD9211B}"/>
    <dgm:cxn modelId="{2BC5B525-8AAF-4089-A806-C95B176D517A}" srcId="{A5EF91B3-E514-4E41-B08C-D0FA7251EE07}" destId="{E185844F-19D2-4EF5-B528-B5317CB4580D}" srcOrd="2" destOrd="0" parTransId="{604DBC05-D091-4F1A-9B89-7F9A2A2E2A03}" sibTransId="{BC75D898-B00F-4028-9362-3B79F0ED15E7}"/>
    <dgm:cxn modelId="{CA9EC02C-BBB3-4E55-998B-853CA6018D12}" srcId="{A5EF91B3-E514-4E41-B08C-D0FA7251EE07}" destId="{5662F361-4096-457D-AA90-ABF8C132F604}" srcOrd="1" destOrd="0" parTransId="{B5F21F84-F49E-43E3-9868-DC39525DBD5E}" sibTransId="{3AAFAA60-7E10-4E9D-BE0F-57EF6E36FF22}"/>
    <dgm:cxn modelId="{1571DA30-00BF-40AF-A6C1-4166B1216336}" type="presOf" srcId="{E093E75B-9444-4377-9868-5ED788798819}" destId="{29B62866-A7E7-4307-B0D1-A5CCAD944DC5}" srcOrd="0" destOrd="0" presId="urn:microsoft.com/office/officeart/2005/8/layout/default"/>
    <dgm:cxn modelId="{569BB038-2D7E-4E8B-8173-FE05D9FBD9FF}" type="presOf" srcId="{5662F361-4096-457D-AA90-ABF8C132F604}" destId="{9B461D16-4394-41D1-BF55-42528E251DB0}" srcOrd="0" destOrd="0" presId="urn:microsoft.com/office/officeart/2005/8/layout/default"/>
    <dgm:cxn modelId="{B9C50843-82B5-4588-AA04-E2FF50A2360C}" type="presOf" srcId="{7831C1D0-FA62-4D5C-9CEB-11CC805D6C32}" destId="{48BA7014-A7EF-4B27-A4A7-687B572EEECB}" srcOrd="0" destOrd="0" presId="urn:microsoft.com/office/officeart/2005/8/layout/default"/>
    <dgm:cxn modelId="{DD2B4947-70CE-4C7B-9B7F-CBBC1AFF9D28}" srcId="{A5EF91B3-E514-4E41-B08C-D0FA7251EE07}" destId="{F0E99094-0F8E-4137-B195-3C1638026AA6}" srcOrd="6" destOrd="0" parTransId="{ED31130D-C471-495C-AE54-37EB71817917}" sibTransId="{F6E6FCD9-6C2E-448C-8988-C5DF987031E6}"/>
    <dgm:cxn modelId="{7CDB154A-5B4D-4879-B921-48D95CE880A2}" type="presOf" srcId="{1129E35D-463A-436D-840F-E735D0744C9E}" destId="{D7BC6E3D-B956-4141-85D3-BCA9267361C1}" srcOrd="0" destOrd="0" presId="urn:microsoft.com/office/officeart/2005/8/layout/default"/>
    <dgm:cxn modelId="{FB542F5B-1869-4127-92D6-B3C56BED78E8}" srcId="{A5EF91B3-E514-4E41-B08C-D0FA7251EE07}" destId="{5BDE778D-7193-44F2-99AF-5A3FDA088861}" srcOrd="5" destOrd="0" parTransId="{B7B3879A-2555-4D5A-925B-6232B5714BCB}" sibTransId="{227E12CA-DF07-4321-9B74-7558679483B9}"/>
    <dgm:cxn modelId="{6918B794-6787-4F0A-A3DB-9F28C94C9531}" type="presOf" srcId="{F0E99094-0F8E-4137-B195-3C1638026AA6}" destId="{606038D7-449E-493C-9035-F978469DC178}" srcOrd="0" destOrd="0" presId="urn:microsoft.com/office/officeart/2005/8/layout/default"/>
    <dgm:cxn modelId="{E91B5BA3-FDDA-4BC0-A334-4E4D36478306}" type="presOf" srcId="{A5EF91B3-E514-4E41-B08C-D0FA7251EE07}" destId="{D3632D12-05A8-4242-B819-C916A1ED2812}" srcOrd="0" destOrd="0" presId="urn:microsoft.com/office/officeart/2005/8/layout/default"/>
    <dgm:cxn modelId="{3F225AA9-13D6-4187-82FC-F76C261BC3B5}" srcId="{A5EF91B3-E514-4E41-B08C-D0FA7251EE07}" destId="{1129E35D-463A-436D-840F-E735D0744C9E}" srcOrd="3" destOrd="0" parTransId="{D1C8E3A6-A481-40D9-B52E-E751137A235B}" sibTransId="{3C6C2D81-5463-4EBE-9376-1416E77C9368}"/>
    <dgm:cxn modelId="{355C91AA-A458-4730-BBAE-AF392BE49502}" type="presOf" srcId="{5BDE778D-7193-44F2-99AF-5A3FDA088861}" destId="{686EE61F-B96E-4575-8BA5-F441E8A1B937}" srcOrd="0" destOrd="0" presId="urn:microsoft.com/office/officeart/2005/8/layout/default"/>
    <dgm:cxn modelId="{385848B1-6FD9-4C7C-8AA8-D631DA1933C4}" type="presOf" srcId="{B5545AFD-8744-4844-ACB5-D0467798023C}" destId="{33646696-C1A0-4D2E-AB55-18CEB9AF551F}" srcOrd="0" destOrd="0" presId="urn:microsoft.com/office/officeart/2005/8/layout/default"/>
    <dgm:cxn modelId="{890BC8B4-D40A-4D85-B642-4014BA923E0C}" srcId="{A5EF91B3-E514-4E41-B08C-D0FA7251EE07}" destId="{B5545AFD-8744-4844-ACB5-D0467798023C}" srcOrd="0" destOrd="0" parTransId="{E5328717-12A6-4773-8640-0E79DDCD7D3C}" sibTransId="{7D6A160F-024F-4BFA-B594-F94F40F0642B}"/>
    <dgm:cxn modelId="{6CF115B6-3932-4E0B-8785-7E8662032575}" type="presOf" srcId="{E185844F-19D2-4EF5-B528-B5317CB4580D}" destId="{AC87C4BD-03E8-45ED-B775-9F76D5E82256}" srcOrd="0" destOrd="0" presId="urn:microsoft.com/office/officeart/2005/8/layout/default"/>
    <dgm:cxn modelId="{60AAF030-B91D-40EE-A7D7-01CFD45043C1}" type="presParOf" srcId="{D3632D12-05A8-4242-B819-C916A1ED2812}" destId="{33646696-C1A0-4D2E-AB55-18CEB9AF551F}" srcOrd="0" destOrd="0" presId="urn:microsoft.com/office/officeart/2005/8/layout/default"/>
    <dgm:cxn modelId="{9B6740EB-2487-4BA7-92DF-2A7E7E3D1B9B}" type="presParOf" srcId="{D3632D12-05A8-4242-B819-C916A1ED2812}" destId="{4B6F61C8-4F51-4356-A2B3-7D6EE6C510DD}" srcOrd="1" destOrd="0" presId="urn:microsoft.com/office/officeart/2005/8/layout/default"/>
    <dgm:cxn modelId="{4DB679E0-3DCA-44D8-A0A8-C0D5B48366F1}" type="presParOf" srcId="{D3632D12-05A8-4242-B819-C916A1ED2812}" destId="{9B461D16-4394-41D1-BF55-42528E251DB0}" srcOrd="2" destOrd="0" presId="urn:microsoft.com/office/officeart/2005/8/layout/default"/>
    <dgm:cxn modelId="{A2AC4E68-E5AC-4C0C-9D33-E943C7942BCE}" type="presParOf" srcId="{D3632D12-05A8-4242-B819-C916A1ED2812}" destId="{6A51AAE9-752A-4B50-970A-25E8A8D42AC4}" srcOrd="3" destOrd="0" presId="urn:microsoft.com/office/officeart/2005/8/layout/default"/>
    <dgm:cxn modelId="{5D0301F9-9E0F-4DFE-9756-C7664A2FA7E8}" type="presParOf" srcId="{D3632D12-05A8-4242-B819-C916A1ED2812}" destId="{AC87C4BD-03E8-45ED-B775-9F76D5E82256}" srcOrd="4" destOrd="0" presId="urn:microsoft.com/office/officeart/2005/8/layout/default"/>
    <dgm:cxn modelId="{7C34D1AB-1E6A-4AC2-8F48-BC9BE3D984E7}" type="presParOf" srcId="{D3632D12-05A8-4242-B819-C916A1ED2812}" destId="{C327F869-556B-4F4E-9CB3-C9344D689FB5}" srcOrd="5" destOrd="0" presId="urn:microsoft.com/office/officeart/2005/8/layout/default"/>
    <dgm:cxn modelId="{8D78B51A-4624-491C-AEED-1BCAA3A72011}" type="presParOf" srcId="{D3632D12-05A8-4242-B819-C916A1ED2812}" destId="{D7BC6E3D-B956-4141-85D3-BCA9267361C1}" srcOrd="6" destOrd="0" presId="urn:microsoft.com/office/officeart/2005/8/layout/default"/>
    <dgm:cxn modelId="{5AB19A73-59CB-4D0F-BC23-91B92BBAD53E}" type="presParOf" srcId="{D3632D12-05A8-4242-B819-C916A1ED2812}" destId="{2B94F118-43C1-4E33-B9E3-E6222AF86C13}" srcOrd="7" destOrd="0" presId="urn:microsoft.com/office/officeart/2005/8/layout/default"/>
    <dgm:cxn modelId="{BDAB7041-9EA0-4E76-9E13-C55F88D2ACA5}" type="presParOf" srcId="{D3632D12-05A8-4242-B819-C916A1ED2812}" destId="{48BA7014-A7EF-4B27-A4A7-687B572EEECB}" srcOrd="8" destOrd="0" presId="urn:microsoft.com/office/officeart/2005/8/layout/default"/>
    <dgm:cxn modelId="{AB44E840-4D8A-4218-BF7A-76B8880984C2}" type="presParOf" srcId="{D3632D12-05A8-4242-B819-C916A1ED2812}" destId="{D89E5D58-B9DB-4224-AFC6-BAAFFE130490}" srcOrd="9" destOrd="0" presId="urn:microsoft.com/office/officeart/2005/8/layout/default"/>
    <dgm:cxn modelId="{E63C8DCE-B75F-4127-AF08-9D1680E792C3}" type="presParOf" srcId="{D3632D12-05A8-4242-B819-C916A1ED2812}" destId="{686EE61F-B96E-4575-8BA5-F441E8A1B937}" srcOrd="10" destOrd="0" presId="urn:microsoft.com/office/officeart/2005/8/layout/default"/>
    <dgm:cxn modelId="{E6DC40BF-C4DB-410D-B733-FA46E387E2DF}" type="presParOf" srcId="{D3632D12-05A8-4242-B819-C916A1ED2812}" destId="{C1ECC5F3-A715-49AB-80FC-0E77E4102F5E}" srcOrd="11" destOrd="0" presId="urn:microsoft.com/office/officeart/2005/8/layout/default"/>
    <dgm:cxn modelId="{5B6B2C48-7D03-4538-BF63-258E7FD99D2A}" type="presParOf" srcId="{D3632D12-05A8-4242-B819-C916A1ED2812}" destId="{606038D7-449E-493C-9035-F978469DC178}" srcOrd="12" destOrd="0" presId="urn:microsoft.com/office/officeart/2005/8/layout/default"/>
    <dgm:cxn modelId="{E33F7412-09A7-480C-A897-1AAFA42549BD}" type="presParOf" srcId="{D3632D12-05A8-4242-B819-C916A1ED2812}" destId="{39AD84EF-9B26-464B-887A-2682A562B763}" srcOrd="13" destOrd="0" presId="urn:microsoft.com/office/officeart/2005/8/layout/default"/>
    <dgm:cxn modelId="{4DE88AB9-FB1F-4DF2-927E-F06036C5EBEE}" type="presParOf" srcId="{D3632D12-05A8-4242-B819-C916A1ED2812}" destId="{29B62866-A7E7-4307-B0D1-A5CCAD944DC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F91B3-E514-4E41-B08C-D0FA7251EE0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62F361-4096-457D-AA90-ABF8C132F604}">
      <dgm:prSet custT="1"/>
      <dgm:spPr/>
      <dgm:t>
        <a:bodyPr/>
        <a:lstStyle/>
        <a:p>
          <a:r>
            <a:rPr lang="en-US" sz="1500" dirty="0"/>
            <a:t>-</a:t>
          </a:r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Kumla Hotel:</a:t>
          </a:r>
        </a:p>
        <a:p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Ekeby pris vid hotellbokning </a:t>
          </a:r>
          <a:endParaRPr lang="en-US" sz="1400" dirty="0"/>
        </a:p>
      </dgm:t>
    </dgm:pt>
    <dgm:pt modelId="{B5F21F84-F49E-43E3-9868-DC39525DBD5E}" type="parTrans" cxnId="{CA9EC02C-BBB3-4E55-998B-853CA6018D12}">
      <dgm:prSet/>
      <dgm:spPr/>
      <dgm:t>
        <a:bodyPr/>
        <a:lstStyle/>
        <a:p>
          <a:endParaRPr lang="en-US"/>
        </a:p>
      </dgm:t>
    </dgm:pt>
    <dgm:pt modelId="{3AAFAA60-7E10-4E9D-BE0F-57EF6E36FF22}" type="sibTrans" cxnId="{CA9EC02C-BBB3-4E55-998B-853CA6018D12}">
      <dgm:prSet/>
      <dgm:spPr/>
      <dgm:t>
        <a:bodyPr/>
        <a:lstStyle/>
        <a:p>
          <a:endParaRPr lang="en-US"/>
        </a:p>
      </dgm:t>
    </dgm:pt>
    <dgm:pt modelId="{E185844F-19D2-4EF5-B528-B5317CB4580D}">
      <dgm:prSet custT="1"/>
      <dgm:spPr/>
      <dgm:t>
        <a:bodyPr/>
        <a:lstStyle/>
        <a:p>
          <a:r>
            <a:rPr lang="en-US" sz="1400" dirty="0"/>
            <a:t>-</a:t>
          </a:r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Gym-Huset 24 Föreningspris på medlemskort </a:t>
          </a:r>
          <a:endParaRPr lang="en-US" sz="1400" dirty="0"/>
        </a:p>
      </dgm:t>
    </dgm:pt>
    <dgm:pt modelId="{604DBC05-D091-4F1A-9B89-7F9A2A2E2A03}" type="parTrans" cxnId="{2BC5B525-8AAF-4089-A806-C95B176D517A}">
      <dgm:prSet/>
      <dgm:spPr/>
      <dgm:t>
        <a:bodyPr/>
        <a:lstStyle/>
        <a:p>
          <a:endParaRPr lang="en-US"/>
        </a:p>
      </dgm:t>
    </dgm:pt>
    <dgm:pt modelId="{BC75D898-B00F-4028-9362-3B79F0ED15E7}" type="sibTrans" cxnId="{2BC5B525-8AAF-4089-A806-C95B176D517A}">
      <dgm:prSet/>
      <dgm:spPr/>
      <dgm:t>
        <a:bodyPr/>
        <a:lstStyle/>
        <a:p>
          <a:endParaRPr lang="en-US"/>
        </a:p>
      </dgm:t>
    </dgm:pt>
    <dgm:pt modelId="{2D64A640-B9CF-4FCA-A35D-89A0B320BBE6}">
      <dgm:prSet custT="1"/>
      <dgm:spPr/>
      <dgm:t>
        <a:bodyPr/>
        <a:lstStyle/>
        <a:p>
          <a:r>
            <a:rPr lang="sv-SE" sz="1400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-Kumla Padel 15% året ut på bokning av spel vid medlemskap i Ekeby </a:t>
          </a:r>
          <a:endParaRPr lang="sv-SE" sz="1400" dirty="0">
            <a:solidFill>
              <a:schemeClr val="bg1"/>
            </a:solidFill>
            <a:effectLst/>
            <a:latin typeface="Bookman Old Style" panose="020506040505050202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E933208-AD26-4D88-B184-6EDF97DF6D09}" type="parTrans" cxnId="{39D28DE9-784C-46A4-B70C-B992F250D8E2}">
      <dgm:prSet/>
      <dgm:spPr/>
      <dgm:t>
        <a:bodyPr/>
        <a:lstStyle/>
        <a:p>
          <a:endParaRPr lang="sv-SE"/>
        </a:p>
      </dgm:t>
    </dgm:pt>
    <dgm:pt modelId="{C0773703-7E04-4B9D-B83A-71689B48A2DA}" type="sibTrans" cxnId="{39D28DE9-784C-46A4-B70C-B992F250D8E2}">
      <dgm:prSet/>
      <dgm:spPr/>
      <dgm:t>
        <a:bodyPr/>
        <a:lstStyle/>
        <a:p>
          <a:endParaRPr lang="sv-SE"/>
        </a:p>
      </dgm:t>
    </dgm:pt>
    <dgm:pt modelId="{1791A51C-ECDC-4B31-9C80-5275BF3987AF}">
      <dgm:prSet custT="1"/>
      <dgm:spPr/>
      <dgm:t>
        <a:bodyPr/>
        <a:lstStyle/>
        <a:p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Emilio Pizzeria Hällabrottet 10Kr/rabatt på pizza 1–25</a:t>
          </a:r>
          <a:endParaRPr lang="en-US" sz="1400" dirty="0"/>
        </a:p>
      </dgm:t>
    </dgm:pt>
    <dgm:pt modelId="{FF8DBB27-3F5C-47A7-93E1-6426E4686620}" type="parTrans" cxnId="{C42CDE56-1FDB-4FAA-B6F5-7DD354F4298F}">
      <dgm:prSet/>
      <dgm:spPr/>
      <dgm:t>
        <a:bodyPr/>
        <a:lstStyle/>
        <a:p>
          <a:endParaRPr lang="sv-SE"/>
        </a:p>
      </dgm:t>
    </dgm:pt>
    <dgm:pt modelId="{92CD61FE-F4A1-4CEF-A2B5-FEF9BC5BFBA2}" type="sibTrans" cxnId="{C42CDE56-1FDB-4FAA-B6F5-7DD354F4298F}">
      <dgm:prSet/>
      <dgm:spPr/>
      <dgm:t>
        <a:bodyPr/>
        <a:lstStyle/>
        <a:p>
          <a:endParaRPr lang="sv-SE"/>
        </a:p>
      </dgm:t>
    </dgm:pt>
    <dgm:pt modelId="{DD3F3576-C964-4386-B8AF-54B3DA97F14A}">
      <dgm:prSet custT="1"/>
      <dgm:spPr/>
      <dgm:t>
        <a:bodyPr/>
        <a:lstStyle/>
        <a:p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Best in SHAPE 20% vid köp av tjänster </a:t>
          </a:r>
          <a:endParaRPr lang="en-US" sz="1400" dirty="0"/>
        </a:p>
      </dgm:t>
    </dgm:pt>
    <dgm:pt modelId="{079CE61A-484E-46D2-869D-A6AFB00042CE}" type="parTrans" cxnId="{2D3B83C1-DFB6-4139-8952-C216A2DFD88D}">
      <dgm:prSet/>
      <dgm:spPr/>
      <dgm:t>
        <a:bodyPr/>
        <a:lstStyle/>
        <a:p>
          <a:endParaRPr lang="sv-SE"/>
        </a:p>
      </dgm:t>
    </dgm:pt>
    <dgm:pt modelId="{9FE9AFED-C8CD-48DF-B139-628C4F1D0FA0}" type="sibTrans" cxnId="{2D3B83C1-DFB6-4139-8952-C216A2DFD88D}">
      <dgm:prSet/>
      <dgm:spPr/>
      <dgm:t>
        <a:bodyPr/>
        <a:lstStyle/>
        <a:p>
          <a:endParaRPr lang="sv-SE"/>
        </a:p>
      </dgm:t>
    </dgm:pt>
    <dgm:pt modelId="{C38BD5B3-66A0-4002-AEB1-251F3EC413A6}">
      <dgm:prSet custT="1"/>
      <dgm:spPr/>
      <dgm:t>
        <a:bodyPr/>
        <a:lstStyle/>
        <a:p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Kandyz Örebro 20% på allt lösgodis, över 850 sorter</a:t>
          </a:r>
          <a:endParaRPr lang="en-US" sz="1400" dirty="0"/>
        </a:p>
      </dgm:t>
    </dgm:pt>
    <dgm:pt modelId="{9B869B08-45F9-469C-8EE0-FAE908FEBF85}" type="parTrans" cxnId="{BD0447CA-6F6E-4EE4-921D-2112B3A7587A}">
      <dgm:prSet/>
      <dgm:spPr/>
      <dgm:t>
        <a:bodyPr/>
        <a:lstStyle/>
        <a:p>
          <a:endParaRPr lang="sv-SE"/>
        </a:p>
      </dgm:t>
    </dgm:pt>
    <dgm:pt modelId="{35CDA50B-95BE-45BB-90D5-1C9C966EB7FD}" type="sibTrans" cxnId="{BD0447CA-6F6E-4EE4-921D-2112B3A7587A}">
      <dgm:prSet/>
      <dgm:spPr/>
      <dgm:t>
        <a:bodyPr/>
        <a:lstStyle/>
        <a:p>
          <a:endParaRPr lang="sv-SE"/>
        </a:p>
      </dgm:t>
    </dgm:pt>
    <dgm:pt modelId="{F6A0C6F7-1B3E-4EAE-8E6F-51088F2E8EE2}">
      <dgm:prSet custT="1"/>
      <dgm:spPr/>
      <dgm:t>
        <a:bodyPr/>
        <a:lstStyle/>
        <a:p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Pewe Konditori Hallsberg 10% på notan </a:t>
          </a:r>
          <a:endParaRPr lang="en-US" sz="1400" dirty="0"/>
        </a:p>
      </dgm:t>
    </dgm:pt>
    <dgm:pt modelId="{278CBF82-71B1-466A-AE24-B163DE80004B}" type="parTrans" cxnId="{2914F103-76F4-41BD-8A8A-2478CD506762}">
      <dgm:prSet/>
      <dgm:spPr/>
      <dgm:t>
        <a:bodyPr/>
        <a:lstStyle/>
        <a:p>
          <a:endParaRPr lang="sv-SE"/>
        </a:p>
      </dgm:t>
    </dgm:pt>
    <dgm:pt modelId="{F4087E14-4BAD-4593-99B4-CA3669AC1F5B}" type="sibTrans" cxnId="{2914F103-76F4-41BD-8A8A-2478CD506762}">
      <dgm:prSet/>
      <dgm:spPr/>
      <dgm:t>
        <a:bodyPr/>
        <a:lstStyle/>
        <a:p>
          <a:endParaRPr lang="sv-SE"/>
        </a:p>
      </dgm:t>
    </dgm:pt>
    <dgm:pt modelId="{64376625-091F-4594-BED2-F7EA477E8272}">
      <dgm:prSet custT="1"/>
      <dgm:spPr/>
      <dgm:t>
        <a:bodyPr/>
        <a:lstStyle/>
        <a:p>
          <a:r>
            <a:rPr lang="sv-SE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Örebro säkerhetscenter Ekeby priser på utvalda produkter</a:t>
          </a:r>
          <a:endParaRPr lang="en-US" sz="1400" dirty="0"/>
        </a:p>
      </dgm:t>
    </dgm:pt>
    <dgm:pt modelId="{A86B837E-2A71-4429-B06D-CC8591369148}" type="parTrans" cxnId="{79FED0D0-E60B-439F-89CD-AB6D16DDA644}">
      <dgm:prSet/>
      <dgm:spPr/>
      <dgm:t>
        <a:bodyPr/>
        <a:lstStyle/>
        <a:p>
          <a:endParaRPr lang="sv-SE"/>
        </a:p>
      </dgm:t>
    </dgm:pt>
    <dgm:pt modelId="{A25CA7D1-DB12-4867-B01F-C18C9C70679A}" type="sibTrans" cxnId="{79FED0D0-E60B-439F-89CD-AB6D16DDA644}">
      <dgm:prSet/>
      <dgm:spPr/>
      <dgm:t>
        <a:bodyPr/>
        <a:lstStyle/>
        <a:p>
          <a:endParaRPr lang="sv-SE"/>
        </a:p>
      </dgm:t>
    </dgm:pt>
    <dgm:pt modelId="{D3632D12-05A8-4242-B819-C916A1ED2812}" type="pres">
      <dgm:prSet presAssocID="{A5EF91B3-E514-4E41-B08C-D0FA7251EE07}" presName="diagram" presStyleCnt="0">
        <dgm:presLayoutVars>
          <dgm:dir/>
          <dgm:resizeHandles val="exact"/>
        </dgm:presLayoutVars>
      </dgm:prSet>
      <dgm:spPr/>
    </dgm:pt>
    <dgm:pt modelId="{103A9796-6D11-42E5-8177-3926EF7733AB}" type="pres">
      <dgm:prSet presAssocID="{2D64A640-B9CF-4FCA-A35D-89A0B320BBE6}" presName="node" presStyleLbl="node1" presStyleIdx="0" presStyleCnt="8">
        <dgm:presLayoutVars>
          <dgm:bulletEnabled val="1"/>
        </dgm:presLayoutVars>
      </dgm:prSet>
      <dgm:spPr/>
    </dgm:pt>
    <dgm:pt modelId="{D1954839-FD00-4145-AC8F-71662F89D325}" type="pres">
      <dgm:prSet presAssocID="{C0773703-7E04-4B9D-B83A-71689B48A2DA}" presName="sibTrans" presStyleCnt="0"/>
      <dgm:spPr/>
    </dgm:pt>
    <dgm:pt modelId="{81779D25-2712-4200-9527-1B36A862555B}" type="pres">
      <dgm:prSet presAssocID="{1791A51C-ECDC-4B31-9C80-5275BF3987AF}" presName="node" presStyleLbl="node1" presStyleIdx="1" presStyleCnt="8">
        <dgm:presLayoutVars>
          <dgm:bulletEnabled val="1"/>
        </dgm:presLayoutVars>
      </dgm:prSet>
      <dgm:spPr/>
    </dgm:pt>
    <dgm:pt modelId="{5258330C-EB2D-4127-801B-E88A4116F4B2}" type="pres">
      <dgm:prSet presAssocID="{92CD61FE-F4A1-4CEF-A2B5-FEF9BC5BFBA2}" presName="sibTrans" presStyleCnt="0"/>
      <dgm:spPr/>
    </dgm:pt>
    <dgm:pt modelId="{9B461D16-4394-41D1-BF55-42528E251DB0}" type="pres">
      <dgm:prSet presAssocID="{5662F361-4096-457D-AA90-ABF8C132F604}" presName="node" presStyleLbl="node1" presStyleIdx="2" presStyleCnt="8">
        <dgm:presLayoutVars>
          <dgm:bulletEnabled val="1"/>
        </dgm:presLayoutVars>
      </dgm:prSet>
      <dgm:spPr/>
    </dgm:pt>
    <dgm:pt modelId="{6A51AAE9-752A-4B50-970A-25E8A8D42AC4}" type="pres">
      <dgm:prSet presAssocID="{3AAFAA60-7E10-4E9D-BE0F-57EF6E36FF22}" presName="sibTrans" presStyleCnt="0"/>
      <dgm:spPr/>
    </dgm:pt>
    <dgm:pt modelId="{AC87C4BD-03E8-45ED-B775-9F76D5E82256}" type="pres">
      <dgm:prSet presAssocID="{E185844F-19D2-4EF5-B528-B5317CB4580D}" presName="node" presStyleLbl="node1" presStyleIdx="3" presStyleCnt="8">
        <dgm:presLayoutVars>
          <dgm:bulletEnabled val="1"/>
        </dgm:presLayoutVars>
      </dgm:prSet>
      <dgm:spPr/>
    </dgm:pt>
    <dgm:pt modelId="{C327F869-556B-4F4E-9CB3-C9344D689FB5}" type="pres">
      <dgm:prSet presAssocID="{BC75D898-B00F-4028-9362-3B79F0ED15E7}" presName="sibTrans" presStyleCnt="0"/>
      <dgm:spPr/>
    </dgm:pt>
    <dgm:pt modelId="{C8655F71-DF76-4A92-B2F0-71FA0FB5CF55}" type="pres">
      <dgm:prSet presAssocID="{DD3F3576-C964-4386-B8AF-54B3DA97F14A}" presName="node" presStyleLbl="node1" presStyleIdx="4" presStyleCnt="8">
        <dgm:presLayoutVars>
          <dgm:bulletEnabled val="1"/>
        </dgm:presLayoutVars>
      </dgm:prSet>
      <dgm:spPr/>
    </dgm:pt>
    <dgm:pt modelId="{EC3BFBCF-CBDD-4C13-9686-FF0BE741D258}" type="pres">
      <dgm:prSet presAssocID="{9FE9AFED-C8CD-48DF-B139-628C4F1D0FA0}" presName="sibTrans" presStyleCnt="0"/>
      <dgm:spPr/>
    </dgm:pt>
    <dgm:pt modelId="{29149132-7E08-4C6B-AD38-88519EDD179D}" type="pres">
      <dgm:prSet presAssocID="{C38BD5B3-66A0-4002-AEB1-251F3EC413A6}" presName="node" presStyleLbl="node1" presStyleIdx="5" presStyleCnt="8" custLinFactNeighborX="-1739" custLinFactNeighborY="3830">
        <dgm:presLayoutVars>
          <dgm:bulletEnabled val="1"/>
        </dgm:presLayoutVars>
      </dgm:prSet>
      <dgm:spPr/>
    </dgm:pt>
    <dgm:pt modelId="{E8540AF3-B51B-474F-93E4-4A441095DC59}" type="pres">
      <dgm:prSet presAssocID="{35CDA50B-95BE-45BB-90D5-1C9C966EB7FD}" presName="sibTrans" presStyleCnt="0"/>
      <dgm:spPr/>
    </dgm:pt>
    <dgm:pt modelId="{59D102B2-5F8F-4063-B813-42A732E665D2}" type="pres">
      <dgm:prSet presAssocID="{F6A0C6F7-1B3E-4EAE-8E6F-51088F2E8EE2}" presName="node" presStyleLbl="node1" presStyleIdx="6" presStyleCnt="8">
        <dgm:presLayoutVars>
          <dgm:bulletEnabled val="1"/>
        </dgm:presLayoutVars>
      </dgm:prSet>
      <dgm:spPr/>
    </dgm:pt>
    <dgm:pt modelId="{A04E16D2-D4CF-45A4-8F6D-BB0D4A541D76}" type="pres">
      <dgm:prSet presAssocID="{F4087E14-4BAD-4593-99B4-CA3669AC1F5B}" presName="sibTrans" presStyleCnt="0"/>
      <dgm:spPr/>
    </dgm:pt>
    <dgm:pt modelId="{F8C3409B-8B25-46B3-A6E8-60C11FCC7232}" type="pres">
      <dgm:prSet presAssocID="{64376625-091F-4594-BED2-F7EA477E8272}" presName="node" presStyleLbl="node1" presStyleIdx="7" presStyleCnt="8" custLinFactNeighborX="-1417" custLinFactNeighborY="-195">
        <dgm:presLayoutVars>
          <dgm:bulletEnabled val="1"/>
        </dgm:presLayoutVars>
      </dgm:prSet>
      <dgm:spPr/>
    </dgm:pt>
  </dgm:ptLst>
  <dgm:cxnLst>
    <dgm:cxn modelId="{2914F103-76F4-41BD-8A8A-2478CD506762}" srcId="{A5EF91B3-E514-4E41-B08C-D0FA7251EE07}" destId="{F6A0C6F7-1B3E-4EAE-8E6F-51088F2E8EE2}" srcOrd="6" destOrd="0" parTransId="{278CBF82-71B1-466A-AE24-B163DE80004B}" sibTransId="{F4087E14-4BAD-4593-99B4-CA3669AC1F5B}"/>
    <dgm:cxn modelId="{2BC5B525-8AAF-4089-A806-C95B176D517A}" srcId="{A5EF91B3-E514-4E41-B08C-D0FA7251EE07}" destId="{E185844F-19D2-4EF5-B528-B5317CB4580D}" srcOrd="3" destOrd="0" parTransId="{604DBC05-D091-4F1A-9B89-7F9A2A2E2A03}" sibTransId="{BC75D898-B00F-4028-9362-3B79F0ED15E7}"/>
    <dgm:cxn modelId="{CA9EC02C-BBB3-4E55-998B-853CA6018D12}" srcId="{A5EF91B3-E514-4E41-B08C-D0FA7251EE07}" destId="{5662F361-4096-457D-AA90-ABF8C132F604}" srcOrd="2" destOrd="0" parTransId="{B5F21F84-F49E-43E3-9868-DC39525DBD5E}" sibTransId="{3AAFAA60-7E10-4E9D-BE0F-57EF6E36FF22}"/>
    <dgm:cxn modelId="{569BB038-2D7E-4E8B-8173-FE05D9FBD9FF}" type="presOf" srcId="{5662F361-4096-457D-AA90-ABF8C132F604}" destId="{9B461D16-4394-41D1-BF55-42528E251DB0}" srcOrd="0" destOrd="0" presId="urn:microsoft.com/office/officeart/2005/8/layout/default"/>
    <dgm:cxn modelId="{C42CDE56-1FDB-4FAA-B6F5-7DD354F4298F}" srcId="{A5EF91B3-E514-4E41-B08C-D0FA7251EE07}" destId="{1791A51C-ECDC-4B31-9C80-5275BF3987AF}" srcOrd="1" destOrd="0" parTransId="{FF8DBB27-3F5C-47A7-93E1-6426E4686620}" sibTransId="{92CD61FE-F4A1-4CEF-A2B5-FEF9BC5BFBA2}"/>
    <dgm:cxn modelId="{D3DDE15A-B935-43E4-AD8E-1B3F459DF2A2}" type="presOf" srcId="{64376625-091F-4594-BED2-F7EA477E8272}" destId="{F8C3409B-8B25-46B3-A6E8-60C11FCC7232}" srcOrd="0" destOrd="0" presId="urn:microsoft.com/office/officeart/2005/8/layout/default"/>
    <dgm:cxn modelId="{6F34D65C-D144-40F1-9A59-7F2E564C25EB}" type="presOf" srcId="{1791A51C-ECDC-4B31-9C80-5275BF3987AF}" destId="{81779D25-2712-4200-9527-1B36A862555B}" srcOrd="0" destOrd="0" presId="urn:microsoft.com/office/officeart/2005/8/layout/default"/>
    <dgm:cxn modelId="{CA034667-C24B-4197-8D18-796610F94E36}" type="presOf" srcId="{2D64A640-B9CF-4FCA-A35D-89A0B320BBE6}" destId="{103A9796-6D11-42E5-8177-3926EF7733AB}" srcOrd="0" destOrd="0" presId="urn:microsoft.com/office/officeart/2005/8/layout/default"/>
    <dgm:cxn modelId="{4B930794-5C61-40C8-8E42-3B04104753AF}" type="presOf" srcId="{F6A0C6F7-1B3E-4EAE-8E6F-51088F2E8EE2}" destId="{59D102B2-5F8F-4063-B813-42A732E665D2}" srcOrd="0" destOrd="0" presId="urn:microsoft.com/office/officeart/2005/8/layout/default"/>
    <dgm:cxn modelId="{E91B5BA3-FDDA-4BC0-A334-4E4D36478306}" type="presOf" srcId="{A5EF91B3-E514-4E41-B08C-D0FA7251EE07}" destId="{D3632D12-05A8-4242-B819-C916A1ED2812}" srcOrd="0" destOrd="0" presId="urn:microsoft.com/office/officeart/2005/8/layout/default"/>
    <dgm:cxn modelId="{281A5BAB-808B-4F7C-B21A-69B29192A8DB}" type="presOf" srcId="{C38BD5B3-66A0-4002-AEB1-251F3EC413A6}" destId="{29149132-7E08-4C6B-AD38-88519EDD179D}" srcOrd="0" destOrd="0" presId="urn:microsoft.com/office/officeart/2005/8/layout/default"/>
    <dgm:cxn modelId="{A1E7A0B2-6655-4BBC-899E-F069A727ACF9}" type="presOf" srcId="{DD3F3576-C964-4386-B8AF-54B3DA97F14A}" destId="{C8655F71-DF76-4A92-B2F0-71FA0FB5CF55}" srcOrd="0" destOrd="0" presId="urn:microsoft.com/office/officeart/2005/8/layout/default"/>
    <dgm:cxn modelId="{6CF115B6-3932-4E0B-8785-7E8662032575}" type="presOf" srcId="{E185844F-19D2-4EF5-B528-B5317CB4580D}" destId="{AC87C4BD-03E8-45ED-B775-9F76D5E82256}" srcOrd="0" destOrd="0" presId="urn:microsoft.com/office/officeart/2005/8/layout/default"/>
    <dgm:cxn modelId="{2D3B83C1-DFB6-4139-8952-C216A2DFD88D}" srcId="{A5EF91B3-E514-4E41-B08C-D0FA7251EE07}" destId="{DD3F3576-C964-4386-B8AF-54B3DA97F14A}" srcOrd="4" destOrd="0" parTransId="{079CE61A-484E-46D2-869D-A6AFB00042CE}" sibTransId="{9FE9AFED-C8CD-48DF-B139-628C4F1D0FA0}"/>
    <dgm:cxn modelId="{BD0447CA-6F6E-4EE4-921D-2112B3A7587A}" srcId="{A5EF91B3-E514-4E41-B08C-D0FA7251EE07}" destId="{C38BD5B3-66A0-4002-AEB1-251F3EC413A6}" srcOrd="5" destOrd="0" parTransId="{9B869B08-45F9-469C-8EE0-FAE908FEBF85}" sibTransId="{35CDA50B-95BE-45BB-90D5-1C9C966EB7FD}"/>
    <dgm:cxn modelId="{79FED0D0-E60B-439F-89CD-AB6D16DDA644}" srcId="{A5EF91B3-E514-4E41-B08C-D0FA7251EE07}" destId="{64376625-091F-4594-BED2-F7EA477E8272}" srcOrd="7" destOrd="0" parTransId="{A86B837E-2A71-4429-B06D-CC8591369148}" sibTransId="{A25CA7D1-DB12-4867-B01F-C18C9C70679A}"/>
    <dgm:cxn modelId="{39D28DE9-784C-46A4-B70C-B992F250D8E2}" srcId="{A5EF91B3-E514-4E41-B08C-D0FA7251EE07}" destId="{2D64A640-B9CF-4FCA-A35D-89A0B320BBE6}" srcOrd="0" destOrd="0" parTransId="{3E933208-AD26-4D88-B184-6EDF97DF6D09}" sibTransId="{C0773703-7E04-4B9D-B83A-71689B48A2DA}"/>
    <dgm:cxn modelId="{599422E4-9960-4679-8510-D13EB8FE9E36}" type="presParOf" srcId="{D3632D12-05A8-4242-B819-C916A1ED2812}" destId="{103A9796-6D11-42E5-8177-3926EF7733AB}" srcOrd="0" destOrd="0" presId="urn:microsoft.com/office/officeart/2005/8/layout/default"/>
    <dgm:cxn modelId="{A0F6C598-E4E3-4190-80C4-1E34B54BAA4D}" type="presParOf" srcId="{D3632D12-05A8-4242-B819-C916A1ED2812}" destId="{D1954839-FD00-4145-AC8F-71662F89D325}" srcOrd="1" destOrd="0" presId="urn:microsoft.com/office/officeart/2005/8/layout/default"/>
    <dgm:cxn modelId="{A288FF29-9AE5-403B-BB50-3815AAF00C54}" type="presParOf" srcId="{D3632D12-05A8-4242-B819-C916A1ED2812}" destId="{81779D25-2712-4200-9527-1B36A862555B}" srcOrd="2" destOrd="0" presId="urn:microsoft.com/office/officeart/2005/8/layout/default"/>
    <dgm:cxn modelId="{F34BD877-8392-443E-A647-15093562F9DA}" type="presParOf" srcId="{D3632D12-05A8-4242-B819-C916A1ED2812}" destId="{5258330C-EB2D-4127-801B-E88A4116F4B2}" srcOrd="3" destOrd="0" presId="urn:microsoft.com/office/officeart/2005/8/layout/default"/>
    <dgm:cxn modelId="{4DB679E0-3DCA-44D8-A0A8-C0D5B48366F1}" type="presParOf" srcId="{D3632D12-05A8-4242-B819-C916A1ED2812}" destId="{9B461D16-4394-41D1-BF55-42528E251DB0}" srcOrd="4" destOrd="0" presId="urn:microsoft.com/office/officeart/2005/8/layout/default"/>
    <dgm:cxn modelId="{A2AC4E68-E5AC-4C0C-9D33-E943C7942BCE}" type="presParOf" srcId="{D3632D12-05A8-4242-B819-C916A1ED2812}" destId="{6A51AAE9-752A-4B50-970A-25E8A8D42AC4}" srcOrd="5" destOrd="0" presId="urn:microsoft.com/office/officeart/2005/8/layout/default"/>
    <dgm:cxn modelId="{5D0301F9-9E0F-4DFE-9756-C7664A2FA7E8}" type="presParOf" srcId="{D3632D12-05A8-4242-B819-C916A1ED2812}" destId="{AC87C4BD-03E8-45ED-B775-9F76D5E82256}" srcOrd="6" destOrd="0" presId="urn:microsoft.com/office/officeart/2005/8/layout/default"/>
    <dgm:cxn modelId="{7C34D1AB-1E6A-4AC2-8F48-BC9BE3D984E7}" type="presParOf" srcId="{D3632D12-05A8-4242-B819-C916A1ED2812}" destId="{C327F869-556B-4F4E-9CB3-C9344D689FB5}" srcOrd="7" destOrd="0" presId="urn:microsoft.com/office/officeart/2005/8/layout/default"/>
    <dgm:cxn modelId="{850FD7A4-59A7-48B6-B29A-E827167FF019}" type="presParOf" srcId="{D3632D12-05A8-4242-B819-C916A1ED2812}" destId="{C8655F71-DF76-4A92-B2F0-71FA0FB5CF55}" srcOrd="8" destOrd="0" presId="urn:microsoft.com/office/officeart/2005/8/layout/default"/>
    <dgm:cxn modelId="{CDD236E7-EEA8-4530-96B5-D3899F975419}" type="presParOf" srcId="{D3632D12-05A8-4242-B819-C916A1ED2812}" destId="{EC3BFBCF-CBDD-4C13-9686-FF0BE741D258}" srcOrd="9" destOrd="0" presId="urn:microsoft.com/office/officeart/2005/8/layout/default"/>
    <dgm:cxn modelId="{AAD03C71-1503-4A0E-80BD-0A1541E85DD1}" type="presParOf" srcId="{D3632D12-05A8-4242-B819-C916A1ED2812}" destId="{29149132-7E08-4C6B-AD38-88519EDD179D}" srcOrd="10" destOrd="0" presId="urn:microsoft.com/office/officeart/2005/8/layout/default"/>
    <dgm:cxn modelId="{E156E5C5-2529-4DC1-9A98-DC665D610808}" type="presParOf" srcId="{D3632D12-05A8-4242-B819-C916A1ED2812}" destId="{E8540AF3-B51B-474F-93E4-4A441095DC59}" srcOrd="11" destOrd="0" presId="urn:microsoft.com/office/officeart/2005/8/layout/default"/>
    <dgm:cxn modelId="{C49EFA1F-EEE4-4534-976F-9BD4CC327A7B}" type="presParOf" srcId="{D3632D12-05A8-4242-B819-C916A1ED2812}" destId="{59D102B2-5F8F-4063-B813-42A732E665D2}" srcOrd="12" destOrd="0" presId="urn:microsoft.com/office/officeart/2005/8/layout/default"/>
    <dgm:cxn modelId="{F93AF5AD-130A-4B19-8F86-EB425A72AD9D}" type="presParOf" srcId="{D3632D12-05A8-4242-B819-C916A1ED2812}" destId="{A04E16D2-D4CF-45A4-8F6D-BB0D4A541D76}" srcOrd="13" destOrd="0" presId="urn:microsoft.com/office/officeart/2005/8/layout/default"/>
    <dgm:cxn modelId="{56C20D61-1ABA-4276-83E5-89B3BFCE0170}" type="presParOf" srcId="{D3632D12-05A8-4242-B819-C916A1ED2812}" destId="{F8C3409B-8B25-46B3-A6E8-60C11FCC723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46696-C1A0-4D2E-AB55-18CEB9AF551F}">
      <dsp:nvSpPr>
        <dsp:cNvPr id="0" name=""/>
        <dsp:cNvSpPr/>
      </dsp:nvSpPr>
      <dsp:spPr>
        <a:xfrm>
          <a:off x="91564" y="2363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Mejla</a:t>
          </a:r>
          <a:r>
            <a:rPr lang="en-US" sz="1500" kern="1200" dirty="0"/>
            <a:t> koordinator@ekebyif.se</a:t>
          </a:r>
        </a:p>
      </dsp:txBody>
      <dsp:txXfrm>
        <a:off x="91564" y="2363"/>
        <a:ext cx="1975092" cy="1185055"/>
      </dsp:txXfrm>
    </dsp:sp>
    <dsp:sp modelId="{9B461D16-4394-41D1-BF55-42528E251DB0}">
      <dsp:nvSpPr>
        <dsp:cNvPr id="0" name=""/>
        <dsp:cNvSpPr/>
      </dsp:nvSpPr>
      <dsp:spPr>
        <a:xfrm>
          <a:off x="2264166" y="2363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-Namn </a:t>
          </a:r>
        </a:p>
      </dsp:txBody>
      <dsp:txXfrm>
        <a:off x="2264166" y="2363"/>
        <a:ext cx="1975092" cy="1185055"/>
      </dsp:txXfrm>
    </dsp:sp>
    <dsp:sp modelId="{AC87C4BD-03E8-45ED-B775-9F76D5E82256}">
      <dsp:nvSpPr>
        <dsp:cNvPr id="0" name=""/>
        <dsp:cNvSpPr/>
      </dsp:nvSpPr>
      <dsp:spPr>
        <a:xfrm>
          <a:off x="91564" y="1384928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-Fullständigt personnummer </a:t>
          </a:r>
        </a:p>
      </dsp:txBody>
      <dsp:txXfrm>
        <a:off x="91564" y="1384928"/>
        <a:ext cx="1975092" cy="1185055"/>
      </dsp:txXfrm>
    </dsp:sp>
    <dsp:sp modelId="{D2B7C5A6-04FE-4D6C-9F15-5A3E7D2957DC}">
      <dsp:nvSpPr>
        <dsp:cNvPr id="0" name=""/>
        <dsp:cNvSpPr/>
      </dsp:nvSpPr>
      <dsp:spPr>
        <a:xfrm>
          <a:off x="2264166" y="1384928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-E-postadress </a:t>
          </a:r>
        </a:p>
      </dsp:txBody>
      <dsp:txXfrm>
        <a:off x="2264166" y="1384928"/>
        <a:ext cx="1975092" cy="1185055"/>
      </dsp:txXfrm>
    </dsp:sp>
    <dsp:sp modelId="{D7BC6E3D-B956-4141-85D3-BCA9267361C1}">
      <dsp:nvSpPr>
        <dsp:cNvPr id="0" name=""/>
        <dsp:cNvSpPr/>
      </dsp:nvSpPr>
      <dsp:spPr>
        <a:xfrm>
          <a:off x="91564" y="2767493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-Mobilnummer</a:t>
          </a:r>
        </a:p>
      </dsp:txBody>
      <dsp:txXfrm>
        <a:off x="91564" y="2767493"/>
        <a:ext cx="1975092" cy="1185055"/>
      </dsp:txXfrm>
    </dsp:sp>
    <dsp:sp modelId="{2A103FE3-B22A-4E05-91B6-AC95391895BD}">
      <dsp:nvSpPr>
        <dsp:cNvPr id="0" name=""/>
        <dsp:cNvSpPr/>
      </dsp:nvSpPr>
      <dsp:spPr>
        <a:xfrm>
          <a:off x="2264166" y="2767493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Faktura </a:t>
          </a:r>
          <a:r>
            <a:rPr lang="en-US" sz="1500" kern="1200" dirty="0" err="1"/>
            <a:t>utgår</a:t>
          </a:r>
          <a:r>
            <a:rPr lang="en-US" sz="1500" kern="1200" dirty="0"/>
            <a:t> via Mejl, </a:t>
          </a:r>
          <a:r>
            <a:rPr lang="en-US" sz="1500" kern="1200" dirty="0" err="1"/>
            <a:t>medlemskap</a:t>
          </a:r>
          <a:r>
            <a:rPr lang="en-US" sz="1500" kern="1200" dirty="0"/>
            <a:t> </a:t>
          </a:r>
          <a:r>
            <a:rPr lang="en-US" sz="1500" kern="1200" dirty="0" err="1"/>
            <a:t>kostar</a:t>
          </a:r>
          <a:r>
            <a:rPr lang="en-US" sz="1500" kern="1200" dirty="0"/>
            <a:t> 250kr/säsong Aug/</a:t>
          </a:r>
          <a:r>
            <a:rPr lang="en-US" sz="1500" kern="1200" dirty="0" err="1"/>
            <a:t>april</a:t>
          </a:r>
          <a:r>
            <a:rPr lang="en-US" sz="1500" kern="1200" dirty="0"/>
            <a:t>.</a:t>
          </a:r>
        </a:p>
      </dsp:txBody>
      <dsp:txXfrm>
        <a:off x="2264166" y="2767493"/>
        <a:ext cx="1975092" cy="1185055"/>
      </dsp:txXfrm>
    </dsp:sp>
    <dsp:sp modelId="{48BA7014-A7EF-4B27-A4A7-687B572EEECB}">
      <dsp:nvSpPr>
        <dsp:cNvPr id="0" name=""/>
        <dsp:cNvSpPr/>
      </dsp:nvSpPr>
      <dsp:spPr>
        <a:xfrm>
          <a:off x="91564" y="4150057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Det lönar sig att bli medlem/stödmedlem </a:t>
          </a:r>
        </a:p>
      </dsp:txBody>
      <dsp:txXfrm>
        <a:off x="91564" y="4150057"/>
        <a:ext cx="1975092" cy="1185055"/>
      </dsp:txXfrm>
    </dsp:sp>
    <dsp:sp modelId="{686EE61F-B96E-4575-8BA5-F441E8A1B937}">
      <dsp:nvSpPr>
        <dsp:cNvPr id="0" name=""/>
        <dsp:cNvSpPr/>
      </dsp:nvSpPr>
      <dsp:spPr>
        <a:xfrm>
          <a:off x="2264166" y="4150057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Medlemskort via laget.se </a:t>
          </a:r>
        </a:p>
      </dsp:txBody>
      <dsp:txXfrm>
        <a:off x="2264166" y="4150057"/>
        <a:ext cx="1975092" cy="1185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46696-C1A0-4D2E-AB55-18CEB9AF551F}">
      <dsp:nvSpPr>
        <dsp:cNvPr id="0" name=""/>
        <dsp:cNvSpPr/>
      </dsp:nvSpPr>
      <dsp:spPr>
        <a:xfrm>
          <a:off x="77383" y="26846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Flügger färg Kumla 20% genom Flügger dealen </a:t>
          </a:r>
          <a:endParaRPr lang="en-US" sz="1400" kern="1200" dirty="0"/>
        </a:p>
      </dsp:txBody>
      <dsp:txXfrm>
        <a:off x="77383" y="26846"/>
        <a:ext cx="1975092" cy="1185055"/>
      </dsp:txXfrm>
    </dsp:sp>
    <dsp:sp modelId="{9B461D16-4394-41D1-BF55-42528E251DB0}">
      <dsp:nvSpPr>
        <dsp:cNvPr id="0" name=""/>
        <dsp:cNvSpPr/>
      </dsp:nvSpPr>
      <dsp:spPr>
        <a:xfrm>
          <a:off x="2264166" y="2363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</a:t>
          </a: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Team sales store/Stanno 20% i klubbshopen</a:t>
          </a:r>
          <a:endParaRPr lang="en-US" sz="1400" kern="1200" dirty="0"/>
        </a:p>
      </dsp:txBody>
      <dsp:txXfrm>
        <a:off x="2264166" y="2363"/>
        <a:ext cx="1975092" cy="1185055"/>
      </dsp:txXfrm>
    </dsp:sp>
    <dsp:sp modelId="{AC87C4BD-03E8-45ED-B775-9F76D5E82256}">
      <dsp:nvSpPr>
        <dsp:cNvPr id="0" name=""/>
        <dsp:cNvSpPr/>
      </dsp:nvSpPr>
      <dsp:spPr>
        <a:xfrm>
          <a:off x="91564" y="1384928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</a:t>
          </a: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Välkommen IN Kumla (Shell) 10% på alla varor ( ej drivmedel)</a:t>
          </a:r>
          <a:r>
            <a:rPr lang="en-US" sz="1400" kern="1200" dirty="0"/>
            <a:t> </a:t>
          </a:r>
        </a:p>
      </dsp:txBody>
      <dsp:txXfrm>
        <a:off x="91564" y="1384928"/>
        <a:ext cx="1975092" cy="1185055"/>
      </dsp:txXfrm>
    </dsp:sp>
    <dsp:sp modelId="{D7BC6E3D-B956-4141-85D3-BCA9267361C1}">
      <dsp:nvSpPr>
        <dsp:cNvPr id="0" name=""/>
        <dsp:cNvSpPr/>
      </dsp:nvSpPr>
      <dsp:spPr>
        <a:xfrm>
          <a:off x="2264166" y="1384928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</a:t>
          </a: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Nerikes Glasmästeri Halva priset på självrisken 1500/750kr </a:t>
          </a:r>
          <a:endParaRPr lang="en-US" sz="1400" kern="1200" dirty="0"/>
        </a:p>
      </dsp:txBody>
      <dsp:txXfrm>
        <a:off x="2264166" y="1384928"/>
        <a:ext cx="1975092" cy="1185055"/>
      </dsp:txXfrm>
    </dsp:sp>
    <dsp:sp modelId="{48BA7014-A7EF-4B27-A4A7-687B572EEECB}">
      <dsp:nvSpPr>
        <dsp:cNvPr id="0" name=""/>
        <dsp:cNvSpPr/>
      </dsp:nvSpPr>
      <dsp:spPr>
        <a:xfrm>
          <a:off x="91564" y="2767493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Kumla Rekond, Rabatt på flera olika tjänster </a:t>
          </a:r>
          <a:endParaRPr lang="en-US" sz="1400" kern="1200" dirty="0"/>
        </a:p>
      </dsp:txBody>
      <dsp:txXfrm>
        <a:off x="91564" y="2767493"/>
        <a:ext cx="1975092" cy="1185055"/>
      </dsp:txXfrm>
    </dsp:sp>
    <dsp:sp modelId="{686EE61F-B96E-4575-8BA5-F441E8A1B937}">
      <dsp:nvSpPr>
        <dsp:cNvPr id="0" name=""/>
        <dsp:cNvSpPr/>
      </dsp:nvSpPr>
      <dsp:spPr>
        <a:xfrm>
          <a:off x="2264166" y="2767493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Brö</a:t>
          </a: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ernas Kumla 10% på notan </a:t>
          </a:r>
          <a:endParaRPr lang="en-US" sz="1400" kern="1200" dirty="0"/>
        </a:p>
      </dsp:txBody>
      <dsp:txXfrm>
        <a:off x="2264166" y="2767493"/>
        <a:ext cx="1975092" cy="1185055"/>
      </dsp:txXfrm>
    </dsp:sp>
    <dsp:sp modelId="{606038D7-449E-493C-9035-F978469DC178}">
      <dsp:nvSpPr>
        <dsp:cNvPr id="0" name=""/>
        <dsp:cNvSpPr/>
      </dsp:nvSpPr>
      <dsp:spPr>
        <a:xfrm>
          <a:off x="91564" y="4150057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Medlemskort: som medlem i Ekeby IF får du självklart ett snyggt medlemskort.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91564" y="4150057"/>
        <a:ext cx="1975092" cy="1185055"/>
      </dsp:txXfrm>
    </dsp:sp>
    <dsp:sp modelId="{29B62866-A7E7-4307-B0D1-A5CCAD944DC5}">
      <dsp:nvSpPr>
        <dsp:cNvPr id="0" name=""/>
        <dsp:cNvSpPr/>
      </dsp:nvSpPr>
      <dsp:spPr>
        <a:xfrm>
          <a:off x="2264166" y="4150057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Gratis kaffe: mot uppvisande av medlemskort har du gratis kaffe på Ekeby IF s alla hemmamatcher (seniorlagen)</a:t>
          </a:r>
          <a:r>
            <a:rPr lang="sv-SE" sz="1200" kern="1200" dirty="0">
              <a:solidFill>
                <a:srgbClr val="050505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 </a:t>
          </a:r>
          <a:endParaRPr lang="en-US" sz="1200" kern="1200" dirty="0"/>
        </a:p>
      </dsp:txBody>
      <dsp:txXfrm>
        <a:off x="2264166" y="4150057"/>
        <a:ext cx="1975092" cy="1185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A9796-6D11-42E5-8177-3926EF7733AB}">
      <dsp:nvSpPr>
        <dsp:cNvPr id="0" name=""/>
        <dsp:cNvSpPr/>
      </dsp:nvSpPr>
      <dsp:spPr>
        <a:xfrm>
          <a:off x="91564" y="2363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-Kumla Padel 15% året ut på bokning av spel vid medlemskap i Ekeby </a:t>
          </a:r>
          <a:endParaRPr lang="sv-SE" sz="1400" kern="1200" dirty="0">
            <a:solidFill>
              <a:schemeClr val="bg1"/>
            </a:solidFill>
            <a:effectLst/>
            <a:latin typeface="Bookman Old Style" panose="020506040505050202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1564" y="2363"/>
        <a:ext cx="1975092" cy="1185055"/>
      </dsp:txXfrm>
    </dsp:sp>
    <dsp:sp modelId="{81779D25-2712-4200-9527-1B36A862555B}">
      <dsp:nvSpPr>
        <dsp:cNvPr id="0" name=""/>
        <dsp:cNvSpPr/>
      </dsp:nvSpPr>
      <dsp:spPr>
        <a:xfrm>
          <a:off x="2264166" y="2363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Emilio Pizzeria Hällabrottet 10Kr/rabatt på pizza 1–25</a:t>
          </a:r>
          <a:endParaRPr lang="en-US" sz="1400" kern="1200" dirty="0"/>
        </a:p>
      </dsp:txBody>
      <dsp:txXfrm>
        <a:off x="2264166" y="2363"/>
        <a:ext cx="1975092" cy="1185055"/>
      </dsp:txXfrm>
    </dsp:sp>
    <dsp:sp modelId="{9B461D16-4394-41D1-BF55-42528E251DB0}">
      <dsp:nvSpPr>
        <dsp:cNvPr id="0" name=""/>
        <dsp:cNvSpPr/>
      </dsp:nvSpPr>
      <dsp:spPr>
        <a:xfrm>
          <a:off x="91564" y="1384928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</a:t>
          </a: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Kumla Hotel: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Ekeby pris vid hotellbokning </a:t>
          </a:r>
          <a:endParaRPr lang="en-US" sz="1400" kern="1200" dirty="0"/>
        </a:p>
      </dsp:txBody>
      <dsp:txXfrm>
        <a:off x="91564" y="1384928"/>
        <a:ext cx="1975092" cy="1185055"/>
      </dsp:txXfrm>
    </dsp:sp>
    <dsp:sp modelId="{AC87C4BD-03E8-45ED-B775-9F76D5E82256}">
      <dsp:nvSpPr>
        <dsp:cNvPr id="0" name=""/>
        <dsp:cNvSpPr/>
      </dsp:nvSpPr>
      <dsp:spPr>
        <a:xfrm>
          <a:off x="2264166" y="1384928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</a:t>
          </a: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Gym-Huset 24 Föreningspris på medlemskort </a:t>
          </a:r>
          <a:endParaRPr lang="en-US" sz="1400" kern="1200" dirty="0"/>
        </a:p>
      </dsp:txBody>
      <dsp:txXfrm>
        <a:off x="2264166" y="1384928"/>
        <a:ext cx="1975092" cy="1185055"/>
      </dsp:txXfrm>
    </dsp:sp>
    <dsp:sp modelId="{C8655F71-DF76-4A92-B2F0-71FA0FB5CF55}">
      <dsp:nvSpPr>
        <dsp:cNvPr id="0" name=""/>
        <dsp:cNvSpPr/>
      </dsp:nvSpPr>
      <dsp:spPr>
        <a:xfrm>
          <a:off x="91564" y="2767493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Best in SHAPE 20% vid köp av tjänster </a:t>
          </a:r>
          <a:endParaRPr lang="en-US" sz="1400" kern="1200" dirty="0"/>
        </a:p>
      </dsp:txBody>
      <dsp:txXfrm>
        <a:off x="91564" y="2767493"/>
        <a:ext cx="1975092" cy="1185055"/>
      </dsp:txXfrm>
    </dsp:sp>
    <dsp:sp modelId="{29149132-7E08-4C6B-AD38-88519EDD179D}">
      <dsp:nvSpPr>
        <dsp:cNvPr id="0" name=""/>
        <dsp:cNvSpPr/>
      </dsp:nvSpPr>
      <dsp:spPr>
        <a:xfrm>
          <a:off x="2229819" y="2812880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Kandyz Örebro 20% på allt lösgodis, över 850 sorter</a:t>
          </a:r>
          <a:endParaRPr lang="en-US" sz="1400" kern="1200" dirty="0"/>
        </a:p>
      </dsp:txBody>
      <dsp:txXfrm>
        <a:off x="2229819" y="2812880"/>
        <a:ext cx="1975092" cy="1185055"/>
      </dsp:txXfrm>
    </dsp:sp>
    <dsp:sp modelId="{59D102B2-5F8F-4063-B813-42A732E665D2}">
      <dsp:nvSpPr>
        <dsp:cNvPr id="0" name=""/>
        <dsp:cNvSpPr/>
      </dsp:nvSpPr>
      <dsp:spPr>
        <a:xfrm>
          <a:off x="91564" y="4150057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Pewe Konditori Hallsberg 10% på notan </a:t>
          </a:r>
          <a:endParaRPr lang="en-US" sz="1400" kern="1200" dirty="0"/>
        </a:p>
      </dsp:txBody>
      <dsp:txXfrm>
        <a:off x="91564" y="4150057"/>
        <a:ext cx="1975092" cy="1185055"/>
      </dsp:txXfrm>
    </dsp:sp>
    <dsp:sp modelId="{F8C3409B-8B25-46B3-A6E8-60C11FCC7232}">
      <dsp:nvSpPr>
        <dsp:cNvPr id="0" name=""/>
        <dsp:cNvSpPr/>
      </dsp:nvSpPr>
      <dsp:spPr>
        <a:xfrm>
          <a:off x="2236179" y="4147747"/>
          <a:ext cx="1975092" cy="11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Segoe UI Historic" panose="020B0502040204020203" pitchFamily="34" charset="0"/>
            </a:rPr>
            <a:t>Örebro säkerhetscenter Ekeby priser på utvalda produkter</a:t>
          </a:r>
          <a:endParaRPr lang="en-US" sz="1400" kern="1200" dirty="0"/>
        </a:p>
      </dsp:txBody>
      <dsp:txXfrm>
        <a:off x="2236179" y="4147747"/>
        <a:ext cx="1975092" cy="1185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FD1E5-02E8-4F9B-A6A4-4B2162C017F5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B71B-EB7C-4E2B-9350-AA97627CB8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033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54388-B014-4FDD-BE4E-E0D71B8D06C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72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D2C575-25EF-4887-84EB-7DD5C77A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0686E9-380D-4D33-A658-D029130FC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82236F-9742-4E7D-8C41-FAC679A4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9BF-7600-4506-8A89-B35D2ECBABA5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F5B694-CABD-4397-B14F-C65381D6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97358C-2CD2-40D8-BD20-102CAD53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6634-E51D-4553-9236-793E74D420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41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9565E4-FEF7-4006-8C98-FA465E5E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D04120D-8BBB-46A4-AC4E-0893B6620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45CB56-CDCF-474C-8EEB-0356D621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9BF-7600-4506-8A89-B35D2ECBABA5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2C63C6-D98A-4DDC-A3F5-2E821EF3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B2C3A7-A954-4B5D-ADED-51967C48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6634-E51D-4553-9236-793E74D420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1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199CC4D-C461-414B-AAB5-602861112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763CC2A-AC3B-46A5-9749-35EAE8457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7E0B8E-BB0D-434E-961A-28B2573B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9BF-7600-4506-8A89-B35D2ECBABA5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BD37E4-9E39-42AA-88A6-5F9F46D1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9830E1-7164-42BA-B375-5B2E914E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6634-E51D-4553-9236-793E74D420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15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40FF9B-54FB-4A6B-88F3-42D9CC64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B61F71-5AFC-47D5-80C2-EDDD35423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70423E-40A4-429A-9878-F70A2F07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9BF-7600-4506-8A89-B35D2ECBABA5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ED2175-34C8-4135-80D4-19B675E1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C8F0CB-EFD0-4708-8200-3190B8C3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6634-E51D-4553-9236-793E74D420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87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780498-0504-42ED-9DA1-FC1C0A82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992FF9-87BA-4917-B9D1-5C303A252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A19E2B-274D-40E8-9D59-CFA5BF4B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9BF-7600-4506-8A89-B35D2ECBABA5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24B860-FA33-47FA-9A76-206799C2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65890F-FCF1-4ED2-B5A6-8D7CB63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6634-E51D-4553-9236-793E74D420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20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3434D3-C01E-4AEE-8AB2-3E4A3027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00A512-DAB4-4DF9-83F3-26BBBBFCD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970BA49-ADC1-4D49-928A-88DA4268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B4C8BB9-32A4-46F7-B5B5-FB279AB9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9BF-7600-4506-8A89-B35D2ECBABA5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C6D433-2CE4-4C7E-824D-394A024C2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84EDDC8-F935-4575-B4B9-66B4FBC9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6634-E51D-4553-9236-793E74D420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97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E04EFD-BADD-43E7-B040-671CDCD6A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6A11E8-5619-4333-8C02-7FF03789A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5DA6E50-CB1F-4F15-A6C9-607F85A1F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336A658-FAA8-4377-A693-BBB01B29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1BE5F5E-69F2-4434-9253-899E90B22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3E3F4AC-7E74-4720-97CD-AC70F424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9BF-7600-4506-8A89-B35D2ECBABA5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EF3787F-D7CB-4CA2-97AD-DED7C7F8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588D719-80B0-4FAC-86A2-9025EEE9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6634-E51D-4553-9236-793E74D420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64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E93931-F69D-41C9-8A41-89F2E300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A104E30-EF87-45AA-9EDD-9BD186C0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9BF-7600-4506-8A89-B35D2ECBABA5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F3AE977-11C1-4D0E-A02C-54B38F86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0CADBBD-72BD-4AB3-A360-7F05F767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6634-E51D-4553-9236-793E74D420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421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2D05F8A-AFAB-4B95-8233-C184CFAE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9BF-7600-4506-8A89-B35D2ECBABA5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3AD548A-A56C-4BCB-A74E-B68E9F0A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EACDA87-9C35-4DA2-B093-55F05241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6634-E51D-4553-9236-793E74D420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33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261DCC-C960-43C4-AD5B-35B01FD7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DDE210-793C-45F6-89D5-455482EEE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0BFC47-CD3B-4708-AEA5-60371139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D2B846-0986-45CD-A131-5258E593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9BF-7600-4506-8A89-B35D2ECBABA5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75738A3-D243-4965-8C2C-8B51054F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27F436D-3B08-46DB-B500-A57AAE47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6634-E51D-4553-9236-793E74D420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09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5FC1E6-05F4-4C88-9304-7712AC4E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921D15A-1233-47E3-973E-8541310C0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92315F-AEC4-4F67-951E-075210B47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1D753F9-EB93-4B78-8949-7EA37D31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9BF-7600-4506-8A89-B35D2ECBABA5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51E1F5E-390D-469B-871D-3E449C10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4B416D3-575E-482B-A23A-F0BCA427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6634-E51D-4553-9236-793E74D420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60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6ACB546-A4A9-442B-BA36-EB72ED1B3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2C13C5C-5E01-4DF6-BBB9-236633CFA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9581A1-7006-4AB3-B468-FA936E036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99BF-7600-4506-8A89-B35D2ECBABA5}" type="datetimeFigureOut">
              <a:rPr lang="sv-SE" smtClean="0"/>
              <a:t>2021-10-09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02888B-9B9A-49E8-B63A-BA902407F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ED3AE0-C20F-434D-90AD-4D6396B1F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66634-E51D-4553-9236-793E74D420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67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2" Type="http://schemas.openxmlformats.org/officeDocument/2006/relationships/hyperlink" Target="https://teamsales.store/klubbshop/ekeby-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5405EA3-E8BE-4005-AADC-36C7179C6A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t="9091" r="28199"/>
          <a:stretch/>
        </p:blipFill>
        <p:spPr>
          <a:xfrm>
            <a:off x="6698120" y="3781887"/>
            <a:ext cx="5493880" cy="3101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512" y="1192374"/>
            <a:ext cx="4462982" cy="458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/>
              <a:t>Nyhetsbrev Ekeby 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2790" y="1037902"/>
            <a:ext cx="257918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Fortsatt tillväxt trots Covid-19</a:t>
            </a:r>
            <a:br>
              <a:rPr lang="en-US" sz="1500" b="1" dirty="0">
                <a:solidFill>
                  <a:schemeClr val="bg1"/>
                </a:solidFill>
              </a:rPr>
            </a:br>
            <a:endParaRPr lang="en-US" sz="15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Startar nytt dam/herr lag för att satsa långsiktigt på egna “produkter”.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Tränings “guide” finns under fliken dokument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Läget I laget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Är det sant att….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Ordförande har ordet </a:t>
            </a:r>
            <a:br>
              <a:rPr lang="en-US" sz="1500" b="1" dirty="0"/>
            </a:br>
            <a:endParaRPr lang="en-US" sz="1500" b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DE6C725-7B88-4DBD-A938-8F5B88771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16633"/>
            <a:ext cx="792972" cy="77605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5ACC906-283D-4EDB-BA6A-26E9856DC4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16" y="103587"/>
            <a:ext cx="792972" cy="7760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89ED8CA-0A14-44F7-B818-8733DE4DE8A5}"/>
              </a:ext>
            </a:extLst>
          </p:cNvPr>
          <p:cNvSpPr txBox="1">
            <a:spLocks/>
          </p:cNvSpPr>
          <p:nvPr/>
        </p:nvSpPr>
        <p:spPr>
          <a:xfrm>
            <a:off x="1703511" y="1530229"/>
            <a:ext cx="5032510" cy="429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b="1" dirty="0"/>
              <a:t>hösten 2021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B89EB9C-809C-4DF3-9908-ABDFB1447950}"/>
              </a:ext>
            </a:extLst>
          </p:cNvPr>
          <p:cNvSpPr txBox="1">
            <a:spLocks/>
          </p:cNvSpPr>
          <p:nvPr/>
        </p:nvSpPr>
        <p:spPr>
          <a:xfrm>
            <a:off x="1783570" y="1603215"/>
            <a:ext cx="2578608" cy="429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en-US" sz="2400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17B721A-8200-4938-B8BD-AB90A7775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89"/>
            <a:ext cx="12192000" cy="6945126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48748313-0FCC-462E-A4CF-72937BB75219}"/>
              </a:ext>
            </a:extLst>
          </p:cNvPr>
          <p:cNvSpPr txBox="1"/>
          <p:nvPr/>
        </p:nvSpPr>
        <p:spPr>
          <a:xfrm>
            <a:off x="6360063" y="2956563"/>
            <a:ext cx="6763844" cy="94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sv-SE" sz="2800" dirty="0">
                <a:solidFill>
                  <a:schemeClr val="bg1"/>
                </a:solidFill>
              </a:rPr>
              <a:t>Informationsmöte Föräldrar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sv-SE" sz="2800" dirty="0">
                <a:solidFill>
                  <a:schemeClr val="bg1"/>
                </a:solidFill>
              </a:rPr>
              <a:t>F13/14 Ekeby IF 2021/2022</a:t>
            </a:r>
          </a:p>
        </p:txBody>
      </p:sp>
    </p:spTree>
    <p:extLst>
      <p:ext uri="{BB962C8B-B14F-4D97-AF65-F5344CB8AC3E}">
        <p14:creationId xmlns:p14="http://schemas.microsoft.com/office/powerpoint/2010/main" val="36283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9223BCF-7484-4CF0-846C-11967749D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02" y="152381"/>
            <a:ext cx="792972" cy="77605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CBA519F-C34C-48DD-8831-A78D7C848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554" y="145720"/>
            <a:ext cx="792972" cy="77605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9B38B4E-295D-47C3-8201-F4F5E2C4B6B8}"/>
              </a:ext>
            </a:extLst>
          </p:cNvPr>
          <p:cNvSpPr txBox="1"/>
          <p:nvPr/>
        </p:nvSpPr>
        <p:spPr>
          <a:xfrm>
            <a:off x="2647219" y="1196753"/>
            <a:ext cx="2664297" cy="4363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505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Alla medlemmar, utövare eller stödmedlemmar kan använda sitt medlemskap hos flera lokala aktörer.</a:t>
            </a:r>
            <a:endParaRPr lang="sv-SE" sz="1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505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Vi kommer att presentera alla fördelar med att vara medlem i en sammanstallning!</a:t>
            </a:r>
            <a:endParaRPr lang="sv-SE" sz="1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505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Du har rabatter/erbjudanden hos bland annat:</a:t>
            </a:r>
            <a:endParaRPr lang="sv-SE" sz="1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-</a:t>
            </a:r>
            <a:r>
              <a:rPr lang="sv-SE" sz="1200" dirty="0">
                <a:solidFill>
                  <a:srgbClr val="0505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medlemskort, som du visar upp för att nyttja dina erbjudanden. </a:t>
            </a:r>
            <a:endParaRPr lang="sv-SE" sz="1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505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 </a:t>
            </a:r>
            <a:endParaRPr lang="sv-SE" sz="1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505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 </a:t>
            </a:r>
            <a:endParaRPr lang="sv-SE" sz="1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505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 </a:t>
            </a:r>
            <a:endParaRPr lang="sv-SE" sz="1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505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 </a:t>
            </a:r>
            <a:endParaRPr lang="sv-SE" sz="1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505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 </a:t>
            </a:r>
            <a:endParaRPr lang="sv-SE" sz="1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solidFill>
                  <a:srgbClr val="0505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 </a:t>
            </a:r>
            <a:endParaRPr lang="sv-SE" sz="1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4CA9419-B0BF-4F01-8295-9F6B83B2206C}"/>
              </a:ext>
            </a:extLst>
          </p:cNvPr>
          <p:cNvSpPr txBox="1"/>
          <p:nvPr/>
        </p:nvSpPr>
        <p:spPr>
          <a:xfrm>
            <a:off x="3575720" y="341709"/>
            <a:ext cx="5976664" cy="371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solidFill>
                  <a:srgbClr val="0505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Det är många fördelar med ett medlemskap.</a:t>
            </a:r>
            <a:endParaRPr lang="sv-SE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Platshållare för innehåll 2">
            <a:extLst>
              <a:ext uri="{FF2B5EF4-FFF2-40B4-BE49-F238E27FC236}">
                <a16:creationId xmlns:a16="http://schemas.microsoft.com/office/drawing/2014/main" id="{1FFBAA4D-64DC-433E-BFF0-A6A83679B195}"/>
              </a:ext>
            </a:extLst>
          </p:cNvPr>
          <p:cNvGraphicFramePr/>
          <p:nvPr/>
        </p:nvGraphicFramePr>
        <p:xfrm>
          <a:off x="5591944" y="928436"/>
          <a:ext cx="4330824" cy="533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Bildobjekt 14">
            <a:extLst>
              <a:ext uri="{FF2B5EF4-FFF2-40B4-BE49-F238E27FC236}">
                <a16:creationId xmlns:a16="http://schemas.microsoft.com/office/drawing/2014/main" id="{7293DE07-72EF-47ED-A962-E0C22A187F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31" y="3933056"/>
            <a:ext cx="25050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7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24197D-808B-458E-8670-CFC03AD7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000" b="1" dirty="0">
                <a:solidFill>
                  <a:srgbClr val="0505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Det är många fördelar med ett medlemskap.</a:t>
            </a:r>
            <a:br>
              <a:rPr lang="sv-SE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91207FE-6CE4-4F39-9466-381522298808}"/>
              </a:ext>
            </a:extLst>
          </p:cNvPr>
          <p:cNvSpPr txBox="1"/>
          <p:nvPr/>
        </p:nvSpPr>
        <p:spPr>
          <a:xfrm>
            <a:off x="1641888" y="1540794"/>
            <a:ext cx="4572000" cy="27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 </a:t>
            </a:r>
            <a:endParaRPr lang="sv-SE" sz="1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178F2B9-B33A-40CD-9077-6389145317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57" y="63477"/>
            <a:ext cx="792972" cy="776055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E29A138-2962-49AC-9935-41E1E2E9F61C}"/>
              </a:ext>
            </a:extLst>
          </p:cNvPr>
          <p:cNvSpPr txBox="1"/>
          <p:nvPr/>
        </p:nvSpPr>
        <p:spPr>
          <a:xfrm>
            <a:off x="1524000" y="3591497"/>
            <a:ext cx="4572000" cy="371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-</a:t>
            </a:r>
            <a:endParaRPr lang="sv-SE" sz="8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A8F1492-0F7C-4940-940B-D8368E46C01F}"/>
              </a:ext>
            </a:extLst>
          </p:cNvPr>
          <p:cNvSpPr txBox="1"/>
          <p:nvPr/>
        </p:nvSpPr>
        <p:spPr>
          <a:xfrm>
            <a:off x="1315125" y="1793209"/>
            <a:ext cx="4572000" cy="27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-</a:t>
            </a:r>
            <a:endParaRPr lang="sv-SE" sz="1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Platshållare för innehåll 2">
            <a:extLst>
              <a:ext uri="{FF2B5EF4-FFF2-40B4-BE49-F238E27FC236}">
                <a16:creationId xmlns:a16="http://schemas.microsoft.com/office/drawing/2014/main" id="{B2F39810-D59A-4B79-819A-64F255105BD7}"/>
              </a:ext>
            </a:extLst>
          </p:cNvPr>
          <p:cNvGraphicFramePr/>
          <p:nvPr/>
        </p:nvGraphicFramePr>
        <p:xfrm>
          <a:off x="1974053" y="1108483"/>
          <a:ext cx="4330824" cy="533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1" name="Platshållare för innehåll 2">
            <a:extLst>
              <a:ext uri="{FF2B5EF4-FFF2-40B4-BE49-F238E27FC236}">
                <a16:creationId xmlns:a16="http://schemas.microsoft.com/office/drawing/2014/main" id="{76AFEAEB-2D75-4DC7-AE21-DAB38C6EBF98}"/>
              </a:ext>
            </a:extLst>
          </p:cNvPr>
          <p:cNvGraphicFramePr/>
          <p:nvPr/>
        </p:nvGraphicFramePr>
        <p:xfrm>
          <a:off x="6236080" y="1108483"/>
          <a:ext cx="4330824" cy="533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6810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570E62-7F58-4497-A02D-F77CE84E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9" y="1012536"/>
            <a:ext cx="461330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Tack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6803EC20-A071-4BAE-A392-2C2D4DBB81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r="87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30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objekt 31">
            <a:extLst>
              <a:ext uri="{FF2B5EF4-FFF2-40B4-BE49-F238E27FC236}">
                <a16:creationId xmlns:a16="http://schemas.microsoft.com/office/drawing/2014/main" id="{8013E7E1-C255-4BE0-827F-325CABC1A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9" y="1020932"/>
            <a:ext cx="3347583" cy="5509215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331657EB-E08C-48BA-9527-568B7751C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80" y="1405392"/>
            <a:ext cx="8030927" cy="107778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53" y="2697750"/>
            <a:ext cx="8540319" cy="10777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0F3DC880-15AA-4D67-92D1-3D838C35F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47" y="3962170"/>
            <a:ext cx="8034537" cy="864096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E3BDEE4E-FF9C-4434-BBAE-91CA7B6965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73" y="4982820"/>
            <a:ext cx="8185211" cy="939576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DDE1042C-D68C-401E-8B00-217D899D36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02" y="152381"/>
            <a:ext cx="792972" cy="776055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79A2D01B-F04C-47E5-9029-472E8CDD6D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26" y="94306"/>
            <a:ext cx="792972" cy="7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9A00F9-6CF8-4D51-8D25-C4EAC47B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Bemanning Café	 V.3 -22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BED6E5-C7E1-4F0C-8517-203FC4C87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Lördag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C8994B-301C-4B7E-9909-778FB02EBF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sv-SE" sz="1400" dirty="0"/>
              <a:t> </a:t>
            </a:r>
          </a:p>
          <a:p>
            <a:pPr marL="0" indent="0">
              <a:buNone/>
            </a:pPr>
            <a:r>
              <a:rPr lang="sv-SE" sz="1800" dirty="0" err="1"/>
              <a:t>Kl</a:t>
            </a:r>
            <a:r>
              <a:rPr lang="sv-SE" sz="1800" dirty="0"/>
              <a:t> 9-13</a:t>
            </a:r>
          </a:p>
          <a:p>
            <a:r>
              <a:rPr lang="sv-SE" sz="3200" dirty="0"/>
              <a:t> Agnes T</a:t>
            </a:r>
          </a:p>
          <a:p>
            <a:r>
              <a:rPr lang="sv-SE" sz="3200"/>
              <a:t> </a:t>
            </a:r>
            <a:endParaRPr lang="sv-SE" sz="3200" dirty="0"/>
          </a:p>
          <a:p>
            <a:pPr marL="0" indent="0">
              <a:buNone/>
            </a:pPr>
            <a:r>
              <a:rPr lang="sv-SE" sz="1800" dirty="0" err="1"/>
              <a:t>Kl</a:t>
            </a:r>
            <a:r>
              <a:rPr lang="sv-SE" sz="1800" dirty="0"/>
              <a:t> 13-16</a:t>
            </a:r>
          </a:p>
          <a:p>
            <a:r>
              <a:rPr lang="sv-SE" sz="3200" dirty="0"/>
              <a:t> Molly J</a:t>
            </a:r>
          </a:p>
          <a:p>
            <a:r>
              <a:rPr lang="sv-SE" sz="3200" dirty="0"/>
              <a:t> 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1C9C855-AD41-4B7D-99A2-D4CE38F34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Söndag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515D3F6-FC51-4A4C-92ED-310ABB3513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/>
              <a:t> </a:t>
            </a:r>
            <a:r>
              <a:rPr lang="sv-SE" sz="2100" dirty="0" err="1"/>
              <a:t>Kl</a:t>
            </a:r>
            <a:r>
              <a:rPr lang="sv-SE" sz="2100" dirty="0"/>
              <a:t> 9-13</a:t>
            </a:r>
          </a:p>
          <a:p>
            <a:r>
              <a:rPr lang="sv-SE" sz="3200" dirty="0"/>
              <a:t> Lily B</a:t>
            </a:r>
          </a:p>
          <a:p>
            <a:r>
              <a:rPr lang="sv-SE" sz="3200" dirty="0"/>
              <a:t> </a:t>
            </a:r>
          </a:p>
          <a:p>
            <a:pPr marL="0" indent="0">
              <a:buNone/>
            </a:pPr>
            <a:r>
              <a:rPr lang="sv-SE" sz="2100" dirty="0" err="1"/>
              <a:t>Kl</a:t>
            </a:r>
            <a:r>
              <a:rPr lang="sv-SE" sz="2100" dirty="0"/>
              <a:t> 13-16</a:t>
            </a:r>
          </a:p>
          <a:p>
            <a:r>
              <a:rPr lang="sv-SE" sz="3200" dirty="0"/>
              <a:t> Alma L</a:t>
            </a:r>
          </a:p>
          <a:p>
            <a:r>
              <a:rPr lang="sv-SE" sz="3200" dirty="0"/>
              <a:t> </a:t>
            </a:r>
          </a:p>
          <a:p>
            <a:pPr marL="0" indent="0">
              <a:buNone/>
            </a:pP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05143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9A00F9-6CF8-4D51-8D25-C4EAC47B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Bemanning </a:t>
            </a:r>
            <a:r>
              <a:rPr lang="sv-SE" dirty="0" err="1"/>
              <a:t>Företagsinnebande</a:t>
            </a:r>
            <a:r>
              <a:rPr lang="sv-SE" dirty="0"/>
              <a:t> 9/4 - 22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BED6E5-C7E1-4F0C-8517-203FC4C87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9/4-22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C8994B-301C-4B7E-9909-778FB02EBF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sv-SE" sz="1400" dirty="0"/>
              <a:t>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sv-SE" sz="1800" dirty="0"/>
              <a:t>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sv-SE" sz="1800" dirty="0"/>
              <a:t>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sv-SE" sz="1800" dirty="0"/>
              <a:t>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51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032" y="-201265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</a:pPr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Värdegrund!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52" y="2054932"/>
            <a:ext cx="3221588" cy="3150867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69" y="1030027"/>
            <a:ext cx="4386964" cy="520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DA73355-EDCA-43AF-BACB-6205B53C6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87" y="365124"/>
            <a:ext cx="224150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1F63B98-484D-4CA4-8908-91BBE695E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87" y="365124"/>
            <a:ext cx="2241501" cy="219456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E128EC8-383E-42DF-B088-FE40EF5780A4}"/>
              </a:ext>
            </a:extLst>
          </p:cNvPr>
          <p:cNvSpPr/>
          <p:nvPr/>
        </p:nvSpPr>
        <p:spPr>
          <a:xfrm>
            <a:off x="506772" y="365123"/>
            <a:ext cx="5431536" cy="2351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D28ECAF-161E-4B76-AB4D-0CFE1D2FE184}"/>
              </a:ext>
            </a:extLst>
          </p:cNvPr>
          <p:cNvSpPr txBox="1"/>
          <p:nvPr/>
        </p:nvSpPr>
        <p:spPr>
          <a:xfrm>
            <a:off x="1088940" y="570412"/>
            <a:ext cx="4267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Läget i Laget Ekeby F13/14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Säsong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27 </a:t>
            </a:r>
            <a:r>
              <a:rPr lang="sv-SE" dirty="0" err="1">
                <a:solidFill>
                  <a:schemeClr val="bg1"/>
                </a:solidFill>
              </a:rPr>
              <a:t>st</a:t>
            </a:r>
            <a:r>
              <a:rPr lang="sv-SE" dirty="0">
                <a:solidFill>
                  <a:schemeClr val="bg1"/>
                </a:solidFill>
              </a:rPr>
              <a:t> spelare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6 </a:t>
            </a:r>
            <a:r>
              <a:rPr lang="sv-SE" dirty="0" err="1">
                <a:solidFill>
                  <a:schemeClr val="bg1"/>
                </a:solidFill>
              </a:rPr>
              <a:t>st</a:t>
            </a:r>
            <a:r>
              <a:rPr lang="sv-SE" dirty="0">
                <a:solidFill>
                  <a:schemeClr val="bg1"/>
                </a:solidFill>
              </a:rPr>
              <a:t> nya spelare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7 </a:t>
            </a:r>
            <a:r>
              <a:rPr lang="sv-SE" dirty="0" err="1">
                <a:solidFill>
                  <a:schemeClr val="bg1"/>
                </a:solidFill>
              </a:rPr>
              <a:t>st</a:t>
            </a:r>
            <a:r>
              <a:rPr lang="sv-SE" dirty="0">
                <a:solidFill>
                  <a:schemeClr val="bg1"/>
                </a:solidFill>
              </a:rPr>
              <a:t> ledare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Vi kommer att spela Matcher !!!!!!!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8FF63A0-0BC5-4DC1-AC4C-8FFF9BA53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72" y="3237783"/>
            <a:ext cx="5431536" cy="28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5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338" y="704088"/>
            <a:ext cx="4804011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>
                <a:solidFill>
                  <a:schemeClr val="bg1"/>
                </a:solidFill>
              </a:rPr>
              <a:t>Läget i laget F13/14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117014D-EA74-41C0-B2DA-47136344E7B4}"/>
              </a:ext>
            </a:extLst>
          </p:cNvPr>
          <p:cNvSpPr txBox="1"/>
          <p:nvPr/>
        </p:nvSpPr>
        <p:spPr>
          <a:xfrm>
            <a:off x="839338" y="2066544"/>
            <a:ext cx="4804011" cy="3781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F13/14 Ekeby IF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Vi har startat lagets tredje säsong, det är nu två träningar i veckan, och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 vi kommer att börja spela matcher.  Vi har tappat någon tjej, men fått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 in fler nya. </a:t>
            </a:r>
            <a:br>
              <a:rPr lang="en-US" sz="1200" dirty="0">
                <a:solidFill>
                  <a:schemeClr val="bg1"/>
                </a:solidFill>
              </a:rPr>
            </a:br>
            <a:br>
              <a:rPr lang="en-US" sz="1200" dirty="0">
                <a:solidFill>
                  <a:schemeClr val="bg1"/>
                </a:solidFill>
              </a:rPr>
            </a:b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Vi har idag 27 st tjejer med i laget och det finns 8 st ledare runt laget.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Laget kommer att börja spela matcher denna säsong.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Vi kommer att spela 4 hemma matcher, och 4 borta matcher.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Vi kommer att dela upp laget I två lag när vi spelar (samma som när vi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 spelade mot killarna.)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Ekeby IF stadens lag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8E033EC-4E92-4589-9AD6-7AB95EC4EBF8}"/>
              </a:ext>
            </a:extLst>
          </p:cNvPr>
          <p:cNvSpPr txBox="1">
            <a:spLocks/>
          </p:cNvSpPr>
          <p:nvPr/>
        </p:nvSpPr>
        <p:spPr>
          <a:xfrm>
            <a:off x="2662302" y="1052736"/>
            <a:ext cx="6048671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endParaRPr lang="sv-SE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/>
            <a:r>
              <a:rPr lang="sv-S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/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371600" lvl="2" indent="-457200" algn="l"/>
            <a:endParaRPr lang="sv-SE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371600" lvl="2" indent="-457200" algn="l"/>
            <a:endParaRPr lang="sv-SE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371600" lvl="2" indent="-457200" algn="l"/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 algn="l"/>
            <a:endParaRPr lang="sv-SE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9C60B57-BCC4-478C-9989-4AF170D23B52}"/>
              </a:ext>
            </a:extLst>
          </p:cNvPr>
          <p:cNvSpPr txBox="1">
            <a:spLocks/>
          </p:cNvSpPr>
          <p:nvPr/>
        </p:nvSpPr>
        <p:spPr>
          <a:xfrm>
            <a:off x="2783632" y="1072281"/>
            <a:ext cx="4042574" cy="608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endParaRPr lang="sv-SE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/>
            <a:r>
              <a:rPr lang="sv-S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/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371600" lvl="2" indent="-457200" algn="l"/>
            <a:endParaRPr lang="sv-SE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371600" lvl="2" indent="-457200" algn="l"/>
            <a:endParaRPr lang="sv-SE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371600" lvl="2" indent="-457200" algn="l"/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 algn="l"/>
            <a:endParaRPr lang="sv-SE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078092C-FA8D-41BB-823A-B5929614B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87" y="365124"/>
            <a:ext cx="2241501" cy="2194560"/>
          </a:xfrm>
          <a:prstGeom prst="rect">
            <a:avLst/>
          </a:prstGeom>
        </p:spPr>
      </p:pic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941D4D57-73CA-4D77-B682-8198E96BB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23474"/>
              </p:ext>
            </p:extLst>
          </p:nvPr>
        </p:nvGraphicFramePr>
        <p:xfrm>
          <a:off x="582973" y="1625600"/>
          <a:ext cx="8128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6881260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9984286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6085619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012159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64594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Motståndare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Hemma / Borta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Plats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245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Lillån Grön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Borta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2021-10-16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Lillåns Skola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5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Lillån Vit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Hemma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2021-11-06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13,30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Kumlahallen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46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Hovsta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Borta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2021-12-04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13,15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Hovstaskolan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7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Ekeby IF F15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Borta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2021-12-18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Kumlahallen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772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Lillån Grön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Hemma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2022-01-08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Kumlahallen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96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Lillån Vit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Borta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2022-01-29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Lillånsskola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444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Hovsta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Hemma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2022-03-05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Kumlahallen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5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Ekeby IF F15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Hemma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2022-03-19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Kumlahallen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8910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A069A368-28C9-47BC-81F5-370C8EDA0082}"/>
              </a:ext>
            </a:extLst>
          </p:cNvPr>
          <p:cNvSpPr txBox="1"/>
          <p:nvPr/>
        </p:nvSpPr>
        <p:spPr>
          <a:xfrm>
            <a:off x="618309" y="338352"/>
            <a:ext cx="809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Spelschema Säsongen 21/22</a:t>
            </a:r>
          </a:p>
        </p:txBody>
      </p:sp>
    </p:spTree>
    <p:extLst>
      <p:ext uri="{BB962C8B-B14F-4D97-AF65-F5344CB8AC3E}">
        <p14:creationId xmlns:p14="http://schemas.microsoft.com/office/powerpoint/2010/main" val="13195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665" y="273050"/>
            <a:ext cx="6575947" cy="11620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Träning 2021/2022 F13/14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60987" y="2627563"/>
            <a:ext cx="1584153" cy="2715393"/>
            <a:chOff x="539552" y="1556792"/>
            <a:chExt cx="3743325" cy="48101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556792"/>
              <a:ext cx="3743325" cy="481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806" y="2996952"/>
              <a:ext cx="90010" cy="108012"/>
            </a:xfrm>
            <a:prstGeom prst="rect">
              <a:avLst/>
            </a:prstGeom>
            <a:solidFill>
              <a:schemeClr val="tx1"/>
            </a:solidFill>
            <a:ln w="25400" cmpd="thickThin">
              <a:noFill/>
            </a:ln>
            <a:effectLst/>
          </p:spPr>
        </p:pic>
      </p:grpSp>
      <p:graphicFrame>
        <p:nvGraphicFramePr>
          <p:cNvPr id="10" name="Tabell 14">
            <a:extLst>
              <a:ext uri="{FF2B5EF4-FFF2-40B4-BE49-F238E27FC236}">
                <a16:creationId xmlns:a16="http://schemas.microsoft.com/office/drawing/2014/main" id="{D0054D39-99E0-42C3-8AD3-551935BA4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36265"/>
              </p:ext>
            </p:extLst>
          </p:nvPr>
        </p:nvGraphicFramePr>
        <p:xfrm>
          <a:off x="486707" y="1475071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785247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27698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19855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Plats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817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Lördagar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10:00-11:00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Vissberga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5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Måndagar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16:30-17:30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Viahallen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233396"/>
                  </a:ext>
                </a:extLst>
              </a:tr>
            </a:tbl>
          </a:graphicData>
        </a:graphic>
      </p:graphicFrame>
      <p:pic>
        <p:nvPicPr>
          <p:cNvPr id="18" name="Bildobjekt 17">
            <a:extLst>
              <a:ext uri="{FF2B5EF4-FFF2-40B4-BE49-F238E27FC236}">
                <a16:creationId xmlns:a16="http://schemas.microsoft.com/office/drawing/2014/main" id="{00864FC1-FA3C-476B-BC04-8E5E07918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87" y="365124"/>
            <a:ext cx="2241501" cy="219456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BC14D5FD-AD7A-4D79-9281-BFACC94348E5}"/>
              </a:ext>
            </a:extLst>
          </p:cNvPr>
          <p:cNvSpPr/>
          <p:nvPr/>
        </p:nvSpPr>
        <p:spPr>
          <a:xfrm>
            <a:off x="489527" y="2918691"/>
            <a:ext cx="8192928" cy="3057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/>
              <a:t>Fokusområden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dirty="0"/>
              <a:t>Ha roligt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dirty="0"/>
              <a:t>Bli kompis med boll och klubba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dirty="0"/>
              <a:t>Spelförståelse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dirty="0"/>
              <a:t>Nya kompisar</a:t>
            </a:r>
          </a:p>
        </p:txBody>
      </p:sp>
    </p:spTree>
    <p:extLst>
      <p:ext uri="{BB962C8B-B14F-4D97-AF65-F5344CB8AC3E}">
        <p14:creationId xmlns:p14="http://schemas.microsoft.com/office/powerpoint/2010/main" val="14453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026" y="147471"/>
            <a:ext cx="6575947" cy="11620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Ledare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60987" y="2627563"/>
            <a:ext cx="1584153" cy="2715393"/>
            <a:chOff x="539552" y="1556792"/>
            <a:chExt cx="3743325" cy="48101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556792"/>
              <a:ext cx="3743325" cy="481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806" y="2996952"/>
              <a:ext cx="90010" cy="108012"/>
            </a:xfrm>
            <a:prstGeom prst="rect">
              <a:avLst/>
            </a:prstGeom>
            <a:solidFill>
              <a:schemeClr val="tx1"/>
            </a:solidFill>
            <a:ln w="25400" cmpd="thickThin">
              <a:noFill/>
            </a:ln>
            <a:effectLst/>
          </p:spPr>
        </p:pic>
      </p:grp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0864FC1-FA3C-476B-BC04-8E5E07918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87" y="365124"/>
            <a:ext cx="2241501" cy="219456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BC14D5FD-AD7A-4D79-9281-BFACC94348E5}"/>
              </a:ext>
            </a:extLst>
          </p:cNvPr>
          <p:cNvSpPr/>
          <p:nvPr/>
        </p:nvSpPr>
        <p:spPr>
          <a:xfrm>
            <a:off x="489527" y="1027612"/>
            <a:ext cx="8192928" cy="4948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b="1" dirty="0"/>
              <a:t>Idag är vi 7 </a:t>
            </a:r>
            <a:r>
              <a:rPr lang="sv-SE" sz="2400" b="1" dirty="0" err="1"/>
              <a:t>st</a:t>
            </a:r>
            <a:r>
              <a:rPr lang="sv-SE" sz="2400" b="1" dirty="0"/>
              <a:t> ledare.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Morgan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Mattias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Jens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Henrik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Jonas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Magnus</a:t>
            </a:r>
          </a:p>
          <a:p>
            <a:r>
              <a:rPr lang="sv-SE" dirty="0"/>
              <a:t>Om ni önskar bli ledare tveka inte att säga till, vi behöver fler.</a:t>
            </a:r>
          </a:p>
          <a:p>
            <a:endParaRPr lang="sv-SE" dirty="0"/>
          </a:p>
          <a:p>
            <a:r>
              <a:rPr lang="sv-SE" sz="2400" b="1" dirty="0"/>
              <a:t>Behov av övrig hjälp från föräldrar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Lagledare</a:t>
            </a:r>
            <a:r>
              <a:rPr lang="sv-SE" dirty="0"/>
              <a:t> (2st) Ansvar: Nya spelare/föräldrar skall läggas upp på laget.se, ge information kring träningar, ha koll på extra utrustning (Sjukvårdsväska, Målvaktsutrustning </a:t>
            </a:r>
            <a:r>
              <a:rPr lang="sv-SE" dirty="0" err="1"/>
              <a:t>m.m</a:t>
            </a:r>
            <a:r>
              <a:rPr lang="sv-SE" dirty="0"/>
              <a:t>) Ansvarig för New Body försäljningen.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Cafeteria ansvarig </a:t>
            </a:r>
            <a:r>
              <a:rPr lang="sv-SE" dirty="0"/>
              <a:t>(1st) Skapa schema för våra veckor som vi ansvar för cafeterian samt bemanning på Skolinnebandy och Företagsinnebandy.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14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954" y="147471"/>
            <a:ext cx="8008019" cy="11620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sv-S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Ansvarsfördelning Ledare / </a:t>
            </a:r>
            <a:r>
              <a:rPr lang="sv-SE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Förädrar</a:t>
            </a:r>
            <a:endParaRPr lang="sv-SE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60987" y="2627563"/>
            <a:ext cx="1584153" cy="2715393"/>
            <a:chOff x="539552" y="1556792"/>
            <a:chExt cx="3743325" cy="48101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556792"/>
              <a:ext cx="3743325" cy="481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806" y="2996952"/>
              <a:ext cx="90010" cy="108012"/>
            </a:xfrm>
            <a:prstGeom prst="rect">
              <a:avLst/>
            </a:prstGeom>
            <a:solidFill>
              <a:schemeClr val="tx1"/>
            </a:solidFill>
            <a:ln w="25400" cmpd="thickThin">
              <a:noFill/>
            </a:ln>
            <a:effectLst/>
          </p:spPr>
        </p:pic>
      </p:grp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0864FC1-FA3C-476B-BC04-8E5E07918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87" y="365124"/>
            <a:ext cx="2241501" cy="219456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BC14D5FD-AD7A-4D79-9281-BFACC94348E5}"/>
              </a:ext>
            </a:extLst>
          </p:cNvPr>
          <p:cNvSpPr/>
          <p:nvPr/>
        </p:nvSpPr>
        <p:spPr>
          <a:xfrm>
            <a:off x="489527" y="1245327"/>
            <a:ext cx="8192928" cy="1314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/>
              <a:t>Ledare ansvarar för…….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Allt kring laget när det gäller träningar / matcher och utrustning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CAC3A1A-8082-4AF8-850D-7E6819E5217A}"/>
              </a:ext>
            </a:extLst>
          </p:cNvPr>
          <p:cNvSpPr/>
          <p:nvPr/>
        </p:nvSpPr>
        <p:spPr>
          <a:xfrm>
            <a:off x="489527" y="2678973"/>
            <a:ext cx="8192928" cy="313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 err="1"/>
              <a:t>Förädrar</a:t>
            </a:r>
            <a:r>
              <a:rPr lang="sv-SE" sz="2400" b="1" dirty="0"/>
              <a:t> ansvarar för…….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Att spelaren anmäler sig till träning och match (kan ni ej delta klicka ”kommer ej”)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Att spelaren kommer på utsatt tid samt har korrekt utrustning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Att sargen byggs innan träning / match samt rivs efter träning / 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Att cafeterian bemannas dom veckor som laget ansvar för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Att delta som funktionär på skolinnebandy och företagsinnebandy enligt uppgjort schema.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Att delta på hemma och borta matcher. Barnen vill visa upp sig för sina föräldrar.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3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2650" y="1093788"/>
            <a:ext cx="7879841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sv-SE" sz="4900" b="1" dirty="0">
                <a:latin typeface="Bookman Old Style" panose="02050604050505020204" pitchFamily="18" charset="0"/>
                <a:ea typeface="+mn-ea"/>
                <a:cs typeface="+mn-cs"/>
              </a:rPr>
              <a:t>Medlemsavgift</a:t>
            </a:r>
            <a:br>
              <a:rPr lang="sv-SE" sz="4900" b="1" dirty="0">
                <a:latin typeface="Calibri" panose="020F0502020204030204" pitchFamily="34" charset="0"/>
                <a:ea typeface="+mn-ea"/>
                <a:cs typeface="+mn-cs"/>
              </a:rPr>
            </a:br>
            <a:r>
              <a:rPr lang="sv-SE" sz="4900" b="1" dirty="0">
                <a:latin typeface="Bookman Old Style" panose="02050604050505020204" pitchFamily="18" charset="0"/>
                <a:ea typeface="+mn-ea"/>
                <a:cs typeface="+mn-cs"/>
              </a:rPr>
              <a:t>Fakturor har skickats ut via Billogram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67F5F819-72D4-42C5-804A-9585320E2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71" y="4455401"/>
            <a:ext cx="8515351" cy="225688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BC453C2-1A9B-4556-9C8B-68930A299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87" y="365124"/>
            <a:ext cx="224150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283" y="965201"/>
            <a:ext cx="3355605" cy="30825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sv-SE" sz="2400" b="1">
                <a:latin typeface="Calibri" panose="020F0502020204030204" pitchFamily="34" charset="0"/>
                <a:ea typeface="+mn-ea"/>
                <a:cs typeface="+mn-cs"/>
              </a:rPr>
              <a:t>Stanno-Kläder 2021/2022!</a:t>
            </a:r>
            <a:br>
              <a:rPr lang="sv-SE" sz="2400" b="1"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sv-SE" sz="2400" b="1">
                <a:latin typeface="Calibri" panose="020F0502020204030204" pitchFamily="34" charset="0"/>
                <a:ea typeface="+mn-ea"/>
                <a:cs typeface="+mn-cs"/>
              </a:rPr>
            </a:br>
            <a:r>
              <a:rPr lang="sv-SE" sz="2400">
                <a:hlinkClick r:id="rId2"/>
              </a:rPr>
              <a:t>Ekeby IF - Klubbshop </a:t>
            </a:r>
            <a:br>
              <a:rPr lang="sv-SE" sz="2400">
                <a:hlinkClick r:id="rId2"/>
              </a:rPr>
            </a:br>
            <a:br>
              <a:rPr lang="sv-SE" sz="2400">
                <a:hlinkClick r:id="rId2"/>
              </a:rPr>
            </a:br>
            <a:r>
              <a:rPr lang="sv-SE" sz="2400">
                <a:hlinkClick r:id="rId2"/>
              </a:rPr>
              <a:t>Teamsales store </a:t>
            </a:r>
            <a:br>
              <a:rPr lang="sv-SE" sz="2400">
                <a:hlinkClick r:id="rId2"/>
              </a:rPr>
            </a:br>
            <a:br>
              <a:rPr lang="sv-SE" sz="2400">
                <a:hlinkClick r:id="rId2"/>
              </a:rPr>
            </a:br>
            <a:r>
              <a:rPr lang="sv-SE" sz="2400">
                <a:hlinkClick r:id="rId2"/>
              </a:rPr>
              <a:t>Sportprodukter till ett bra pris</a:t>
            </a:r>
            <a:endParaRPr lang="sv-SE" sz="2400" b="1"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987324A-458F-4777-8156-122886676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38" y="333206"/>
            <a:ext cx="2729815" cy="2808311"/>
          </a:xfrm>
          <a:prstGeom prst="rect">
            <a:avLst/>
          </a:prstGeom>
        </p:spPr>
      </p:pic>
      <p:pic>
        <p:nvPicPr>
          <p:cNvPr id="6" name="Bildobjekt 5" descr="En bild som visar text, kläder, byxor&#10;&#10;Automatiskt genererad beskrivning">
            <a:extLst>
              <a:ext uri="{FF2B5EF4-FFF2-40B4-BE49-F238E27FC236}">
                <a16:creationId xmlns:a16="http://schemas.microsoft.com/office/drawing/2014/main" id="{4287BEA8-2F5F-4950-96F9-4B3BF694C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84" y="3889258"/>
            <a:ext cx="2887777" cy="2808311"/>
          </a:xfrm>
          <a:prstGeom prst="rect">
            <a:avLst/>
          </a:prstGeom>
        </p:spPr>
      </p:pic>
      <p:pic>
        <p:nvPicPr>
          <p:cNvPr id="14" name="Bildobjekt 13" descr="En bild som visar text, kläder, skjorta&#10;&#10;Automatiskt genererad beskrivning">
            <a:extLst>
              <a:ext uri="{FF2B5EF4-FFF2-40B4-BE49-F238E27FC236}">
                <a16:creationId xmlns:a16="http://schemas.microsoft.com/office/drawing/2014/main" id="{2D503F4B-666D-4F8B-93BB-AA5A0719D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38" y="4221089"/>
            <a:ext cx="2568957" cy="2303707"/>
          </a:xfrm>
          <a:prstGeom prst="rect">
            <a:avLst/>
          </a:prstGeom>
        </p:spPr>
      </p:pic>
      <p:pic>
        <p:nvPicPr>
          <p:cNvPr id="12" name="Bildobjekt 11" descr="En bild som visar text, kläder&#10;&#10;Automatiskt genererad beskrivning">
            <a:extLst>
              <a:ext uri="{FF2B5EF4-FFF2-40B4-BE49-F238E27FC236}">
                <a16:creationId xmlns:a16="http://schemas.microsoft.com/office/drawing/2014/main" id="{E99E70A8-3396-43E1-B023-3AF4A2575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61" y="4149081"/>
            <a:ext cx="2973696" cy="228866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8288BFF-3BA8-4B7D-95C3-126F069284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87" y="365124"/>
            <a:ext cx="224150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2D9681BD16864BB107E9EB900F68AC" ma:contentTypeVersion="13" ma:contentTypeDescription="Skapa ett nytt dokument." ma:contentTypeScope="" ma:versionID="c6d0446a96aac7f9bfce2ab970b76d55">
  <xsd:schema xmlns:xsd="http://www.w3.org/2001/XMLSchema" xmlns:xs="http://www.w3.org/2001/XMLSchema" xmlns:p="http://schemas.microsoft.com/office/2006/metadata/properties" xmlns:ns3="8a7f7dcd-73b3-4f43-97ab-47e0267bdf9d" xmlns:ns4="237656d7-cd37-4f4d-a816-d3efc57e97c1" targetNamespace="http://schemas.microsoft.com/office/2006/metadata/properties" ma:root="true" ma:fieldsID="a455bb08f165c070a3184bedce540492" ns3:_="" ns4:_="">
    <xsd:import namespace="8a7f7dcd-73b3-4f43-97ab-47e0267bdf9d"/>
    <xsd:import namespace="237656d7-cd37-4f4d-a816-d3efc57e97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f7dcd-73b3-4f43-97ab-47e0267bd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56d7-cd37-4f4d-a816-d3efc57e97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FFCBB4-EF8B-4AEF-A1EF-964D760A43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09E501-30D2-47C9-8382-DDF7E729CECB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8F559F1E-3A9E-4E68-938D-18A0D0FB53E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a7f7dcd-73b3-4f43-97ab-47e0267bdf9d"/>
    <ds:schemaRef ds:uri="237656d7-cd37-4f4d-a816-d3efc57e97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830</Words>
  <Application>Microsoft Office PowerPoint</Application>
  <PresentationFormat>Bredbild</PresentationFormat>
  <Paragraphs>213</Paragraphs>
  <Slides>15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Nyhetsbrev Ekeby IF</vt:lpstr>
      <vt:lpstr>Värdegrund!</vt:lpstr>
      <vt:lpstr>PowerPoint-presentation</vt:lpstr>
      <vt:lpstr>Läget i laget F13/14</vt:lpstr>
      <vt:lpstr>Träning 2021/2022 F13/14</vt:lpstr>
      <vt:lpstr>Ledare</vt:lpstr>
      <vt:lpstr>Ansvarsfördelning Ledare / Förädrar</vt:lpstr>
      <vt:lpstr>Medlemsavgift Fakturor har skickats ut via Billogram</vt:lpstr>
      <vt:lpstr>Stanno-Kläder 2021/2022!  Ekeby IF - Klubbshop   Teamsales store   Sportprodukter till ett bra pris</vt:lpstr>
      <vt:lpstr>PowerPoint-presentation</vt:lpstr>
      <vt:lpstr>Det är många fördelar med ett medlemskap. </vt:lpstr>
      <vt:lpstr>Tack</vt:lpstr>
      <vt:lpstr>PowerPoint-presentation</vt:lpstr>
      <vt:lpstr>Bemanning Café  V.3 -22</vt:lpstr>
      <vt:lpstr>Bemanning Företagsinnebande 9/4 - 22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Nyhetsbrev Ekeby IF</dc:title>
  <dc:creator>Magnus Claesson</dc:creator>
  <cp:lastModifiedBy>Jonas L Pettersson</cp:lastModifiedBy>
  <cp:revision>3</cp:revision>
  <dcterms:created xsi:type="dcterms:W3CDTF">2021-10-04T16:43:14Z</dcterms:created>
  <dcterms:modified xsi:type="dcterms:W3CDTF">2021-10-09T08:53:57Z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bc4404-d96b-4544-9544-a30b749faca9_Enabled">
    <vt:lpwstr>True</vt:lpwstr>
  </property>
  <property fmtid="{D5CDD505-2E9C-101B-9397-08002B2CF9AE}" pid="3" name="MSIP_Label_f0bc4404-d96b-4544-9544-a30b749faca9_SiteId">
    <vt:lpwstr>176bdcf0-2ce3-4610-962a-d59c1f5ce9f6</vt:lpwstr>
  </property>
  <property fmtid="{D5CDD505-2E9C-101B-9397-08002B2CF9AE}" pid="4" name="MSIP_Label_f0bc4404-d96b-4544-9544-a30b749faca9_Owner">
    <vt:lpwstr>jonas.pettersson@ica.se</vt:lpwstr>
  </property>
  <property fmtid="{D5CDD505-2E9C-101B-9397-08002B2CF9AE}" pid="5" name="MSIP_Label_f0bc4404-d96b-4544-9544-a30b749faca9_SetDate">
    <vt:lpwstr>2021-10-05T17:18:21.4163125Z</vt:lpwstr>
  </property>
  <property fmtid="{D5CDD505-2E9C-101B-9397-08002B2CF9AE}" pid="6" name="MSIP_Label_f0bc4404-d96b-4544-9544-a30b749faca9_Name">
    <vt:lpwstr>S3 (Intra-company)</vt:lpwstr>
  </property>
  <property fmtid="{D5CDD505-2E9C-101B-9397-08002B2CF9AE}" pid="7" name="MSIP_Label_f0bc4404-d96b-4544-9544-a30b749faca9_Application">
    <vt:lpwstr>Microsoft Azure Information Protection</vt:lpwstr>
  </property>
  <property fmtid="{D5CDD505-2E9C-101B-9397-08002B2CF9AE}" pid="8" name="MSIP_Label_f0bc4404-d96b-4544-9544-a30b749faca9_ActionId">
    <vt:lpwstr>0c28a6cd-97f1-46b0-939b-8b7fa815c8de</vt:lpwstr>
  </property>
  <property fmtid="{D5CDD505-2E9C-101B-9397-08002B2CF9AE}" pid="9" name="MSIP_Label_f0bc4404-d96b-4544-9544-a30b749faca9_Extended_MSFT_Method">
    <vt:lpwstr>Automatic</vt:lpwstr>
  </property>
  <property fmtid="{D5CDD505-2E9C-101B-9397-08002B2CF9AE}" pid="10" name="Sensitivity">
    <vt:lpwstr>S3 (Intra-company)</vt:lpwstr>
  </property>
  <property fmtid="{D5CDD505-2E9C-101B-9397-08002B2CF9AE}" pid="11" name="ContentTypeId">
    <vt:lpwstr>0x0101004F2D9681BD16864BB107E9EB900F68AC</vt:lpwstr>
  </property>
</Properties>
</file>