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4" r:id="rId4"/>
    <p:sldId id="257" r:id="rId5"/>
    <p:sldId id="260" r:id="rId6"/>
    <p:sldId id="259" r:id="rId7"/>
    <p:sldId id="261" r:id="rId8"/>
    <p:sldId id="265" r:id="rId9"/>
    <p:sldId id="266" r:id="rId10"/>
    <p:sldId id="263" r:id="rId11"/>
    <p:sldId id="262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3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4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5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70105F5E-5B61-4F51-927C-5B28DB7D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5882C1C4-D961-459C-91C5-334ABD6E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16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A7B8B125-A98E-403C-9A7F-494FF78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0" y="0"/>
            <a:ext cx="11322200" cy="6858000"/>
          </a:xfrm>
          <a:custGeom>
            <a:avLst/>
            <a:gdLst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9092866 w 11593823"/>
              <a:gd name="connsiteY6" fmla="*/ 0 h 6858000"/>
              <a:gd name="connsiteX7" fmla="*/ 11322200 w 11593823"/>
              <a:gd name="connsiteY7" fmla="*/ 0 h 6858000"/>
              <a:gd name="connsiteX8" fmla="*/ 11322198 w 11593823"/>
              <a:gd name="connsiteY8" fmla="*/ 2 h 6858000"/>
              <a:gd name="connsiteX9" fmla="*/ 11593823 w 11593823"/>
              <a:gd name="connsiteY9" fmla="*/ 2 h 6858000"/>
              <a:gd name="connsiteX10" fmla="*/ 11322197 w 11593823"/>
              <a:gd name="connsiteY10" fmla="*/ 4 h 6858000"/>
              <a:gd name="connsiteX11" fmla="*/ 5311608 w 11593823"/>
              <a:gd name="connsiteY11" fmla="*/ 6858000 h 6858000"/>
              <a:gd name="connsiteX12" fmla="*/ 5288856 w 11593823"/>
              <a:gd name="connsiteY12" fmla="*/ 6858000 h 6858000"/>
              <a:gd name="connsiteX13" fmla="*/ 4806770 w 11593823"/>
              <a:gd name="connsiteY13" fmla="*/ 6858000 h 6858000"/>
              <a:gd name="connsiteX14" fmla="*/ 4676142 w 11593823"/>
              <a:gd name="connsiteY14" fmla="*/ 6858000 h 6858000"/>
              <a:gd name="connsiteX15" fmla="*/ 3082273 w 11593823"/>
              <a:gd name="connsiteY15" fmla="*/ 6858000 h 6858000"/>
              <a:gd name="connsiteX16" fmla="*/ 2625273 w 11593823"/>
              <a:gd name="connsiteY16" fmla="*/ 6858000 h 6858000"/>
              <a:gd name="connsiteX17" fmla="*/ 2155010 w 11593823"/>
              <a:gd name="connsiteY17" fmla="*/ 6858000 h 6858000"/>
              <a:gd name="connsiteX18" fmla="*/ 0 w 11593823"/>
              <a:gd name="connsiteY18" fmla="*/ 685800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11322200 w 11593823"/>
              <a:gd name="connsiteY6" fmla="*/ 0 h 6858000"/>
              <a:gd name="connsiteX7" fmla="*/ 11322198 w 11593823"/>
              <a:gd name="connsiteY7" fmla="*/ 2 h 6858000"/>
              <a:gd name="connsiteX8" fmla="*/ 11593823 w 11593823"/>
              <a:gd name="connsiteY8" fmla="*/ 2 h 6858000"/>
              <a:gd name="connsiteX9" fmla="*/ 11322197 w 11593823"/>
              <a:gd name="connsiteY9" fmla="*/ 4 h 6858000"/>
              <a:gd name="connsiteX10" fmla="*/ 5311608 w 11593823"/>
              <a:gd name="connsiteY10" fmla="*/ 6858000 h 6858000"/>
              <a:gd name="connsiteX11" fmla="*/ 5288856 w 11593823"/>
              <a:gd name="connsiteY11" fmla="*/ 6858000 h 6858000"/>
              <a:gd name="connsiteX12" fmla="*/ 4806770 w 11593823"/>
              <a:gd name="connsiteY12" fmla="*/ 6858000 h 6858000"/>
              <a:gd name="connsiteX13" fmla="*/ 4676142 w 11593823"/>
              <a:gd name="connsiteY13" fmla="*/ 6858000 h 6858000"/>
              <a:gd name="connsiteX14" fmla="*/ 3082273 w 11593823"/>
              <a:gd name="connsiteY14" fmla="*/ 6858000 h 6858000"/>
              <a:gd name="connsiteX15" fmla="*/ 2625273 w 11593823"/>
              <a:gd name="connsiteY15" fmla="*/ 6858000 h 6858000"/>
              <a:gd name="connsiteX16" fmla="*/ 2155010 w 11593823"/>
              <a:gd name="connsiteY16" fmla="*/ 6858000 h 6858000"/>
              <a:gd name="connsiteX17" fmla="*/ 0 w 11593823"/>
              <a:gd name="connsiteY17" fmla="*/ 6858000 h 6858000"/>
              <a:gd name="connsiteX18" fmla="*/ 0 w 11593823"/>
              <a:gd name="connsiteY18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11322200 w 11593823"/>
              <a:gd name="connsiteY5" fmla="*/ 0 h 6858000"/>
              <a:gd name="connsiteX6" fmla="*/ 11322198 w 11593823"/>
              <a:gd name="connsiteY6" fmla="*/ 2 h 6858000"/>
              <a:gd name="connsiteX7" fmla="*/ 11593823 w 11593823"/>
              <a:gd name="connsiteY7" fmla="*/ 2 h 6858000"/>
              <a:gd name="connsiteX8" fmla="*/ 11322197 w 11593823"/>
              <a:gd name="connsiteY8" fmla="*/ 4 h 6858000"/>
              <a:gd name="connsiteX9" fmla="*/ 5311608 w 11593823"/>
              <a:gd name="connsiteY9" fmla="*/ 6858000 h 6858000"/>
              <a:gd name="connsiteX10" fmla="*/ 5288856 w 11593823"/>
              <a:gd name="connsiteY10" fmla="*/ 6858000 h 6858000"/>
              <a:gd name="connsiteX11" fmla="*/ 4806770 w 11593823"/>
              <a:gd name="connsiteY11" fmla="*/ 6858000 h 6858000"/>
              <a:gd name="connsiteX12" fmla="*/ 4676142 w 11593823"/>
              <a:gd name="connsiteY12" fmla="*/ 6858000 h 6858000"/>
              <a:gd name="connsiteX13" fmla="*/ 3082273 w 11593823"/>
              <a:gd name="connsiteY13" fmla="*/ 6858000 h 6858000"/>
              <a:gd name="connsiteX14" fmla="*/ 2625273 w 11593823"/>
              <a:gd name="connsiteY14" fmla="*/ 6858000 h 6858000"/>
              <a:gd name="connsiteX15" fmla="*/ 2155010 w 11593823"/>
              <a:gd name="connsiteY15" fmla="*/ 6858000 h 6858000"/>
              <a:gd name="connsiteX16" fmla="*/ 0 w 11593823"/>
              <a:gd name="connsiteY16" fmla="*/ 6858000 h 6858000"/>
              <a:gd name="connsiteX17" fmla="*/ 0 w 11593823"/>
              <a:gd name="connsiteY17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4806770 w 11593823"/>
              <a:gd name="connsiteY3" fmla="*/ 2 h 6858000"/>
              <a:gd name="connsiteX4" fmla="*/ 11322200 w 11593823"/>
              <a:gd name="connsiteY4" fmla="*/ 0 h 6858000"/>
              <a:gd name="connsiteX5" fmla="*/ 11322198 w 11593823"/>
              <a:gd name="connsiteY5" fmla="*/ 2 h 6858000"/>
              <a:gd name="connsiteX6" fmla="*/ 11593823 w 11593823"/>
              <a:gd name="connsiteY6" fmla="*/ 2 h 6858000"/>
              <a:gd name="connsiteX7" fmla="*/ 11322197 w 11593823"/>
              <a:gd name="connsiteY7" fmla="*/ 4 h 6858000"/>
              <a:gd name="connsiteX8" fmla="*/ 5311608 w 11593823"/>
              <a:gd name="connsiteY8" fmla="*/ 6858000 h 6858000"/>
              <a:gd name="connsiteX9" fmla="*/ 5288856 w 11593823"/>
              <a:gd name="connsiteY9" fmla="*/ 6858000 h 6858000"/>
              <a:gd name="connsiteX10" fmla="*/ 4806770 w 11593823"/>
              <a:gd name="connsiteY10" fmla="*/ 6858000 h 6858000"/>
              <a:gd name="connsiteX11" fmla="*/ 4676142 w 11593823"/>
              <a:gd name="connsiteY11" fmla="*/ 6858000 h 6858000"/>
              <a:gd name="connsiteX12" fmla="*/ 3082273 w 11593823"/>
              <a:gd name="connsiteY12" fmla="*/ 6858000 h 6858000"/>
              <a:gd name="connsiteX13" fmla="*/ 2625273 w 11593823"/>
              <a:gd name="connsiteY13" fmla="*/ 6858000 h 6858000"/>
              <a:gd name="connsiteX14" fmla="*/ 2155010 w 11593823"/>
              <a:gd name="connsiteY14" fmla="*/ 6858000 h 6858000"/>
              <a:gd name="connsiteX15" fmla="*/ 0 w 11593823"/>
              <a:gd name="connsiteY15" fmla="*/ 6858000 h 6858000"/>
              <a:gd name="connsiteX16" fmla="*/ 0 w 11593823"/>
              <a:gd name="connsiteY16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11322200 w 11593823"/>
              <a:gd name="connsiteY3" fmla="*/ 0 h 6858000"/>
              <a:gd name="connsiteX4" fmla="*/ 11322198 w 11593823"/>
              <a:gd name="connsiteY4" fmla="*/ 2 h 6858000"/>
              <a:gd name="connsiteX5" fmla="*/ 11593823 w 11593823"/>
              <a:gd name="connsiteY5" fmla="*/ 2 h 6858000"/>
              <a:gd name="connsiteX6" fmla="*/ 11322197 w 11593823"/>
              <a:gd name="connsiteY6" fmla="*/ 4 h 6858000"/>
              <a:gd name="connsiteX7" fmla="*/ 5311608 w 11593823"/>
              <a:gd name="connsiteY7" fmla="*/ 6858000 h 6858000"/>
              <a:gd name="connsiteX8" fmla="*/ 5288856 w 11593823"/>
              <a:gd name="connsiteY8" fmla="*/ 6858000 h 6858000"/>
              <a:gd name="connsiteX9" fmla="*/ 4806770 w 11593823"/>
              <a:gd name="connsiteY9" fmla="*/ 6858000 h 6858000"/>
              <a:gd name="connsiteX10" fmla="*/ 4676142 w 11593823"/>
              <a:gd name="connsiteY10" fmla="*/ 6858000 h 6858000"/>
              <a:gd name="connsiteX11" fmla="*/ 3082273 w 11593823"/>
              <a:gd name="connsiteY11" fmla="*/ 6858000 h 6858000"/>
              <a:gd name="connsiteX12" fmla="*/ 2625273 w 11593823"/>
              <a:gd name="connsiteY12" fmla="*/ 6858000 h 6858000"/>
              <a:gd name="connsiteX13" fmla="*/ 2155010 w 11593823"/>
              <a:gd name="connsiteY13" fmla="*/ 6858000 h 6858000"/>
              <a:gd name="connsiteX14" fmla="*/ 0 w 11593823"/>
              <a:gd name="connsiteY14" fmla="*/ 6858000 h 6858000"/>
              <a:gd name="connsiteX15" fmla="*/ 0 w 11593823"/>
              <a:gd name="connsiteY15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11322200 w 11593823"/>
              <a:gd name="connsiteY2" fmla="*/ 0 h 6858000"/>
              <a:gd name="connsiteX3" fmla="*/ 11322198 w 11593823"/>
              <a:gd name="connsiteY3" fmla="*/ 2 h 6858000"/>
              <a:gd name="connsiteX4" fmla="*/ 11593823 w 11593823"/>
              <a:gd name="connsiteY4" fmla="*/ 2 h 6858000"/>
              <a:gd name="connsiteX5" fmla="*/ 11322197 w 11593823"/>
              <a:gd name="connsiteY5" fmla="*/ 4 h 6858000"/>
              <a:gd name="connsiteX6" fmla="*/ 5311608 w 11593823"/>
              <a:gd name="connsiteY6" fmla="*/ 6858000 h 6858000"/>
              <a:gd name="connsiteX7" fmla="*/ 5288856 w 11593823"/>
              <a:gd name="connsiteY7" fmla="*/ 6858000 h 6858000"/>
              <a:gd name="connsiteX8" fmla="*/ 4806770 w 11593823"/>
              <a:gd name="connsiteY8" fmla="*/ 6858000 h 6858000"/>
              <a:gd name="connsiteX9" fmla="*/ 4676142 w 11593823"/>
              <a:gd name="connsiteY9" fmla="*/ 6858000 h 6858000"/>
              <a:gd name="connsiteX10" fmla="*/ 3082273 w 11593823"/>
              <a:gd name="connsiteY10" fmla="*/ 6858000 h 6858000"/>
              <a:gd name="connsiteX11" fmla="*/ 2625273 w 11593823"/>
              <a:gd name="connsiteY11" fmla="*/ 6858000 h 6858000"/>
              <a:gd name="connsiteX12" fmla="*/ 2155010 w 11593823"/>
              <a:gd name="connsiteY12" fmla="*/ 6858000 h 6858000"/>
              <a:gd name="connsiteX13" fmla="*/ 0 w 11593823"/>
              <a:gd name="connsiteY13" fmla="*/ 6858000 h 6858000"/>
              <a:gd name="connsiteX14" fmla="*/ 0 w 11593823"/>
              <a:gd name="connsiteY14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3082273 w 11593823"/>
              <a:gd name="connsiteY9" fmla="*/ 6858000 h 6858000"/>
              <a:gd name="connsiteX10" fmla="*/ 2625273 w 11593823"/>
              <a:gd name="connsiteY10" fmla="*/ 6858000 h 6858000"/>
              <a:gd name="connsiteX11" fmla="*/ 2155010 w 11593823"/>
              <a:gd name="connsiteY11" fmla="*/ 6858000 h 6858000"/>
              <a:gd name="connsiteX12" fmla="*/ 0 w 11593823"/>
              <a:gd name="connsiteY12" fmla="*/ 6858000 h 6858000"/>
              <a:gd name="connsiteX13" fmla="*/ 0 w 11593823"/>
              <a:gd name="connsiteY13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625273 w 11593823"/>
              <a:gd name="connsiteY9" fmla="*/ 6858000 h 6858000"/>
              <a:gd name="connsiteX10" fmla="*/ 2155010 w 11593823"/>
              <a:gd name="connsiteY10" fmla="*/ 6858000 h 6858000"/>
              <a:gd name="connsiteX11" fmla="*/ 0 w 11593823"/>
              <a:gd name="connsiteY11" fmla="*/ 6858000 h 6858000"/>
              <a:gd name="connsiteX12" fmla="*/ 0 w 11593823"/>
              <a:gd name="connsiteY12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0 w 11593823"/>
              <a:gd name="connsiteY9" fmla="*/ 6858000 h 6858000"/>
              <a:gd name="connsiteX10" fmla="*/ 0 w 11593823"/>
              <a:gd name="connsiteY10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676142 w 11593823"/>
              <a:gd name="connsiteY7" fmla="*/ 6858000 h 6858000"/>
              <a:gd name="connsiteX8" fmla="*/ 0 w 11593823"/>
              <a:gd name="connsiteY8" fmla="*/ 6858000 h 6858000"/>
              <a:gd name="connsiteX9" fmla="*/ 0 w 11593823"/>
              <a:gd name="connsiteY9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0 w 11593823"/>
              <a:gd name="connsiteY7" fmla="*/ 6858000 h 6858000"/>
              <a:gd name="connsiteX8" fmla="*/ 0 w 11593823"/>
              <a:gd name="connsiteY8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0 w 11593823"/>
              <a:gd name="connsiteY6" fmla="*/ 6858000 h 6858000"/>
              <a:gd name="connsiteX7" fmla="*/ 0 w 11593823"/>
              <a:gd name="connsiteY7" fmla="*/ 0 h 6858000"/>
              <a:gd name="connsiteX0" fmla="*/ 0 w 11322200"/>
              <a:gd name="connsiteY0" fmla="*/ 0 h 6858000"/>
              <a:gd name="connsiteX1" fmla="*/ 11322200 w 11322200"/>
              <a:gd name="connsiteY1" fmla="*/ 0 h 6858000"/>
              <a:gd name="connsiteX2" fmla="*/ 11322198 w 11322200"/>
              <a:gd name="connsiteY2" fmla="*/ 2 h 6858000"/>
              <a:gd name="connsiteX3" fmla="*/ 11322197 w 11322200"/>
              <a:gd name="connsiteY3" fmla="*/ 4 h 6858000"/>
              <a:gd name="connsiteX4" fmla="*/ 5311608 w 11322200"/>
              <a:gd name="connsiteY4" fmla="*/ 6858000 h 6858000"/>
              <a:gd name="connsiteX5" fmla="*/ 0 w 11322200"/>
              <a:gd name="connsiteY5" fmla="*/ 6858000 h 6858000"/>
              <a:gd name="connsiteX6" fmla="*/ 0 w 113222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200" h="6858000">
                <a:moveTo>
                  <a:pt x="0" y="0"/>
                </a:moveTo>
                <a:lnTo>
                  <a:pt x="11322200" y="0"/>
                </a:lnTo>
                <a:lnTo>
                  <a:pt x="11322198" y="2"/>
                </a:lnTo>
                <a:cubicBezTo>
                  <a:pt x="11322198" y="3"/>
                  <a:pt x="11322197" y="3"/>
                  <a:pt x="11322197" y="4"/>
                </a:cubicBezTo>
                <a:lnTo>
                  <a:pt x="53116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ADDB082-7D7A-47E6-5680-5BD8F09C0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91" y="1061686"/>
            <a:ext cx="7323046" cy="3238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/>
              <a:t>GOTHIA CUP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771FB5-288F-EF24-11BA-43F60F59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1451" y="2314420"/>
            <a:ext cx="4496783" cy="7329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/>
              <a:t>FLICKJUNIOR</a:t>
            </a:r>
          </a:p>
          <a:p>
            <a:r>
              <a:rPr lang="en-US" sz="4000" dirty="0"/>
              <a:t>15-21/7-2024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B1C5DD-CB08-4407-9D12-CC2C42B0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FB15227C-383F-C576-75C5-38D684DE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70" y="2552700"/>
            <a:ext cx="3543730" cy="40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1F0C2E9-0329-9D17-3EFE-51668AD2C101}"/>
              </a:ext>
            </a:extLst>
          </p:cNvPr>
          <p:cNvSpPr txBox="1"/>
          <p:nvPr/>
        </p:nvSpPr>
        <p:spPr>
          <a:xfrm>
            <a:off x="1384041" y="671691"/>
            <a:ext cx="94239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Lunchmeny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Måndag: Tortellinigratäng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Tisdag: Spaghetti </a:t>
            </a:r>
            <a:r>
              <a:rPr lang="sv-SE" sz="2400" dirty="0" err="1"/>
              <a:t>Bolognese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Onsdag: Kyckling </a:t>
            </a:r>
            <a:r>
              <a:rPr lang="sv-SE" sz="2400" dirty="0" err="1"/>
              <a:t>paneng</a:t>
            </a:r>
            <a:r>
              <a:rPr lang="sv-SE" sz="2400" dirty="0"/>
              <a:t> med ris och sweet </a:t>
            </a:r>
            <a:r>
              <a:rPr lang="sv-SE" sz="2400" dirty="0" err="1"/>
              <a:t>chillisås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Torsdag: </a:t>
            </a:r>
            <a:r>
              <a:rPr lang="sv-SE" sz="2400" dirty="0" err="1"/>
              <a:t>Lasagnette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Fredag: Tacogryta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Lördag: Vad köket erbjuder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r>
              <a:rPr lang="sv-SE" sz="2400" dirty="0"/>
              <a:t>Middagsmeny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Söndag: Krämig kycklingpasta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Måndag: Kycklingkorv stroganoff med 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Tisdag: Panerad torskfilé med potatis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Onsdag: Kycklingköttbullar med potatis och gräddsås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Torsdag: Grillad kycklingklubba med potatisgratäng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Fredag: Sprödbakad kycklingfilé med klyftpotatis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ABCD307B-4B2E-EE33-DB4E-2B6D1042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57" y="4789272"/>
            <a:ext cx="1519796" cy="17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E927A2E-1DF9-EC03-4D32-AA6FBF0F8AD7}"/>
              </a:ext>
            </a:extLst>
          </p:cNvPr>
          <p:cNvSpPr txBox="1"/>
          <p:nvPr/>
        </p:nvSpPr>
        <p:spPr>
          <a:xfrm>
            <a:off x="142876" y="504825"/>
            <a:ext cx="59531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INFO OM PLANERNA:</a:t>
            </a:r>
          </a:p>
          <a:p>
            <a:endParaRPr lang="sv-SE" sz="2000" dirty="0"/>
          </a:p>
          <a:p>
            <a:r>
              <a:rPr lang="sv-SE" sz="2000" u="sng" dirty="0"/>
              <a:t>Backavallen 2</a:t>
            </a:r>
            <a:r>
              <a:rPr lang="sv-SE" dirty="0"/>
              <a:t>:</a:t>
            </a:r>
          </a:p>
          <a:p>
            <a:r>
              <a:rPr lang="sv-SE" dirty="0"/>
              <a:t>Konstgräs</a:t>
            </a:r>
          </a:p>
          <a:p>
            <a:r>
              <a:rPr lang="sv-SE" dirty="0"/>
              <a:t>Närmsta busshållplats: Björkrisvägen, linje 18, 19</a:t>
            </a:r>
          </a:p>
          <a:p>
            <a:r>
              <a:rPr lang="sv-SE" dirty="0"/>
              <a:t>Cafeteria: Ja</a:t>
            </a:r>
          </a:p>
          <a:p>
            <a:r>
              <a:rPr lang="sv-SE" dirty="0"/>
              <a:t>Omklädningsrum: Ja</a:t>
            </a:r>
          </a:p>
          <a:p>
            <a:r>
              <a:rPr lang="sv-SE" dirty="0"/>
              <a:t>Parkeringsmöjligheter: Ja</a:t>
            </a:r>
          </a:p>
          <a:p>
            <a:r>
              <a:rPr lang="sv-SE" dirty="0"/>
              <a:t>Adress: </a:t>
            </a:r>
            <a:r>
              <a:rPr lang="sv-SE" dirty="0" err="1"/>
              <a:t>Wadköpingsgatan</a:t>
            </a:r>
            <a:r>
              <a:rPr lang="sv-SE" dirty="0"/>
              <a:t> 153-155 Göteborg</a:t>
            </a:r>
          </a:p>
          <a:p>
            <a:endParaRPr lang="sv-SE" dirty="0"/>
          </a:p>
          <a:p>
            <a:r>
              <a:rPr lang="sv-SE" sz="2000" u="sng" dirty="0"/>
              <a:t>Gothia Park </a:t>
            </a:r>
            <a:r>
              <a:rPr lang="sv-SE" sz="2000" u="sng" dirty="0" err="1"/>
              <a:t>Acadamy</a:t>
            </a:r>
            <a:r>
              <a:rPr lang="sv-SE" sz="2000" u="sng" dirty="0"/>
              <a:t> 4:</a:t>
            </a:r>
          </a:p>
          <a:p>
            <a:r>
              <a:rPr lang="sv-SE" dirty="0"/>
              <a:t>Konstgräs</a:t>
            </a:r>
          </a:p>
          <a:p>
            <a:pPr algn="l"/>
            <a:r>
              <a:rPr lang="sv-SE" dirty="0"/>
              <a:t>Närmsta busshållplats: </a:t>
            </a:r>
            <a:r>
              <a:rPr lang="sv-SE" dirty="0" err="1"/>
              <a:t>Grimbo</a:t>
            </a:r>
            <a:r>
              <a:rPr lang="sv-SE" dirty="0"/>
              <a:t>, linje 17, 35 och 37 </a:t>
            </a:r>
          </a:p>
          <a:p>
            <a:pPr algn="l"/>
            <a:r>
              <a:rPr lang="sv-SE" dirty="0"/>
              <a:t>Cafeteria: Ja </a:t>
            </a:r>
          </a:p>
          <a:p>
            <a:pPr algn="l"/>
            <a:r>
              <a:rPr lang="sv-SE" dirty="0"/>
              <a:t>Omklädningsrum: Nej </a:t>
            </a:r>
          </a:p>
          <a:p>
            <a:pPr algn="l"/>
            <a:r>
              <a:rPr lang="sv-SE" dirty="0"/>
              <a:t>Parkeringsmöjligheter: Begränsat </a:t>
            </a:r>
          </a:p>
          <a:p>
            <a:pPr algn="l"/>
            <a:r>
              <a:rPr lang="sv-SE" dirty="0"/>
              <a:t>Adress: Entreprenadvägen 6, Göteborg</a:t>
            </a:r>
          </a:p>
          <a:p>
            <a:pPr algn="l"/>
            <a:endParaRPr lang="sv-SE" b="0" i="0" dirty="0">
              <a:solidFill>
                <a:srgbClr val="4B5563"/>
              </a:solidFill>
              <a:effectLst/>
              <a:latin typeface="ui-sans-serif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90CFE9B-93E2-A34A-EBEC-BEE4E1D5E261}"/>
              </a:ext>
            </a:extLst>
          </p:cNvPr>
          <p:cNvSpPr txBox="1"/>
          <p:nvPr/>
        </p:nvSpPr>
        <p:spPr>
          <a:xfrm>
            <a:off x="6658948" y="1100201"/>
            <a:ext cx="51349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 err="1"/>
              <a:t>Sälöfjordsplan</a:t>
            </a:r>
            <a:r>
              <a:rPr lang="sv-SE" sz="2000" u="sng" dirty="0"/>
              <a:t> 2</a:t>
            </a:r>
            <a:r>
              <a:rPr lang="sv-SE" sz="2000" dirty="0"/>
              <a:t>: </a:t>
            </a:r>
          </a:p>
          <a:p>
            <a:r>
              <a:rPr lang="sv-SE" dirty="0"/>
              <a:t>Konstgräs</a:t>
            </a:r>
          </a:p>
          <a:p>
            <a:pPr algn="l"/>
            <a:r>
              <a:rPr lang="sv-SE" dirty="0"/>
              <a:t>Närmsta busshållplats: Sälöfjordsgatan, linje 24</a:t>
            </a:r>
          </a:p>
          <a:p>
            <a:pPr algn="l"/>
            <a:r>
              <a:rPr lang="sv-SE" dirty="0"/>
              <a:t>Närmsta spårvagn: Sälöfjordsgatan, linje 5, 6 och 10</a:t>
            </a:r>
          </a:p>
          <a:p>
            <a:pPr algn="l"/>
            <a:r>
              <a:rPr lang="sv-SE" dirty="0"/>
              <a:t>Gothia Line: Linje 6 </a:t>
            </a:r>
          </a:p>
          <a:p>
            <a:pPr algn="l"/>
            <a:r>
              <a:rPr lang="sv-SE" dirty="0"/>
              <a:t>Cafeteria: Ja </a:t>
            </a:r>
          </a:p>
          <a:p>
            <a:pPr algn="l"/>
            <a:r>
              <a:rPr lang="sv-SE" dirty="0"/>
              <a:t>Omklädningsrum: Ja </a:t>
            </a:r>
          </a:p>
          <a:p>
            <a:pPr algn="l"/>
            <a:r>
              <a:rPr lang="sv-SE" dirty="0"/>
              <a:t>Parkeringsmöjligheter: Ja, avgift </a:t>
            </a:r>
          </a:p>
          <a:p>
            <a:pPr algn="l"/>
            <a:r>
              <a:rPr lang="sv-SE" dirty="0"/>
              <a:t>Adress: Södra Sälöfjordsgatan 27, Göteborg</a:t>
            </a:r>
            <a:endParaRPr lang="sv-SE" b="0" i="0" dirty="0">
              <a:solidFill>
                <a:srgbClr val="4B5563"/>
              </a:solidFill>
              <a:effectLst/>
              <a:latin typeface="ui-sans-serif"/>
            </a:endParaRPr>
          </a:p>
        </p:txBody>
      </p:sp>
      <p:pic>
        <p:nvPicPr>
          <p:cNvPr id="4" name="Bildobjekt 3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FEE32225-099D-8CA0-6FB4-B87F233AC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04" y="4891909"/>
            <a:ext cx="1519796" cy="17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affisch, Teckensnitt, skärmbild&#10;&#10;Automatiskt genererad beskrivning">
            <a:extLst>
              <a:ext uri="{FF2B5EF4-FFF2-40B4-BE49-F238E27FC236}">
                <a16:creationId xmlns:a16="http://schemas.microsoft.com/office/drawing/2014/main" id="{DE169ABB-B279-FB49-20F8-5C5F42EDD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1389"/>
          <a:stretch/>
        </p:blipFill>
        <p:spPr>
          <a:xfrm>
            <a:off x="423862" y="105145"/>
            <a:ext cx="5053013" cy="664770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42D2744-8333-3BD3-D4C6-75CFA8F49B63}"/>
              </a:ext>
            </a:extLst>
          </p:cNvPr>
          <p:cNvSpPr txBox="1"/>
          <p:nvPr/>
        </p:nvSpPr>
        <p:spPr>
          <a:xfrm>
            <a:off x="6162674" y="962025"/>
            <a:ext cx="40100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Supportertröja</a:t>
            </a:r>
          </a:p>
          <a:p>
            <a:endParaRPr lang="sv-SE" sz="3200" dirty="0"/>
          </a:p>
          <a:p>
            <a:r>
              <a:rPr lang="sv-SE" sz="3200" dirty="0"/>
              <a:t>Vill du som supporter ha en egen tröja? Beställ till ML – tryck senast nu på onsdag. </a:t>
            </a:r>
          </a:p>
          <a:p>
            <a:endParaRPr lang="sv-SE" dirty="0"/>
          </a:p>
        </p:txBody>
      </p:sp>
      <p:pic>
        <p:nvPicPr>
          <p:cNvPr id="7" name="Bildobjekt 6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6BD6004A-CA19-DA40-41EF-909B011C7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957" y="4789272"/>
            <a:ext cx="1519796" cy="17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6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740794F-3236-073D-1B8A-DFFD4E5B16D6}"/>
              </a:ext>
            </a:extLst>
          </p:cNvPr>
          <p:cNvSpPr txBox="1"/>
          <p:nvPr/>
        </p:nvSpPr>
        <p:spPr>
          <a:xfrm>
            <a:off x="923730" y="671804"/>
            <a:ext cx="6658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u="sng" dirty="0"/>
              <a:t>Telefonnummer ledare:</a:t>
            </a:r>
          </a:p>
          <a:p>
            <a:r>
              <a:rPr lang="sv-SE" sz="3200" dirty="0"/>
              <a:t>Jonas Thyberg 		070-265 66 42</a:t>
            </a:r>
          </a:p>
          <a:p>
            <a:r>
              <a:rPr lang="sv-SE" sz="3200" dirty="0"/>
              <a:t>Olle Lindblad 		070-447 04 69</a:t>
            </a:r>
          </a:p>
          <a:p>
            <a:r>
              <a:rPr lang="sv-SE" sz="3200" dirty="0"/>
              <a:t>Peter Mattsson		070-823 54 15</a:t>
            </a:r>
          </a:p>
          <a:p>
            <a:r>
              <a:rPr lang="sv-SE" sz="3200" dirty="0"/>
              <a:t>Sandra Mellqvist	070-260 95 55</a:t>
            </a:r>
          </a:p>
        </p:txBody>
      </p:sp>
      <p:pic>
        <p:nvPicPr>
          <p:cNvPr id="7172" name="Picture 4" descr="För att uppnå antik telefon, skivspelare, gammaldags retrotelefon i europeisk stil, Retro Living Room Fastline Gift 001s">
            <a:extLst>
              <a:ext uri="{FF2B5EF4-FFF2-40B4-BE49-F238E27FC236}">
                <a16:creationId xmlns:a16="http://schemas.microsoft.com/office/drawing/2014/main" id="{6DC78D8A-C38C-1363-4322-ECC7E005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70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4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Freeform: Shape 6150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166" name="Straight Connector 6152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67" name="Rectangle 6154">
            <a:extLst>
              <a:ext uri="{FF2B5EF4-FFF2-40B4-BE49-F238E27FC236}">
                <a16:creationId xmlns:a16="http://schemas.microsoft.com/office/drawing/2014/main" id="{C0E2219A-04FA-42C2-92B5-2540C974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8" name="Freeform: Shape 6156">
            <a:extLst>
              <a:ext uri="{FF2B5EF4-FFF2-40B4-BE49-F238E27FC236}">
                <a16:creationId xmlns:a16="http://schemas.microsoft.com/office/drawing/2014/main" id="{B0E897CB-98BF-469B-8A73-7BD2916E2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69" name="Freeform: Shape 6158">
            <a:extLst>
              <a:ext uri="{FF2B5EF4-FFF2-40B4-BE49-F238E27FC236}">
                <a16:creationId xmlns:a16="http://schemas.microsoft.com/office/drawing/2014/main" id="{658CFA6B-BF53-4CCE-AA08-59DFD207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16D1CC5-0F8C-EF44-A1D4-05083DF264BE}"/>
              </a:ext>
            </a:extLst>
          </p:cNvPr>
          <p:cNvSpPr txBox="1"/>
          <p:nvPr/>
        </p:nvSpPr>
        <p:spPr>
          <a:xfrm>
            <a:off x="1142999" y="1181101"/>
            <a:ext cx="6772275" cy="2832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cap="all" spc="300" dirty="0" err="1">
                <a:latin typeface="+mj-lt"/>
                <a:ea typeface="+mj-ea"/>
                <a:cs typeface="+mj-cs"/>
              </a:rPr>
              <a:t>Frågor</a:t>
            </a:r>
            <a:r>
              <a:rPr lang="en-US" sz="4800" b="1" cap="all" spc="300" dirty="0">
                <a:latin typeface="+mj-lt"/>
                <a:ea typeface="+mj-ea"/>
                <a:cs typeface="+mj-cs"/>
              </a:rPr>
              <a:t> på det?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cap="all" spc="300" dirty="0">
              <a:latin typeface="+mj-lt"/>
              <a:ea typeface="+mj-ea"/>
              <a:cs typeface="+mj-cs"/>
            </a:endParaRPr>
          </a:p>
        </p:txBody>
      </p:sp>
      <p:cxnSp>
        <p:nvCxnSpPr>
          <p:cNvPr id="6170" name="Straight Connector 6160">
            <a:extLst>
              <a:ext uri="{FF2B5EF4-FFF2-40B4-BE49-F238E27FC236}">
                <a16:creationId xmlns:a16="http://schemas.microsoft.com/office/drawing/2014/main" id="{410A45DA-4E66-4841-B892-192B2BAA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400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lla dessa frågor… – I AM MISS EVIL">
            <a:extLst>
              <a:ext uri="{FF2B5EF4-FFF2-40B4-BE49-F238E27FC236}">
                <a16:creationId xmlns:a16="http://schemas.microsoft.com/office/drawing/2014/main" id="{B7359903-D94C-9CA9-21B8-AD8D65F0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622" y="3784551"/>
            <a:ext cx="3290910" cy="21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4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641AE0C-2340-8000-3C3D-202221404CDB}"/>
              </a:ext>
            </a:extLst>
          </p:cNvPr>
          <p:cNvSpPr txBox="1"/>
          <p:nvPr/>
        </p:nvSpPr>
        <p:spPr>
          <a:xfrm>
            <a:off x="636104" y="606287"/>
            <a:ext cx="39557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Laget: </a:t>
            </a:r>
          </a:p>
          <a:p>
            <a:endParaRPr lang="sv-SE" sz="2400" dirty="0"/>
          </a:p>
          <a:p>
            <a:r>
              <a:rPr lang="sv-SE" sz="2400" dirty="0"/>
              <a:t>Alva </a:t>
            </a:r>
            <a:r>
              <a:rPr lang="sv-SE" sz="2400" dirty="0" err="1"/>
              <a:t>Rexmo</a:t>
            </a:r>
            <a:endParaRPr lang="sv-SE" sz="2400" dirty="0"/>
          </a:p>
          <a:p>
            <a:r>
              <a:rPr lang="sv-SE" sz="2400" dirty="0" err="1"/>
              <a:t>Bayanda</a:t>
            </a:r>
            <a:r>
              <a:rPr lang="sv-SE" sz="2400" dirty="0"/>
              <a:t> Hussain</a:t>
            </a:r>
          </a:p>
          <a:p>
            <a:r>
              <a:rPr lang="sv-SE" sz="2400" dirty="0"/>
              <a:t>Bianca Mellqvist</a:t>
            </a:r>
          </a:p>
          <a:p>
            <a:r>
              <a:rPr lang="sv-SE" sz="2400" dirty="0"/>
              <a:t>Elma </a:t>
            </a:r>
            <a:r>
              <a:rPr lang="sv-SE" sz="2400" dirty="0" err="1"/>
              <a:t>Zembo</a:t>
            </a:r>
            <a:endParaRPr lang="sv-SE" sz="2400" dirty="0"/>
          </a:p>
          <a:p>
            <a:r>
              <a:rPr lang="sv-SE" sz="2400" dirty="0"/>
              <a:t>Elsa </a:t>
            </a:r>
            <a:r>
              <a:rPr lang="sv-SE" sz="2400" dirty="0" err="1"/>
              <a:t>Nybelin</a:t>
            </a:r>
            <a:endParaRPr lang="sv-SE" sz="2400" dirty="0"/>
          </a:p>
          <a:p>
            <a:r>
              <a:rPr lang="sv-SE" sz="2400" dirty="0"/>
              <a:t>Ester Lindblad</a:t>
            </a:r>
          </a:p>
          <a:p>
            <a:r>
              <a:rPr lang="sv-SE" sz="2400" dirty="0" err="1"/>
              <a:t>Hivanda</a:t>
            </a:r>
            <a:r>
              <a:rPr lang="sv-SE" sz="2400" dirty="0"/>
              <a:t> Hussain</a:t>
            </a:r>
          </a:p>
          <a:p>
            <a:r>
              <a:rPr lang="sv-SE" sz="2400" dirty="0"/>
              <a:t>Linnéa Torin</a:t>
            </a:r>
          </a:p>
          <a:p>
            <a:r>
              <a:rPr lang="sv-SE" sz="2400" dirty="0"/>
              <a:t>Maja Granli</a:t>
            </a:r>
          </a:p>
          <a:p>
            <a:r>
              <a:rPr lang="sv-SE" sz="2400" dirty="0"/>
              <a:t>Melissa </a:t>
            </a:r>
            <a:r>
              <a:rPr lang="sv-SE" sz="2400" dirty="0" err="1"/>
              <a:t>Schwarzmüller</a:t>
            </a:r>
            <a:endParaRPr lang="sv-SE" sz="2400" dirty="0"/>
          </a:p>
          <a:p>
            <a:r>
              <a:rPr lang="sv-SE" sz="2400" dirty="0"/>
              <a:t>Milla </a:t>
            </a:r>
            <a:r>
              <a:rPr lang="sv-SE" sz="2400" dirty="0" err="1"/>
              <a:t>Toresten</a:t>
            </a:r>
            <a:endParaRPr lang="sv-SE" sz="2400" dirty="0"/>
          </a:p>
          <a:p>
            <a:r>
              <a:rPr lang="sv-SE" sz="2400" dirty="0"/>
              <a:t>Molly Mattsson</a:t>
            </a:r>
          </a:p>
        </p:txBody>
      </p:sp>
      <p:pic>
        <p:nvPicPr>
          <p:cNvPr id="3" name="Bildobjekt 2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DF4856D9-5A47-4E0B-56D8-053B42E5B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04" y="4891909"/>
            <a:ext cx="1519796" cy="175654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C60E095-7FB9-C714-3196-4EEB028245D2}"/>
              </a:ext>
            </a:extLst>
          </p:cNvPr>
          <p:cNvSpPr txBox="1"/>
          <p:nvPr/>
        </p:nvSpPr>
        <p:spPr>
          <a:xfrm>
            <a:off x="6096000" y="531642"/>
            <a:ext cx="37477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Nova Hellersjö</a:t>
            </a:r>
          </a:p>
          <a:p>
            <a:r>
              <a:rPr lang="sv-SE" sz="2400" dirty="0"/>
              <a:t>Pernilla Jonsson</a:t>
            </a:r>
          </a:p>
          <a:p>
            <a:r>
              <a:rPr lang="sv-SE" sz="2400" dirty="0"/>
              <a:t>Sabina Pedersen Ternehäll</a:t>
            </a:r>
          </a:p>
          <a:p>
            <a:r>
              <a:rPr lang="sv-SE" sz="2400" dirty="0"/>
              <a:t>Stella Blomnell</a:t>
            </a:r>
          </a:p>
          <a:p>
            <a:r>
              <a:rPr lang="sv-SE" sz="2400" dirty="0"/>
              <a:t>Tilda Thyberg</a:t>
            </a:r>
          </a:p>
          <a:p>
            <a:r>
              <a:rPr lang="sv-SE" sz="2400" dirty="0" err="1"/>
              <a:t>Tugce</a:t>
            </a:r>
            <a:r>
              <a:rPr lang="sv-SE" sz="2400" dirty="0"/>
              <a:t> Aslan</a:t>
            </a:r>
          </a:p>
          <a:p>
            <a:endParaRPr lang="sv-SE" sz="2400" dirty="0"/>
          </a:p>
          <a:p>
            <a:r>
              <a:rPr lang="sv-SE" sz="2400" dirty="0"/>
              <a:t>Ledare:</a:t>
            </a:r>
          </a:p>
          <a:p>
            <a:r>
              <a:rPr lang="sv-SE" sz="2400" dirty="0"/>
              <a:t>Jonas Thyberg</a:t>
            </a:r>
          </a:p>
          <a:p>
            <a:r>
              <a:rPr lang="sv-SE" sz="2400" dirty="0"/>
              <a:t>Olle Lindblad</a:t>
            </a:r>
          </a:p>
          <a:p>
            <a:r>
              <a:rPr lang="sv-SE" sz="2400" dirty="0"/>
              <a:t>Peter Mattsson</a:t>
            </a:r>
          </a:p>
          <a:p>
            <a:r>
              <a:rPr lang="sv-SE" sz="2400" dirty="0"/>
              <a:t>Sandra Mellqvist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5289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2DE148C-4B9A-739A-1C1B-B746CC226A20}"/>
              </a:ext>
            </a:extLst>
          </p:cNvPr>
          <p:cNvSpPr txBox="1"/>
          <p:nvPr/>
        </p:nvSpPr>
        <p:spPr>
          <a:xfrm>
            <a:off x="632928" y="742950"/>
            <a:ext cx="101345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APP</a:t>
            </a:r>
            <a:r>
              <a:rPr lang="sv-SE" sz="2400" dirty="0"/>
              <a:t>: Glöm inte att ladda ner Gothia </a:t>
            </a:r>
            <a:r>
              <a:rPr lang="sv-SE" sz="2400" dirty="0" err="1"/>
              <a:t>appen</a:t>
            </a:r>
            <a:r>
              <a:rPr lang="sv-SE" sz="2400" dirty="0"/>
              <a:t> där du kan hitta all information.</a:t>
            </a:r>
          </a:p>
          <a:p>
            <a:r>
              <a:rPr lang="sv-SE" sz="2400" b="1" dirty="0"/>
              <a:t>Invigningen</a:t>
            </a:r>
            <a:r>
              <a:rPr lang="sv-SE" sz="2400" dirty="0"/>
              <a:t>: insläpp från 18:30, start 20:00. OBS – Väskförbud!!! (gäller även finalerna som spelas på Ullevi) Numrerad sittplats ingår om man köpt Gothia </a:t>
            </a:r>
            <a:r>
              <a:rPr lang="sv-SE" sz="2400" dirty="0" err="1"/>
              <a:t>card</a:t>
            </a:r>
            <a:r>
              <a:rPr lang="sv-SE" sz="2400" dirty="0"/>
              <a:t>. </a:t>
            </a:r>
          </a:p>
          <a:p>
            <a:r>
              <a:rPr lang="sv-SE" sz="2400" b="1" dirty="0" err="1"/>
              <a:t>Leaders</a:t>
            </a:r>
            <a:r>
              <a:rPr lang="sv-SE" sz="2400" b="1" dirty="0"/>
              <a:t> party</a:t>
            </a:r>
            <a:r>
              <a:rPr lang="sv-SE" sz="2400" dirty="0"/>
              <a:t>: Tisdag 19:00-24:00</a:t>
            </a:r>
          </a:p>
          <a:p>
            <a:r>
              <a:rPr lang="sv-SE" sz="2400" b="1" dirty="0"/>
              <a:t>Gothia Heden center</a:t>
            </a:r>
            <a:r>
              <a:rPr lang="sv-SE" sz="2400" dirty="0"/>
              <a:t>: Söndag – lördag öppet så länge matcher pågår. Aktiviteter, mat, fika, souvenirer och </a:t>
            </a:r>
            <a:r>
              <a:rPr lang="sv-SE" sz="2400" dirty="0" err="1"/>
              <a:t>sportshop</a:t>
            </a:r>
            <a:r>
              <a:rPr lang="sv-SE" sz="2400" dirty="0"/>
              <a:t>. Informationscenter. </a:t>
            </a:r>
          </a:p>
          <a:p>
            <a:r>
              <a:rPr lang="sv-SE" sz="2400" b="1" dirty="0"/>
              <a:t>Gothia </a:t>
            </a:r>
            <a:r>
              <a:rPr lang="sv-SE" sz="2400" b="1" dirty="0" err="1"/>
              <a:t>Leaders</a:t>
            </a:r>
            <a:r>
              <a:rPr lang="sv-SE" sz="2400" b="1" dirty="0"/>
              <a:t> lounge</a:t>
            </a:r>
            <a:r>
              <a:rPr lang="sv-SE" sz="2400" dirty="0"/>
              <a:t>: Lounge för ledarna. </a:t>
            </a:r>
          </a:p>
          <a:p>
            <a:r>
              <a:rPr lang="sv-SE" sz="2400" b="1" dirty="0"/>
              <a:t>Team Steward</a:t>
            </a:r>
            <a:r>
              <a:rPr lang="sv-SE" sz="2400" dirty="0"/>
              <a:t>: Inför varje match utses en förälder i laget för att hålla koll på hejarklacken, ledare och spelare så att de sköter sig etc. </a:t>
            </a:r>
            <a:endParaRPr lang="sv-SE" sz="2400" b="1" dirty="0"/>
          </a:p>
          <a:p>
            <a:r>
              <a:rPr lang="sv-SE" dirty="0"/>
              <a:t> </a:t>
            </a:r>
          </a:p>
        </p:txBody>
      </p:sp>
      <p:pic>
        <p:nvPicPr>
          <p:cNvPr id="4098" name="Picture 2" descr="Gothia Cup – Appar på Google Play">
            <a:extLst>
              <a:ext uri="{FF2B5EF4-FFF2-40B4-BE49-F238E27FC236}">
                <a16:creationId xmlns:a16="http://schemas.microsoft.com/office/drawing/2014/main" id="{958FB998-85B1-415D-5A4D-66475CFE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95" y="651050"/>
            <a:ext cx="1214437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79AB4606-9A7C-7BA6-AFF2-CE608351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04" y="4891909"/>
            <a:ext cx="1519796" cy="17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7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E8EAE56-CF63-F742-0AC8-225269522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7375"/>
              </p:ext>
            </p:extLst>
          </p:nvPr>
        </p:nvGraphicFramePr>
        <p:xfrm>
          <a:off x="546651" y="596348"/>
          <a:ext cx="11072192" cy="5814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993">
                  <a:extLst>
                    <a:ext uri="{9D8B030D-6E8A-4147-A177-3AD203B41FA5}">
                      <a16:colId xmlns:a16="http://schemas.microsoft.com/office/drawing/2014/main" val="2487342138"/>
                    </a:ext>
                  </a:extLst>
                </a:gridCol>
                <a:gridCol w="1223870">
                  <a:extLst>
                    <a:ext uri="{9D8B030D-6E8A-4147-A177-3AD203B41FA5}">
                      <a16:colId xmlns:a16="http://schemas.microsoft.com/office/drawing/2014/main" val="3008169117"/>
                    </a:ext>
                  </a:extLst>
                </a:gridCol>
                <a:gridCol w="1395974">
                  <a:extLst>
                    <a:ext uri="{9D8B030D-6E8A-4147-A177-3AD203B41FA5}">
                      <a16:colId xmlns:a16="http://schemas.microsoft.com/office/drawing/2014/main" val="3600805116"/>
                    </a:ext>
                  </a:extLst>
                </a:gridCol>
                <a:gridCol w="1453345">
                  <a:extLst>
                    <a:ext uri="{9D8B030D-6E8A-4147-A177-3AD203B41FA5}">
                      <a16:colId xmlns:a16="http://schemas.microsoft.com/office/drawing/2014/main" val="17025895"/>
                    </a:ext>
                  </a:extLst>
                </a:gridCol>
                <a:gridCol w="1357731">
                  <a:extLst>
                    <a:ext uri="{9D8B030D-6E8A-4147-A177-3AD203B41FA5}">
                      <a16:colId xmlns:a16="http://schemas.microsoft.com/office/drawing/2014/main" val="1646210789"/>
                    </a:ext>
                  </a:extLst>
                </a:gridCol>
                <a:gridCol w="1395974">
                  <a:extLst>
                    <a:ext uri="{9D8B030D-6E8A-4147-A177-3AD203B41FA5}">
                      <a16:colId xmlns:a16="http://schemas.microsoft.com/office/drawing/2014/main" val="4073759355"/>
                    </a:ext>
                  </a:extLst>
                </a:gridCol>
                <a:gridCol w="1472468">
                  <a:extLst>
                    <a:ext uri="{9D8B030D-6E8A-4147-A177-3AD203B41FA5}">
                      <a16:colId xmlns:a16="http://schemas.microsoft.com/office/drawing/2014/main" val="3924295153"/>
                    </a:ext>
                  </a:extLst>
                </a:gridCol>
                <a:gridCol w="1529837">
                  <a:extLst>
                    <a:ext uri="{9D8B030D-6E8A-4147-A177-3AD203B41FA5}">
                      <a16:colId xmlns:a16="http://schemas.microsoft.com/office/drawing/2014/main" val="413455206"/>
                    </a:ext>
                  </a:extLst>
                </a:gridCol>
              </a:tblGrid>
              <a:tr h="593629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GOTHIA - Vecka 29, 2024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b"/>
                </a:tc>
                <a:extLst>
                  <a:ext uri="{0D108BD9-81ED-4DB2-BD59-A6C34878D82A}">
                    <a16:rowId xmlns:a16="http://schemas.microsoft.com/office/drawing/2014/main" val="3537018957"/>
                  </a:ext>
                </a:extLst>
              </a:tr>
              <a:tr h="398594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Tid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Måndag 15/7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Tisdag 16/7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Onsdag 17/7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Torsdag 18/7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Fredag 19/7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Lördag 20/7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u="none" strike="noStrike">
                          <a:effectLst/>
                        </a:rPr>
                        <a:t>Söndag 21/7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570747729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06:00-09:30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Frukost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Frukost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Frukost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Frukost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Frukost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Frukost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Frukost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549424463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09:30-11:00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Fika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405996844"/>
                  </a:ext>
                </a:extLst>
              </a:tr>
              <a:tr h="818381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10:00-11:00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Edet FK 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vs </a:t>
                      </a:r>
                      <a:r>
                        <a:rPr lang="sv-SE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QBIK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Backavallen 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3996043426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11:00-15:30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Lunch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Lunch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Lunch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Lunch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Lunch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Lunch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Lunch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3505178501"/>
                  </a:ext>
                </a:extLst>
              </a:tr>
              <a:tr h="98369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12:50-13:50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Edet FK 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vs </a:t>
                      </a:r>
                      <a:r>
                        <a:rPr lang="sv-SE" sz="1200" u="none" strike="noStrike" dirty="0" err="1">
                          <a:effectLst/>
                          <a:highlight>
                            <a:srgbClr val="92D050"/>
                          </a:highlight>
                        </a:rPr>
                        <a:t>Mädchen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</a:t>
                      </a:r>
                      <a:r>
                        <a:rPr lang="sv-SE" sz="1200" u="none" strike="noStrike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Auswahl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Tirol </a:t>
                      </a:r>
                      <a:r>
                        <a:rPr lang="sv-SE" sz="1200" u="none" strike="noStrike" dirty="0" err="1">
                          <a:effectLst/>
                          <a:highlight>
                            <a:srgbClr val="92D050"/>
                          </a:highlight>
                        </a:rPr>
                        <a:t>Sälöfjordsplan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715345392"/>
                  </a:ext>
                </a:extLst>
              </a:tr>
              <a:tr h="1178733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15:40-16:40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IFK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</a:t>
                      </a:r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Aspudden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-</a:t>
                      </a:r>
                      <a:r>
                        <a:rPr lang="sv-SE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Tellus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vs </a:t>
                      </a:r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92D050"/>
                          </a:highlight>
                        </a:rPr>
                        <a:t>Edet FK 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Gothia Park </a:t>
                      </a:r>
                      <a:r>
                        <a:rPr lang="sv-SE" sz="1200" u="none" strike="noStrike" dirty="0" err="1">
                          <a:effectLst/>
                          <a:highlight>
                            <a:srgbClr val="92D050"/>
                          </a:highlight>
                        </a:rPr>
                        <a:t>Acadamy</a:t>
                      </a:r>
                      <a:r>
                        <a:rPr lang="sv-SE" sz="12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839394260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16:30-20:30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Middag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940950863"/>
                  </a:ext>
                </a:extLst>
              </a:tr>
              <a:tr h="4091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20:00-22:00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Invigning Ullevi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r>
                        <a:rPr lang="sv-SE" sz="900" u="none" strike="noStrike" dirty="0" err="1">
                          <a:effectLst/>
                        </a:rPr>
                        <a:t>Leaders</a:t>
                      </a:r>
                      <a:r>
                        <a:rPr lang="sv-SE" sz="900" u="none" strike="noStrike" dirty="0">
                          <a:effectLst/>
                        </a:rPr>
                        <a:t> party 19:00-24:00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95" marR="5995" marT="5995" marB="0" anchor="ctr"/>
                </a:tc>
                <a:extLst>
                  <a:ext uri="{0D108BD9-81ED-4DB2-BD59-A6C34878D82A}">
                    <a16:rowId xmlns:a16="http://schemas.microsoft.com/office/drawing/2014/main" val="1677755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37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D2D75143-6C2E-7969-53D0-5D745E566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04" y="4891909"/>
            <a:ext cx="1519796" cy="175654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424DD61-6AC1-5A64-0785-2643EDC7FB82}"/>
              </a:ext>
            </a:extLst>
          </p:cNvPr>
          <p:cNvSpPr txBox="1"/>
          <p:nvPr/>
        </p:nvSpPr>
        <p:spPr>
          <a:xfrm>
            <a:off x="1352939" y="587829"/>
            <a:ext cx="925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Laget kommer att bo på Toleredsskolan - Hisingen! </a:t>
            </a:r>
          </a:p>
        </p:txBody>
      </p:sp>
      <p:pic>
        <p:nvPicPr>
          <p:cNvPr id="3074" name="Picture 2" descr="Beskrivning saknas.">
            <a:extLst>
              <a:ext uri="{FF2B5EF4-FFF2-40B4-BE49-F238E27FC236}">
                <a16:creationId xmlns:a16="http://schemas.microsoft.com/office/drawing/2014/main" id="{D70E3B66-BB3C-C731-4233-83DA2C2C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838" r="3763" b="7226"/>
          <a:stretch/>
        </p:blipFill>
        <p:spPr bwMode="auto">
          <a:xfrm>
            <a:off x="790574" y="1720084"/>
            <a:ext cx="99726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1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B6F00EBA-6A23-BB87-5D43-E60FB4C8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04" y="4891909"/>
            <a:ext cx="1519796" cy="175654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1B304C8-E9FF-E4DD-0BAD-8B7C76B4F281}"/>
              </a:ext>
            </a:extLst>
          </p:cNvPr>
          <p:cNvSpPr txBox="1"/>
          <p:nvPr/>
        </p:nvSpPr>
        <p:spPr>
          <a:xfrm>
            <a:off x="914400" y="695324"/>
            <a:ext cx="915352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Packlista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ID-handling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Luftmadrass (MAX 75 cm bred) Pump?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Sängkläder (sovsäck, täcke, kudde, lakan </a:t>
            </a:r>
            <a:r>
              <a:rPr lang="sv-SE" dirty="0" err="1"/>
              <a:t>etc</a:t>
            </a:r>
            <a:r>
              <a:rPr lang="sv-SE" dirty="0"/>
              <a:t>) TIPS: extra lakan under madrassen för att förhindra ljud och risken för hål.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Sovkläder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Toalettartiklar och duschhandduk samt till händer(tandborste, tandkräm, </a:t>
            </a:r>
            <a:r>
              <a:rPr lang="sv-SE" dirty="0" err="1"/>
              <a:t>deo</a:t>
            </a:r>
            <a:r>
              <a:rPr lang="sv-SE" dirty="0"/>
              <a:t>, </a:t>
            </a:r>
            <a:r>
              <a:rPr lang="sv-SE" dirty="0" err="1"/>
              <a:t>schampoo</a:t>
            </a:r>
            <a:r>
              <a:rPr lang="sv-SE" dirty="0"/>
              <a:t>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Första hjälpen kit (plåster, </a:t>
            </a:r>
            <a:r>
              <a:rPr lang="sv-SE" dirty="0" err="1"/>
              <a:t>alvedon</a:t>
            </a:r>
            <a:r>
              <a:rPr lang="sv-SE" dirty="0"/>
              <a:t>, solkräm, aloe </a:t>
            </a:r>
            <a:r>
              <a:rPr lang="sv-SE" dirty="0" err="1"/>
              <a:t>vera</a:t>
            </a:r>
            <a:r>
              <a:rPr lang="sv-SE" dirty="0"/>
              <a:t>, vätskeersättning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Kläder för sex dagar, gärna kläder som andas, flera par strumpor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Träningskläder, Gothia-set, benskydd, fotbollsskor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Skobag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namnade galgar (bra för att hänga upp blöta kläder)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Ryggsäck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Vattenflaska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Tofflor/sandaler luftiga skor att använda mellan matcherna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Regnkläder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Badkläder + handduk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Egna personliga saker såsom öronproppar, hörlurar, medicin, </a:t>
            </a:r>
            <a:r>
              <a:rPr lang="sv-SE" dirty="0" err="1"/>
              <a:t>powerbank</a:t>
            </a:r>
            <a:r>
              <a:rPr lang="sv-SE" dirty="0"/>
              <a:t> </a:t>
            </a:r>
            <a:r>
              <a:rPr lang="sv-SE" dirty="0" err="1"/>
              <a:t>etc</a:t>
            </a:r>
            <a:r>
              <a:rPr lang="sv-SE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294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E2219A-04FA-42C2-92B5-2540C9749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E897CB-98BF-469B-8A73-7BD2916E2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CFA6B-BF53-4CCE-AA08-59DFD207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A0F1CB2-9488-8650-388A-3C01F9357CA5}"/>
              </a:ext>
            </a:extLst>
          </p:cNvPr>
          <p:cNvSpPr txBox="1"/>
          <p:nvPr/>
        </p:nvSpPr>
        <p:spPr>
          <a:xfrm>
            <a:off x="480525" y="373224"/>
            <a:ext cx="6715685" cy="45719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sz="2000" b="1" dirty="0"/>
              <a:t>Att tänka på/regler:</a:t>
            </a:r>
          </a:p>
          <a:p>
            <a:endParaRPr lang="sv-SE" sz="2000" dirty="0"/>
          </a:p>
          <a:p>
            <a:pPr algn="l"/>
            <a:r>
              <a:rPr lang="sv-SE" sz="2000" dirty="0"/>
              <a:t>* Mobil är okej och att föredra att de har med sig. (vi ansvarar dock inte för några värdesaker men har allas mobiler i vår väska på plan under match) </a:t>
            </a:r>
          </a:p>
          <a:p>
            <a:pPr algn="l"/>
            <a:r>
              <a:rPr lang="sv-SE" sz="2000" dirty="0"/>
              <a:t>* Fickpengar = ok</a:t>
            </a:r>
          </a:p>
          <a:p>
            <a:pPr algn="l"/>
            <a:r>
              <a:rPr lang="sv-SE" sz="2000" dirty="0"/>
              <a:t>* </a:t>
            </a:r>
            <a:r>
              <a:rPr lang="sv-SE" sz="2000" dirty="0" err="1"/>
              <a:t>Snax</a:t>
            </a:r>
            <a:r>
              <a:rPr lang="sv-SE" sz="2000" dirty="0"/>
              <a:t>/godis/dricka är okej men finns </a:t>
            </a:r>
            <a:r>
              <a:rPr lang="sv-SE" sz="2000" dirty="0" err="1"/>
              <a:t>oxå</a:t>
            </a:r>
            <a:r>
              <a:rPr lang="sv-SE" sz="2000" dirty="0"/>
              <a:t> att köpa på plats. </a:t>
            </a:r>
          </a:p>
          <a:p>
            <a:pPr algn="l"/>
            <a:r>
              <a:rPr lang="sv-SE" sz="2000" dirty="0"/>
              <a:t>* Ska man gå till kiosk eller någon annanstans behöver man meddela någon ledare innan.  </a:t>
            </a:r>
          </a:p>
          <a:p>
            <a:pPr algn="l"/>
            <a:r>
              <a:rPr lang="sv-SE" sz="2000" dirty="0"/>
              <a:t>* ALDRIG gå någonstans ensam, alltid ha med en vän. </a:t>
            </a:r>
          </a:p>
          <a:p>
            <a:pPr algn="l"/>
            <a:r>
              <a:rPr lang="sv-SE" sz="2000" dirty="0"/>
              <a:t>* Alla måltider äts gemensamt, hela laget tillsammans. </a:t>
            </a:r>
          </a:p>
          <a:p>
            <a:pPr algn="l"/>
            <a:r>
              <a:rPr lang="sv-SE" sz="2000" dirty="0"/>
              <a:t>* Dusch efter match sker lagvis. </a:t>
            </a:r>
          </a:p>
          <a:p>
            <a:pPr algn="l"/>
            <a:r>
              <a:rPr lang="sv-SE" sz="2000" dirty="0"/>
              <a:t>* Lämna extra </a:t>
            </a:r>
            <a:r>
              <a:rPr lang="sv-SE" sz="2000" dirty="0" err="1"/>
              <a:t>anhörigsnummer</a:t>
            </a:r>
            <a:r>
              <a:rPr lang="sv-SE" sz="2000" dirty="0"/>
              <a:t> för en kontaktlista. Vem?</a:t>
            </a:r>
          </a:p>
          <a:p>
            <a:pPr algn="l"/>
            <a:endParaRPr lang="sv-SE" sz="2000" dirty="0"/>
          </a:p>
          <a:p>
            <a:pPr algn="l"/>
            <a:r>
              <a:rPr lang="sv-SE" sz="2000" dirty="0"/>
              <a:t>ALLA föräldrar har jour under veckan för sina barn. Om något händer eller om någon missköter sig så kommer det ett samtal hem och man behöver hämta hem sitt barn.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0A45DA-4E66-4841-B892-192B2BAA8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4003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 descr="En bild som visar text, tecken, svart, nära&#10;&#10;Automatiskt genererad beskrivning">
            <a:extLst>
              <a:ext uri="{FF2B5EF4-FFF2-40B4-BE49-F238E27FC236}">
                <a16:creationId xmlns:a16="http://schemas.microsoft.com/office/drawing/2014/main" id="{0F11D1E3-BC2D-6EA7-ECB6-50FCA8D17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17" y="3510116"/>
            <a:ext cx="2339320" cy="27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8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13CF5C6-5AFB-806D-A173-06E68F9971A3}"/>
              </a:ext>
            </a:extLst>
          </p:cNvPr>
          <p:cNvSpPr txBox="1"/>
          <p:nvPr/>
        </p:nvSpPr>
        <p:spPr>
          <a:xfrm>
            <a:off x="1143001" y="872935"/>
            <a:ext cx="5999018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Sovsal - madrassplacering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9BA0BB-7B9D-E2BE-1EB1-AB6FE5A612B3}"/>
              </a:ext>
            </a:extLst>
          </p:cNvPr>
          <p:cNvSpPr txBox="1"/>
          <p:nvPr/>
        </p:nvSpPr>
        <p:spPr>
          <a:xfrm>
            <a:off x="1143001" y="2332026"/>
            <a:ext cx="4953000" cy="3567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/>
              <a:t>Incheckning: 14/7 samling på Ekaråsen kl ???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/>
              <a:t>Utcheckning: Senast 20/7 kl 12:00. Vid utcheckning ska klassrummet vara tömt, sopat, slängt allt skräp samt att bänkarna ska vara placerade enligt skolvärdens instruktion. En skolvärd ska besiktiga salen innan avfärd.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/>
              <a:t>Väskor placeras ovanför madrassen, vid huvudet, mot väggen.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3286B3-6330-B4C4-72A2-CAB901C0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047" y="2590800"/>
            <a:ext cx="5108206" cy="2762687"/>
          </a:xfrm>
          <a:prstGeom prst="rect">
            <a:avLst/>
          </a:prstGeom>
        </p:spPr>
      </p:pic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6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93C82C5-DCCE-A480-6C0E-14FC1797A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9" t="9445" r="7344" b="5416"/>
          <a:stretch/>
        </p:blipFill>
        <p:spPr>
          <a:xfrm>
            <a:off x="1502228" y="0"/>
            <a:ext cx="9498564" cy="68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8522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20064</TotalTime>
  <Words>855</Words>
  <Application>Microsoft Office PowerPoint</Application>
  <PresentationFormat>Bredbild</PresentationFormat>
  <Paragraphs>203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Aptos Narrow</vt:lpstr>
      <vt:lpstr>Arial</vt:lpstr>
      <vt:lpstr>ui-sans-serif</vt:lpstr>
      <vt:lpstr>Walbaum Display</vt:lpstr>
      <vt:lpstr>RegattaVTI</vt:lpstr>
      <vt:lpstr>GOTHIA CUP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Jennie Karlsson</dc:creator>
  <cp:lastModifiedBy>Jennie Karlsson</cp:lastModifiedBy>
  <cp:revision>10</cp:revision>
  <dcterms:created xsi:type="dcterms:W3CDTF">2022-09-23T19:36:36Z</dcterms:created>
  <dcterms:modified xsi:type="dcterms:W3CDTF">2024-07-01T17:26:17Z</dcterms:modified>
</cp:coreProperties>
</file>