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1892-4908-4B7C-96F3-3302173BDFCD}" type="datetimeFigureOut">
              <a:rPr lang="sv-SE" smtClean="0"/>
              <a:pPr/>
              <a:t>2018-02-08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4302-75E1-41D6-92B4-87F4C93CEE8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IFK Emtunga</a:t>
            </a:r>
          </a:p>
        </p:txBody>
      </p:sp>
      <p:sp>
        <p:nvSpPr>
          <p:cNvPr id="8" name="Rektangel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7" descr="C:\Users\Jesper\Desktop\Sporttorget\Bilder\Sporttorgetcykelcentralen v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0798"/>
            <a:ext cx="1368152" cy="502578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5148064" y="24208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Överdragställ i funktionsmaterial</a:t>
            </a:r>
          </a:p>
          <a:p>
            <a:endParaRPr lang="sv-SE" dirty="0"/>
          </a:p>
          <a:p>
            <a:r>
              <a:rPr lang="sv-SE" sz="1600" i="1" dirty="0" err="1"/>
              <a:t>Str</a:t>
            </a:r>
            <a:r>
              <a:rPr lang="sv-SE" sz="1600" i="1" dirty="0"/>
              <a:t>: XS- XXXL</a:t>
            </a:r>
          </a:p>
          <a:p>
            <a:r>
              <a:rPr lang="sv-SE" dirty="0" err="1"/>
              <a:t>Tiro</a:t>
            </a:r>
            <a:r>
              <a:rPr lang="sv-SE" dirty="0"/>
              <a:t> </a:t>
            </a:r>
            <a:r>
              <a:rPr lang="sv-SE" dirty="0" err="1"/>
              <a:t>Trg</a:t>
            </a:r>
            <a:r>
              <a:rPr lang="sv-SE" dirty="0"/>
              <a:t> </a:t>
            </a:r>
            <a:r>
              <a:rPr lang="sv-SE" dirty="0" err="1"/>
              <a:t>Top</a:t>
            </a:r>
            <a:r>
              <a:rPr lang="sv-SE" dirty="0"/>
              <a:t>: 	410:-</a:t>
            </a:r>
          </a:p>
          <a:p>
            <a:r>
              <a:rPr lang="sv-SE" dirty="0" err="1"/>
              <a:t>Tiro</a:t>
            </a:r>
            <a:r>
              <a:rPr lang="sv-SE" dirty="0"/>
              <a:t> </a:t>
            </a:r>
            <a:r>
              <a:rPr lang="sv-SE" dirty="0" err="1"/>
              <a:t>Trg</a:t>
            </a:r>
            <a:r>
              <a:rPr lang="sv-SE" dirty="0"/>
              <a:t> </a:t>
            </a:r>
            <a:r>
              <a:rPr lang="sv-SE" dirty="0" err="1"/>
              <a:t>Pnt</a:t>
            </a:r>
            <a:r>
              <a:rPr lang="sv-SE" dirty="0"/>
              <a:t>: 	375:-</a:t>
            </a:r>
          </a:p>
        </p:txBody>
      </p:sp>
      <p:pic>
        <p:nvPicPr>
          <p:cNvPr id="1026" name="Picture 2" descr="C:\Users\Jesper\Pictures\TiroTRGp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336207" cy="3702334"/>
          </a:xfrm>
          <a:prstGeom prst="rect">
            <a:avLst/>
          </a:prstGeom>
          <a:noFill/>
        </p:spPr>
      </p:pic>
      <p:pic>
        <p:nvPicPr>
          <p:cNvPr id="1027" name="Picture 3" descr="C:\Users\Jesper\Pictures\TiroTRG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41622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1394CB-ECA4-405A-9F6E-C1618FC9204A}"/>
              </a:ext>
            </a:extLst>
          </p:cNvPr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IFK Emtunga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044014-5912-483E-A3B4-D5FA5B7F2C40}"/>
              </a:ext>
            </a:extLst>
          </p:cNvPr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7" descr="C:\Users\Jesper\Desktop\Sporttorget\Bilder\Sporttorgetcykelcentralen vit.png">
            <a:extLst>
              <a:ext uri="{FF2B5EF4-FFF2-40B4-BE49-F238E27FC236}">
                <a16:creationId xmlns:a16="http://schemas.microsoft.com/office/drawing/2014/main" id="{7F3E9F76-1060-48ED-9C6B-6FB084B1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0798"/>
            <a:ext cx="1368152" cy="502578"/>
          </a:xfrm>
          <a:prstGeom prst="rect">
            <a:avLst/>
          </a:prstGeom>
          <a:noFill/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1858044-4AD7-4BDB-B914-37E781498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37" y="1714500"/>
            <a:ext cx="3717032" cy="371703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86A4036-EFCB-4F99-806E-1E24D258C97E}"/>
              </a:ext>
            </a:extLst>
          </p:cNvPr>
          <p:cNvSpPr txBox="1"/>
          <p:nvPr/>
        </p:nvSpPr>
        <p:spPr>
          <a:xfrm>
            <a:off x="5148064" y="24208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Vindjacka </a:t>
            </a:r>
          </a:p>
          <a:p>
            <a:endParaRPr lang="sv-SE" dirty="0"/>
          </a:p>
          <a:p>
            <a:r>
              <a:rPr lang="sv-SE" dirty="0" err="1"/>
              <a:t>Tiro</a:t>
            </a:r>
            <a:r>
              <a:rPr lang="sv-SE" dirty="0"/>
              <a:t> PRE JKT:	495:-</a:t>
            </a:r>
          </a:p>
        </p:txBody>
      </p:sp>
    </p:spTree>
    <p:extLst>
      <p:ext uri="{BB962C8B-B14F-4D97-AF65-F5344CB8AC3E}">
        <p14:creationId xmlns:p14="http://schemas.microsoft.com/office/powerpoint/2010/main" val="167124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IFK Emtunga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7" descr="C:\Users\Jesper\Desktop\Sporttorget\Bilder\Sporttorgetcykelcentralen v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0798"/>
            <a:ext cx="1368152" cy="502578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436096" y="2204864"/>
            <a:ext cx="37079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Estro</a:t>
            </a:r>
            <a:r>
              <a:rPr lang="sv-SE" dirty="0"/>
              <a:t> TRG JSY kort ärm: 	175:-</a:t>
            </a:r>
          </a:p>
          <a:p>
            <a:r>
              <a:rPr lang="sv-SE" sz="1600" i="1" dirty="0" err="1"/>
              <a:t>Str</a:t>
            </a:r>
            <a:r>
              <a:rPr lang="sv-SE" sz="1600" i="1" dirty="0"/>
              <a:t>: 116-164 S-XXL</a:t>
            </a:r>
          </a:p>
          <a:p>
            <a:r>
              <a:rPr lang="sv-SE" dirty="0" err="1"/>
              <a:t>Squad</a:t>
            </a:r>
            <a:r>
              <a:rPr lang="sv-SE" dirty="0"/>
              <a:t> TRG JSY lång ärm: </a:t>
            </a:r>
            <a:r>
              <a:rPr lang="sv-SE" sz="1600" dirty="0"/>
              <a:t>	230:-</a:t>
            </a:r>
          </a:p>
          <a:p>
            <a:r>
              <a:rPr lang="sv-SE" sz="1600" i="1" dirty="0" err="1"/>
              <a:t>Str</a:t>
            </a:r>
            <a:r>
              <a:rPr lang="sv-SE" sz="1600" i="1" dirty="0"/>
              <a:t>: 116-164 S-XXL</a:t>
            </a:r>
          </a:p>
          <a:p>
            <a:endParaRPr lang="sv-SE" i="1" dirty="0"/>
          </a:p>
          <a:p>
            <a:r>
              <a:rPr lang="sv-SE" dirty="0"/>
              <a:t>Parma SHT: 		130:-</a:t>
            </a:r>
          </a:p>
          <a:p>
            <a:r>
              <a:rPr lang="sv-SE" sz="1600" i="1" dirty="0" err="1"/>
              <a:t>Str</a:t>
            </a:r>
            <a:r>
              <a:rPr lang="sv-SE" sz="1600" i="1" dirty="0"/>
              <a:t>: 116-164, XS-XXL</a:t>
            </a:r>
          </a:p>
          <a:p>
            <a:endParaRPr lang="sv-SE" dirty="0"/>
          </a:p>
          <a:p>
            <a:r>
              <a:rPr lang="sv-SE" dirty="0"/>
              <a:t>Seger socka: 		55:-</a:t>
            </a:r>
          </a:p>
          <a:p>
            <a:r>
              <a:rPr lang="sv-SE" sz="1600" i="1" dirty="0" err="1"/>
              <a:t>Str</a:t>
            </a:r>
            <a:r>
              <a:rPr lang="sv-SE" sz="1600" i="1" dirty="0"/>
              <a:t>: 27-30 – 46-48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851920" y="1052736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Träningskit</a:t>
            </a:r>
            <a:endParaRPr lang="sv-SE" dirty="0"/>
          </a:p>
        </p:txBody>
      </p:sp>
      <p:pic>
        <p:nvPicPr>
          <p:cNvPr id="4098" name="Picture 2" descr="http://www.aditeam.se/storage/ma/ed6679eb23804a2a9bfe3a33a1e7731d/41620e1a3d704f19a4213ae675105233/Jpg/091C65AFA18460584DB385076F024C291A9BDA25/AJ5888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65104"/>
            <a:ext cx="1656184" cy="1656185"/>
          </a:xfrm>
          <a:prstGeom prst="rect">
            <a:avLst/>
          </a:prstGeom>
          <a:noFill/>
        </p:spPr>
      </p:pic>
      <p:pic>
        <p:nvPicPr>
          <p:cNvPr id="3076" name="Picture 4" descr="C:\Users\Jesper\Pictures\S161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484711" cy="2484711"/>
          </a:xfrm>
          <a:prstGeom prst="rect">
            <a:avLst/>
          </a:prstGeom>
          <a:noFill/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2ED7FDE-FE04-41ED-B89E-14BF4EF93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11" y="1572592"/>
            <a:ext cx="2564905" cy="2564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IFK Emtunga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7" descr="C:\Users\Jesper\Desktop\Sporttorget\Bilder\Sporttorgetcykelcentralen v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0798"/>
            <a:ext cx="1368152" cy="502578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1187624" y="5013176"/>
            <a:ext cx="289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Tiro</a:t>
            </a:r>
            <a:r>
              <a:rPr lang="sv-SE" dirty="0"/>
              <a:t> </a:t>
            </a:r>
            <a:r>
              <a:rPr lang="sv-SE" dirty="0" err="1"/>
              <a:t>Teambag</a:t>
            </a:r>
            <a:r>
              <a:rPr lang="sv-SE" dirty="0"/>
              <a:t> Medium: 330:-</a:t>
            </a:r>
          </a:p>
        </p:txBody>
      </p:sp>
      <p:pic>
        <p:nvPicPr>
          <p:cNvPr id="3074" name="Picture 2" descr="http://www.aditeam.se/storage/ma/c9eca4bfa9074f929f1fb3daa0380098/c2d8c0c762f24fb9abc1856af562fff3/jpg/8B745136FF5DDCC87BB10ED4B53FF4EE7A13E294/B46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100" y="1844824"/>
            <a:ext cx="3467892" cy="2799535"/>
          </a:xfrm>
          <a:prstGeom prst="rect">
            <a:avLst/>
          </a:prstGeom>
          <a:noFill/>
        </p:spPr>
      </p:pic>
      <p:pic>
        <p:nvPicPr>
          <p:cNvPr id="3076" name="Picture 4" descr="http://www.aditeam.se/storage/ma/48336ca2749f49f6950833ff1eee2a8e/f8a8e312c7ba4c628aadfad8ec44eb74/jpg/08B92CDD1D02B5867129BDD7412E96CB0F8A94AC/BS4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36315"/>
            <a:ext cx="2880320" cy="2617694"/>
          </a:xfrm>
          <a:prstGeom prst="rect">
            <a:avLst/>
          </a:prstGeom>
          <a:noFill/>
        </p:spPr>
      </p:pic>
      <p:sp>
        <p:nvSpPr>
          <p:cNvPr id="9" name="textruta 8"/>
          <p:cNvSpPr txBox="1"/>
          <p:nvPr/>
        </p:nvSpPr>
        <p:spPr>
          <a:xfrm>
            <a:off x="5424979" y="5013176"/>
            <a:ext cx="26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Tiro</a:t>
            </a:r>
            <a:r>
              <a:rPr lang="sv-SE" dirty="0"/>
              <a:t> </a:t>
            </a:r>
            <a:r>
              <a:rPr lang="sv-SE" dirty="0" err="1"/>
              <a:t>Teambag</a:t>
            </a:r>
            <a:r>
              <a:rPr lang="sv-SE" dirty="0"/>
              <a:t> Small: 290:-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IFK Emtunga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95936" y="1124744"/>
            <a:ext cx="15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Tryckkostnader</a:t>
            </a:r>
          </a:p>
        </p:txBody>
      </p:sp>
      <p:pic>
        <p:nvPicPr>
          <p:cNvPr id="4103" name="Picture 7" descr="C:\Users\Jesper\Desktop\Sporttorget\Bilder\Sporttorgetcykelcentralen v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310798"/>
            <a:ext cx="1368152" cy="502578"/>
          </a:xfrm>
          <a:prstGeom prst="rect">
            <a:avLst/>
          </a:prstGeom>
          <a:noFill/>
        </p:spPr>
      </p:pic>
      <p:sp>
        <p:nvSpPr>
          <p:cNvPr id="11" name="textruta 10"/>
          <p:cNvSpPr txBox="1"/>
          <p:nvPr/>
        </p:nvSpPr>
        <p:spPr>
          <a:xfrm>
            <a:off x="1115616" y="19888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Litet namn bröst/ben: 	35:-</a:t>
            </a:r>
          </a:p>
          <a:p>
            <a:r>
              <a:rPr lang="sv-SE" dirty="0"/>
              <a:t>Stort namn rygg: 		50:-</a:t>
            </a:r>
          </a:p>
          <a:p>
            <a:r>
              <a:rPr lang="sv-SE" dirty="0"/>
              <a:t>Initialer Bröst/ben		35:-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52</Words>
  <Application>Microsoft Office PowerPoint</Application>
  <PresentationFormat>Bildspel på skärmen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Jesper</dc:creator>
  <cp:lastModifiedBy>Sporttorget</cp:lastModifiedBy>
  <cp:revision>7</cp:revision>
  <dcterms:created xsi:type="dcterms:W3CDTF">2016-03-14T13:34:52Z</dcterms:created>
  <dcterms:modified xsi:type="dcterms:W3CDTF">2018-02-08T13:33:32Z</dcterms:modified>
</cp:coreProperties>
</file>