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797675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302218-E76E-4B8C-9326-5CB569C40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469910D-FF83-485E-80A5-2D70190191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710A92-F518-4B0D-89CE-BB63D3CA7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31E9252-8C44-4952-8F50-6B1CB0100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6564A8-8578-4A57-AA61-E59A8B758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639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7ACFF4-353D-4F54-BA63-C86D7990D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9ECC046-9E3F-452E-9F5D-E6D93D331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72F1A7-05CA-4841-A68F-B2141CC1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6041D1A-43F4-4AB8-8068-6218AD7F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FC0EEA-3A2B-4696-897F-BD2CFBB5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55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47F9AB8-6F0B-46BF-A55D-939304178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79E86E5-8DE6-47D7-9E17-07F19462C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11E4DC-5AAB-47C0-8C75-AD993F11C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57DB2E-BB94-48E3-988E-A14EC31AB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C33807-8DD1-47E6-8B0A-8CB9B97D4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34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DC9722-1667-4B80-A54D-C2B5A2ED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8203B5-4C85-442D-9012-9C70D6B27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4B9385-0455-4F6B-B007-1C1423D0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0A8FA8-A113-4296-93E4-7FAECE0E6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6355D9-F82B-446E-A03E-2F3AB32C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501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A2CE22-160C-49E3-A97B-B1D90D9D7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760609-973A-4FFA-A24B-B7AA24978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2A8315-F658-4B04-B9DF-F3111A9BD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27D1CC-4981-4ED6-B01F-4037A43C3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940CA5-8385-40A5-9286-6DA4B2CC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698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FBB212-5558-4AA3-A789-8F041F12A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A05995-81CE-4C7B-8A4A-E1E7D6BFA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E19332-DB71-4077-9427-436B21CA1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885FD2-C1A8-4CCB-8B89-B09D7C0E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3104FD3-6AF7-48BF-AC1B-3FA3261F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5D5F16-8B8E-4458-ADD9-210CEB68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503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03FE70-D476-4993-9AD6-2CAD52CD2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95821F-3CA1-4B6E-ADD3-E6FAE46F2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87B82E-593A-42FA-A166-FE30EF242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AFAAB1A-0CB0-4E8A-87B5-5A24A44359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A82090-6855-481E-8A60-89BC74472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45610E7-D0DF-441B-9BE0-569734EA9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147B72C-630B-432E-9228-A7CA7EEC8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4BA982F-F976-42DA-98C8-42D9793C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232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9EDCF0-D6CC-45F7-8A4C-12E57B484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B305EC-88E2-4AD6-BA9A-AE616F245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EC633FF-6BFD-4EE0-9BAB-1B647FAE9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98883D3-51B3-4772-9F04-0DF32D1B7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868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4ECE143-7D23-4142-8DF6-631591FE1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2D4B8BE-D55E-46CB-8440-05A8D6F3C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E3C39D0-42E3-417C-9EB0-D2280FBB9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8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BFA480-1A4F-49E8-911D-FA1B9B03F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4F3CDD-0420-4B94-BD6F-FAF698991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10B304C-A26C-4458-BB9D-F1CF14B8A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4A84B9C-4F6C-4A2B-89A2-8D23CA778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AE5B0B-D1E0-48D9-86EB-B8C59F19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E2EBF03-633B-4486-8D45-26E6C486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97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CAAE45-ADBB-4A43-BA33-1E9F42EF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B924FA0-F743-4E85-AD55-0A6BD72D16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35D092B-583E-43D1-9E82-20A675565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036695C-3374-48CE-9CAD-29F20CEC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196441-748A-4708-BB45-E192A9D74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2002ACF-61A6-49A9-A2AC-7C9ABAB9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13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9228143-4528-4A01-A283-A848C0AFF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7A1952B-33F5-4C7C-BE10-4C079323D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520053-8EE6-49BD-BF5D-739C697CB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5D789-A1C6-481E-AF7D-76E41DDFD2FF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394496F-133B-48AC-B145-3E588795C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0F4C32-8A7A-4552-AD5B-7DE7BCF9D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82179-1DBF-4543-AE28-A2C42D50C0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74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7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2C73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>
            <a:extLst>
              <a:ext uri="{FF2B5EF4-FFF2-40B4-BE49-F238E27FC236}">
                <a16:creationId xmlns:a16="http://schemas.microsoft.com/office/drawing/2014/main" id="{E29324A3-1A8C-4EB4-8A2C-3C252AFCF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sv-SE" sz="4900">
                <a:solidFill>
                  <a:srgbClr val="2C735E"/>
                </a:solidFill>
              </a:rPr>
              <a:t>Information gällande verksamhet under Covid-19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766B0B7-4F4D-4E56-8770-EAB164C58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>
            <a:normAutofit/>
          </a:bodyPr>
          <a:lstStyle/>
          <a:p>
            <a:endParaRPr lang="sv-SE" sz="2000">
              <a:solidFill>
                <a:srgbClr val="2C735E"/>
              </a:solidFill>
            </a:endParaRPr>
          </a:p>
        </p:txBody>
      </p:sp>
      <p:pic>
        <p:nvPicPr>
          <p:cNvPr id="5" name="Bildobjekt 4" descr="En bild som visar klocka, mätare, spel&#10;&#10;Automatiskt genererad beskrivning">
            <a:extLst>
              <a:ext uri="{FF2B5EF4-FFF2-40B4-BE49-F238E27FC236}">
                <a16:creationId xmlns:a16="http://schemas.microsoft.com/office/drawing/2014/main" id="{5EEE8249-89F8-4322-9DEA-DA039789D5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65" b="1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2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2B2440-3767-4B13-A4A4-23C57CA4B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sv-SE"/>
              <a:t>Bakgrund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Bildobjekt 4" descr="En bild som visar klocka, mätare, spel&#10;&#10;Automatiskt genererad beskrivning">
            <a:extLst>
              <a:ext uri="{FF2B5EF4-FFF2-40B4-BE49-F238E27FC236}">
                <a16:creationId xmlns:a16="http://schemas.microsoft.com/office/drawing/2014/main" id="{D039F5C0-3DAC-4DD9-A90C-56F9D8AFEB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0" r="66528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1D1A67-05A3-43D9-A2AC-598257EF3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sv-SE" sz="1800"/>
              <a:t>Svenska Ishockeyförbundet har kommit ut med riktlinjer gällande verksamhet som bedrivs under Covid-19 pandemin.</a:t>
            </a:r>
          </a:p>
          <a:p>
            <a:pPr marL="0" indent="0">
              <a:buNone/>
            </a:pPr>
            <a:endParaRPr lang="sv-SE" sz="1800"/>
          </a:p>
          <a:p>
            <a:pPr marL="0" indent="0">
              <a:buNone/>
            </a:pPr>
            <a:r>
              <a:rPr lang="sv-SE" sz="1800"/>
              <a:t>Riktlinjerna ska följas för att få bedriva verksamheten. </a:t>
            </a:r>
          </a:p>
        </p:txBody>
      </p:sp>
    </p:spTree>
    <p:extLst>
      <p:ext uri="{BB962C8B-B14F-4D97-AF65-F5344CB8AC3E}">
        <p14:creationId xmlns:p14="http://schemas.microsoft.com/office/powerpoint/2010/main" val="891977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2B2440-3767-4B13-A4A4-23C57CA4B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sv-SE"/>
              <a:t>Först och främst!	</a:t>
            </a:r>
          </a:p>
        </p:txBody>
      </p:sp>
      <p:sp>
        <p:nvSpPr>
          <p:cNvPr id="22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Bildobjekt 4" descr="En bild som visar klocka, mätare, spel&#10;&#10;Automatiskt genererad beskrivning">
            <a:extLst>
              <a:ext uri="{FF2B5EF4-FFF2-40B4-BE49-F238E27FC236}">
                <a16:creationId xmlns:a16="http://schemas.microsoft.com/office/drawing/2014/main" id="{D039F5C0-3DAC-4DD9-A90C-56F9D8AFEB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0" r="66528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1D1A67-05A3-43D9-A2AC-598257EF3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sv-SE" sz="1500"/>
              <a:t>Vid sjukdom eller sjukdomskänsla ska du stanna hemma!</a:t>
            </a:r>
          </a:p>
          <a:p>
            <a:r>
              <a:rPr lang="sv-SE" sz="1500"/>
              <a:t>Kroppstemperatur över 37,5 grader C?</a:t>
            </a:r>
          </a:p>
          <a:p>
            <a:r>
              <a:rPr lang="sv-SE" sz="1500"/>
              <a:t>Halsont?</a:t>
            </a:r>
          </a:p>
          <a:p>
            <a:r>
              <a:rPr lang="sv-SE" sz="1500"/>
              <a:t>Huvudvärk?</a:t>
            </a:r>
          </a:p>
          <a:p>
            <a:r>
              <a:rPr lang="sv-SE" sz="1500"/>
              <a:t>Illamående?</a:t>
            </a:r>
          </a:p>
          <a:p>
            <a:r>
              <a:rPr lang="sv-SE" sz="1500"/>
              <a:t>Diarré?</a:t>
            </a:r>
          </a:p>
          <a:p>
            <a:r>
              <a:rPr lang="sv-SE" sz="1500"/>
              <a:t>Muskelvärk (ej träningsvärk eller skada)?</a:t>
            </a:r>
          </a:p>
          <a:p>
            <a:r>
              <a:rPr lang="sv-SE" sz="1500"/>
              <a:t>Närstående i familjen med symtom?</a:t>
            </a:r>
          </a:p>
          <a:p>
            <a:pPr marL="0" indent="0">
              <a:buNone/>
            </a:pPr>
            <a:r>
              <a:rPr lang="sv-SE" sz="1500"/>
              <a:t>Om ”Ja” på en av dessa ska individen stanna hemma!	</a:t>
            </a:r>
          </a:p>
          <a:p>
            <a:pPr marL="0" indent="0">
              <a:buNone/>
            </a:pPr>
            <a:r>
              <a:rPr lang="sv-SE" sz="15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8701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2B2440-3767-4B13-A4A4-23C57CA4B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271" y="3794336"/>
            <a:ext cx="5242259" cy="19222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Grunderna varje dag!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0B21A5C-062F-46C2-8389-53D40F46A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83466"/>
            <a:ext cx="5549037" cy="6374535"/>
          </a:xfrm>
          <a:custGeom>
            <a:avLst/>
            <a:gdLst>
              <a:gd name="connsiteX0" fmla="*/ 2203019 w 5549037"/>
              <a:gd name="connsiteY0" fmla="*/ 0 h 6374535"/>
              <a:gd name="connsiteX1" fmla="*/ 5549037 w 5549037"/>
              <a:gd name="connsiteY1" fmla="*/ 3346018 h 6374535"/>
              <a:gd name="connsiteX2" fmla="*/ 3797930 w 5549037"/>
              <a:gd name="connsiteY2" fmla="*/ 6288190 h 6374535"/>
              <a:gd name="connsiteX3" fmla="*/ 3618689 w 5549037"/>
              <a:gd name="connsiteY3" fmla="*/ 6374535 h 6374535"/>
              <a:gd name="connsiteX4" fmla="*/ 779546 w 5549037"/>
              <a:gd name="connsiteY4" fmla="*/ 6374535 h 6374535"/>
              <a:gd name="connsiteX5" fmla="*/ 537516 w 5549037"/>
              <a:gd name="connsiteY5" fmla="*/ 6248727 h 6374535"/>
              <a:gd name="connsiteX6" fmla="*/ 74641 w 5549037"/>
              <a:gd name="connsiteY6" fmla="*/ 5927968 h 6374535"/>
              <a:gd name="connsiteX7" fmla="*/ 0 w 5549037"/>
              <a:gd name="connsiteY7" fmla="*/ 5860130 h 6374535"/>
              <a:gd name="connsiteX8" fmla="*/ 0 w 5549037"/>
              <a:gd name="connsiteY8" fmla="*/ 831906 h 6374535"/>
              <a:gd name="connsiteX9" fmla="*/ 74641 w 5549037"/>
              <a:gd name="connsiteY9" fmla="*/ 764068 h 6374535"/>
              <a:gd name="connsiteX10" fmla="*/ 2203019 w 5549037"/>
              <a:gd name="connsiteY10" fmla="*/ 0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49037" h="6374535">
                <a:moveTo>
                  <a:pt x="2203019" y="0"/>
                </a:moveTo>
                <a:cubicBezTo>
                  <a:pt x="4050974" y="0"/>
                  <a:pt x="5549037" y="1498063"/>
                  <a:pt x="5549037" y="3346018"/>
                </a:cubicBezTo>
                <a:cubicBezTo>
                  <a:pt x="5549037" y="4616487"/>
                  <a:pt x="4840968" y="5721578"/>
                  <a:pt x="3797930" y="6288190"/>
                </a:cubicBezTo>
                <a:lnTo>
                  <a:pt x="3618689" y="6374535"/>
                </a:lnTo>
                <a:lnTo>
                  <a:pt x="779546" y="6374535"/>
                </a:lnTo>
                <a:lnTo>
                  <a:pt x="537516" y="6248727"/>
                </a:lnTo>
                <a:cubicBezTo>
                  <a:pt x="374031" y="6154721"/>
                  <a:pt x="219238" y="6047301"/>
                  <a:pt x="74641" y="5927968"/>
                </a:cubicBezTo>
                <a:lnTo>
                  <a:pt x="0" y="5860130"/>
                </a:lnTo>
                <a:lnTo>
                  <a:pt x="0" y="831906"/>
                </a:lnTo>
                <a:lnTo>
                  <a:pt x="74641" y="764068"/>
                </a:lnTo>
                <a:cubicBezTo>
                  <a:pt x="653030" y="286739"/>
                  <a:pt x="1394539" y="0"/>
                  <a:pt x="2203019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3508D4C1-0A43-4072-BB99-4562AD5C5F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932" r="5681" b="3"/>
          <a:stretch/>
        </p:blipFill>
        <p:spPr>
          <a:xfrm>
            <a:off x="1" y="647373"/>
            <a:ext cx="5385130" cy="6210629"/>
          </a:xfrm>
          <a:custGeom>
            <a:avLst/>
            <a:gdLst/>
            <a:ahLst/>
            <a:cxnLst/>
            <a:rect l="l" t="t" r="r" b="b"/>
            <a:pathLst>
              <a:path w="5385130" h="6210629">
                <a:moveTo>
                  <a:pt x="2203018" y="0"/>
                </a:moveTo>
                <a:cubicBezTo>
                  <a:pt x="3960450" y="0"/>
                  <a:pt x="5385130" y="1424680"/>
                  <a:pt x="5385130" y="3182112"/>
                </a:cubicBezTo>
                <a:cubicBezTo>
                  <a:pt x="5385130" y="4500186"/>
                  <a:pt x="4583748" y="5631087"/>
                  <a:pt x="3441640" y="6114158"/>
                </a:cubicBezTo>
                <a:lnTo>
                  <a:pt x="3178061" y="6210629"/>
                </a:lnTo>
                <a:lnTo>
                  <a:pt x="1233206" y="6210629"/>
                </a:lnTo>
                <a:lnTo>
                  <a:pt x="1108901" y="6171135"/>
                </a:lnTo>
                <a:cubicBezTo>
                  <a:pt x="767738" y="6046219"/>
                  <a:pt x="453928" y="5864559"/>
                  <a:pt x="178899" y="5637585"/>
                </a:cubicBezTo>
                <a:lnTo>
                  <a:pt x="0" y="5474990"/>
                </a:lnTo>
                <a:lnTo>
                  <a:pt x="0" y="889234"/>
                </a:lnTo>
                <a:lnTo>
                  <a:pt x="178899" y="726640"/>
                </a:lnTo>
                <a:cubicBezTo>
                  <a:pt x="728956" y="272693"/>
                  <a:pt x="1434142" y="0"/>
                  <a:pt x="2203018" y="0"/>
                </a:cubicBezTo>
                <a:close/>
              </a:path>
            </a:pathLst>
          </a:cu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A177BCC-4208-4795-8572-4D623BA1E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3763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klocka, mätare, spel&#10;&#10;Automatiskt genererad beskrivning">
            <a:extLst>
              <a:ext uri="{FF2B5EF4-FFF2-40B4-BE49-F238E27FC236}">
                <a16:creationId xmlns:a16="http://schemas.microsoft.com/office/drawing/2014/main" id="{D039F5C0-3DAC-4DD9-A90C-56F9D8AFEB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6" r="61433" b="-1"/>
          <a:stretch/>
        </p:blipFill>
        <p:spPr>
          <a:xfrm>
            <a:off x="5398355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14285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klocka, mätare, spel&#10;&#10;Automatiskt genererad beskrivning">
            <a:extLst>
              <a:ext uri="{FF2B5EF4-FFF2-40B4-BE49-F238E27FC236}">
                <a16:creationId xmlns:a16="http://schemas.microsoft.com/office/drawing/2014/main" id="{5EEE8249-89F8-4322-9DEA-DA039789D5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65" b="1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D6311BD8-D238-4F1D-B5E7-4201903B4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29" y="4265796"/>
            <a:ext cx="4353605" cy="2472945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078F12F6-6ADB-44A4-A42A-91A9E06E7F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7237" y="4265795"/>
            <a:ext cx="4382434" cy="247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9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DDEBFA-7F93-4F09-86F8-18021FB5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sv-SE" dirty="0"/>
              <a:t>I ishallen då?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Bildobjekt 4" descr="En bild som visar klocka, mätare, spel&#10;&#10;Automatiskt genererad beskrivning">
            <a:extLst>
              <a:ext uri="{FF2B5EF4-FFF2-40B4-BE49-F238E27FC236}">
                <a16:creationId xmlns:a16="http://schemas.microsoft.com/office/drawing/2014/main" id="{3201E380-63B7-45BB-8467-FE6824D513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0" r="66528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E5A0C5-396D-4CCC-8718-0C4F97B06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 fontScale="85000" lnSpcReduction="20000"/>
          </a:bodyPr>
          <a:lstStyle/>
          <a:p>
            <a:r>
              <a:rPr lang="sv-SE" sz="1100" dirty="0"/>
              <a:t>Sträva ALLTID efter 1 meters avstånd i omklädningsrum, spelargång, duschutrymmen, spelarbås mm. </a:t>
            </a:r>
          </a:p>
          <a:p>
            <a:r>
              <a:rPr lang="sv-SE" sz="1100" dirty="0"/>
              <a:t>Max 4 personer i duschutrymmet samtidigt.</a:t>
            </a:r>
          </a:p>
          <a:p>
            <a:r>
              <a:rPr lang="sv-SE" sz="1100" dirty="0"/>
              <a:t>Bastubad ej tillåtet.</a:t>
            </a:r>
          </a:p>
          <a:p>
            <a:r>
              <a:rPr lang="sv-SE" sz="1100" dirty="0"/>
              <a:t>Minimalt antal ledare i trånga utrymmen men naturligtvis måste ledarnärvaro finnas i varje omklädningsrum! </a:t>
            </a:r>
          </a:p>
          <a:p>
            <a:r>
              <a:rPr lang="sv-SE" sz="1100" dirty="0"/>
              <a:t>Mindre barn som har behov av att förälder finns i närheten så är det ok att förälder är på läktaren i samband med träning. Även här gäller max antal 50st. I de äldre åldersgrupperna ser vi att det är publikfritt även på träning. </a:t>
            </a:r>
          </a:p>
          <a:p>
            <a:r>
              <a:rPr lang="sv-SE" sz="1100" dirty="0"/>
              <a:t>Föräldrar får ej vistas i spelarutrymmen och spelarbås oavsett barnens ålder. Ledarna har extra stort ansvar i att se och höra alla barn/ungdomar. </a:t>
            </a:r>
          </a:p>
          <a:p>
            <a:r>
              <a:rPr lang="sv-SE" sz="1100" dirty="0"/>
              <a:t>Ingen publik vid matcher eller liknande verksamhet om inte dispens från polismyndigheten finns för gällande match!</a:t>
            </a:r>
          </a:p>
          <a:p>
            <a:r>
              <a:rPr lang="sv-SE" sz="1100" dirty="0"/>
              <a:t>Lagledare ansvara för att max 50 personer vistas i ishallen enligt föregående punkt. </a:t>
            </a:r>
          </a:p>
          <a:p>
            <a:r>
              <a:rPr lang="sv-SE" sz="1100" dirty="0"/>
              <a:t>Ledarna ansvarar för att hämta föräldrar om barnen är ledsna. </a:t>
            </a:r>
          </a:p>
          <a:p>
            <a:r>
              <a:rPr lang="sv-SE" sz="1100" dirty="0"/>
              <a:t>Ledare i ESK HK har mandat att korrigera och/eller avvisa personer från utrymmen i samband med aktivitet i ESK HKs regi.</a:t>
            </a:r>
          </a:p>
          <a:p>
            <a:r>
              <a:rPr lang="sv-SE" sz="1100" dirty="0"/>
              <a:t>All utrustning är personlig och får ej delas med andra. Även vattenflaskor. </a:t>
            </a:r>
          </a:p>
          <a:p>
            <a:r>
              <a:rPr lang="sv-SE" sz="1100" dirty="0"/>
              <a:t>Följ anvisningar som finns i ishallen!</a:t>
            </a:r>
          </a:p>
          <a:p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197004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E8274D-064B-4560-997D-4444211D4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sv-SE" dirty="0"/>
              <a:t>Kämpa!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Bildobjekt 4" descr="En bild som visar klocka, mätare, spel&#10;&#10;Automatiskt genererad beskrivning">
            <a:extLst>
              <a:ext uri="{FF2B5EF4-FFF2-40B4-BE49-F238E27FC236}">
                <a16:creationId xmlns:a16="http://schemas.microsoft.com/office/drawing/2014/main" id="{AD290800-93B9-4E49-817D-F680100AF4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0" r="66528"/>
          <a:stretch/>
        </p:blipFill>
        <p:spPr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DC793A-123A-49EF-BE23-35BB7809B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sv-SE" sz="1800" dirty="0"/>
              <a:t>Covid-19 har funnits ett tag nu och vi vet att det blir svårare att motivera sig till att följa riktlinjerna. I föreningen behöver vi ta samhällsansvaret och kämpa på! Dels för att minska risken för smittspridning men även för att följa de regler som Svenska Ishockeyförbundet har satt upp. 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Vi vet att ni och vi tillsammans faktisk kan göra skillnad och klara detta! Tillsammans för ESK och varandra!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Nu kör vi och hoppas på att vi snart får vara 500 i hallen!</a:t>
            </a:r>
          </a:p>
          <a:p>
            <a:pPr marL="0" indent="0">
              <a:buNone/>
            </a:pPr>
            <a:r>
              <a:rPr lang="sv-SE" sz="1800" dirty="0"/>
              <a:t>#hockeyköping 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191172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388</Words>
  <Application>Microsoft Office PowerPoint</Application>
  <PresentationFormat>Bredbild</PresentationFormat>
  <Paragraphs>37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Information gällande verksamhet under Covid-19 </vt:lpstr>
      <vt:lpstr>Bakgrund</vt:lpstr>
      <vt:lpstr>Först och främst! </vt:lpstr>
      <vt:lpstr>Grunderna varje dag!</vt:lpstr>
      <vt:lpstr>PowerPoint-presentation</vt:lpstr>
      <vt:lpstr>I ishallen då?</vt:lpstr>
      <vt:lpstr>Kämpa!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Niklas Rosengren</dc:creator>
  <cp:lastModifiedBy>Åsa</cp:lastModifiedBy>
  <cp:revision>12</cp:revision>
  <cp:lastPrinted>2020-08-04T07:38:39Z</cp:lastPrinted>
  <dcterms:created xsi:type="dcterms:W3CDTF">2020-08-04T07:03:53Z</dcterms:created>
  <dcterms:modified xsi:type="dcterms:W3CDTF">2020-10-22T14:27:39Z</dcterms:modified>
</cp:coreProperties>
</file>