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75" r:id="rId5"/>
    <p:sldId id="269" r:id="rId6"/>
    <p:sldId id="277" r:id="rId7"/>
    <p:sldId id="273" r:id="rId8"/>
    <p:sldId id="274" r:id="rId9"/>
    <p:sldId id="270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8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172487-3AA9-4DCB-8E65-47E4683F6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C9481CE-6ABF-4DA8-8DE3-C4228F8A0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1D4CBB-BE83-4149-93E0-45017614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2021-10-17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E740BA-4CA5-4829-8177-E095155C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83FAA7-9EB4-4E58-80D7-979A7840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08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BC5236-849F-494D-87B5-0F9626E66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DE54DF5-E9AE-4EC0-8FFF-02425B495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1C8295-0BFA-4FF0-AF6A-16803F3A1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2021-10-17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0A2E89-A7E3-49AD-90C1-1D341A53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619BFA-FA9F-49BC-B258-58A298C56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973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1130961-87A9-48CA-BB4F-708FA11C3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FBEAAB1-409A-450D-84BE-4D9C87103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3B024B-32C0-40A9-9A9D-267579172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2021-10-17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2DB6AE-C5D6-4B9C-A74D-0F9695D2C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5A0FA7-61EF-4791-BDB1-7CDC1A663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187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51B68B-543E-4079-A74D-A2097850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E99576-9FA4-44D4-AC59-8866B90EE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C3FBB-DF04-476C-BCC0-F87D8BBF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2021-10-17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5A0E9D-5457-41CA-8659-2DFCC613B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834F17-E686-4A33-939F-1EFE0E79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936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B5E71E-28E5-4B71-95DE-E66160A53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E75EF1E-5754-409B-ABB0-6D23398F7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FB5F8F-8FAE-4427-8101-301EC5921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2021-10-17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BE60E2-F0BB-4EEF-B70A-3255C1680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652CC2F-2A2F-4B8D-8323-2DF403BFC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887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A71F7D-9FF2-4CC7-BE15-03DF5A43C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739AE7-1FC3-4629-A062-04EB85335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C82D492-0E51-484D-A122-58480C2FB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33C9294-936F-4BD7-8E84-FFCBA7BF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2021-10-17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EA0287E-EBEE-4DA2-925B-10EDD76E5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B55AC2E-8969-47D6-8B36-97289B8B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98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429561-39C0-41BC-98E4-46EA2C73E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81676D-7493-4561-8DFB-77BE8C389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5EDD88-6E70-4C8D-B5A5-6A7CCDCC1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D1880B0-48E1-424E-AFD1-62C3C9D9B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5A0B3C8-4494-4506-87DA-BAB96E9A3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A936C67-EF8D-4DA2-873F-C82D1D81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2021-10-17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661F76E-AD75-49B2-8E87-126A497A8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A1D311-E528-4AF7-90DE-D972A583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708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F13434-B140-413F-BC5C-413B25FC2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CE93F11-DB5E-4B7B-B467-90A3B545C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2021-10-17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AAD2F8A-BF1D-4745-AC20-352DE2308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284F4E-A009-4554-AD8B-803FBFE9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647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84012F4-9B8B-4117-B3B5-423AB9A3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2021-10-17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84B382E-A401-4F20-A33E-CA21B1541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F062243-C55A-4793-9960-CBA54E2A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409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BAAFDF-7731-4140-B278-D4E3EC369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FCA199-A506-49A3-B995-64229CBAA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8F0E7D-6168-489E-87BD-65B5F327D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905EFFA-EB44-40A0-87CE-2F527E327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2021-10-17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6A210F1-F74D-4F7F-BFFF-9F906554D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942F1D0-C664-4975-BE8A-2687F856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98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90E395-F9E9-43FD-A6F9-3DF32E2C5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4DA0D1A-4C72-4432-BDB1-92BB1DF66D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2A5DB8-6585-4FD6-9C06-1B812044D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432E0E4-2668-4FB7-8C78-BB0351A7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2021-10-17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C7EEFF6-E3F1-4108-AE83-FA85FD121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80BAB1C-93E8-4943-9238-254A20DD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87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369C33B-7EEF-4F34-B1F5-F800D92C1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DF9CCF-2E67-44A7-830E-5DD715945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95A221-2D7B-4699-B7B6-F05D41F9C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59E53-6B80-4645-9DB5-964BAF39F882}" type="datetimeFigureOut">
              <a:rPr lang="sv-SE" smtClean="0"/>
              <a:t>2021-10-17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D1448F-1B17-4188-8FC6-7ACF4014E4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5F10A4-F46B-46E0-8580-B51289CBE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760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laget.s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46E575-EFD1-49A3-BFED-9AB3481452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Föräldrasektionsmöte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1475BA-A9E8-4195-837D-EE9338DD34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2021-10-17</a:t>
            </a:r>
          </a:p>
        </p:txBody>
      </p:sp>
    </p:spTree>
    <p:extLst>
      <p:ext uri="{BB962C8B-B14F-4D97-AF65-F5344CB8AC3E}">
        <p14:creationId xmlns:p14="http://schemas.microsoft.com/office/powerpoint/2010/main" val="180579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BE01E4-6DD8-004F-88A0-8E29BBDE3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Mötesprotokoll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E953A91-4BBA-6C47-88B4-DB97757F7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Mötesprotokoll skrivs idag av F08/09</a:t>
            </a:r>
          </a:p>
        </p:txBody>
      </p:sp>
    </p:spTree>
    <p:extLst>
      <p:ext uri="{BB962C8B-B14F-4D97-AF65-F5344CB8AC3E}">
        <p14:creationId xmlns:p14="http://schemas.microsoft.com/office/powerpoint/2010/main" val="3278236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37B337-B9F3-4C02-B7EF-B27619F4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ECCCF7-E39B-443B-9822-602B228A6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Fotbollsavslutning</a:t>
            </a:r>
          </a:p>
          <a:p>
            <a:r>
              <a:rPr lang="sv-SE" dirty="0"/>
              <a:t>Generell information</a:t>
            </a:r>
          </a:p>
          <a:p>
            <a:r>
              <a:rPr lang="sv-SE" dirty="0"/>
              <a:t>Julmarknad Uppstart</a:t>
            </a:r>
          </a:p>
          <a:p>
            <a:pPr lvl="0"/>
            <a:r>
              <a:rPr lang="sv-SE" dirty="0"/>
              <a:t>Mötestider under året</a:t>
            </a:r>
          </a:p>
          <a:p>
            <a:pPr lvl="0"/>
            <a:r>
              <a:rPr lang="sv-SE" dirty="0"/>
              <a:t>AOB</a:t>
            </a:r>
          </a:p>
        </p:txBody>
      </p:sp>
    </p:spTree>
    <p:extLst>
      <p:ext uri="{BB962C8B-B14F-4D97-AF65-F5344CB8AC3E}">
        <p14:creationId xmlns:p14="http://schemas.microsoft.com/office/powerpoint/2010/main" val="2525697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13233C-AE2C-4EEB-B38A-5D9AE5066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Fotbollsavslutning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B59AA4-81A9-49FE-9F8C-0AA565C58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Kan F08/09 ta över fotbollsavslutningen? </a:t>
            </a:r>
          </a:p>
          <a:p>
            <a:endParaRPr lang="sv-SE" dirty="0"/>
          </a:p>
          <a:p>
            <a:r>
              <a:rPr lang="sv-SE" dirty="0"/>
              <a:t>Annars lottar Ricardo ut och meddelar via email.</a:t>
            </a:r>
          </a:p>
        </p:txBody>
      </p:sp>
    </p:spTree>
    <p:extLst>
      <p:ext uri="{BB962C8B-B14F-4D97-AF65-F5344CB8AC3E}">
        <p14:creationId xmlns:p14="http://schemas.microsoft.com/office/powerpoint/2010/main" val="1087444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13233C-AE2C-4EEB-B38A-5D9AE5066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Generell information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B59AA4-81A9-49FE-9F8C-0AA565C58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Vi sätter upp en tidslinje kring Fotboll- &amp; Handbollsaktiviteter under året</a:t>
            </a:r>
          </a:p>
          <a:p>
            <a:r>
              <a:rPr lang="sv-SE" dirty="0"/>
              <a:t>Försöka att ha så många gemensamma aktiviteter som möjligt</a:t>
            </a:r>
          </a:p>
          <a:p>
            <a:r>
              <a:rPr lang="sv-SE" dirty="0"/>
              <a:t>Vi kommer att förespråka EN föräldrasektion</a:t>
            </a:r>
          </a:p>
        </p:txBody>
      </p:sp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BDFBF835-2134-A240-8B54-8800A11F93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5980428"/>
              </p:ext>
            </p:extLst>
          </p:nvPr>
        </p:nvGraphicFramePr>
        <p:xfrm>
          <a:off x="9791860" y="5459704"/>
          <a:ext cx="965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Kalkylblad" showAsIcon="1" r:id="rId3" imgW="965200" imgH="609600" progId="Excel.Sheet.12">
                  <p:embed/>
                </p:oleObj>
              </mc:Choice>
              <mc:Fallback>
                <p:oleObj name="Kalkylblad" showAsIcon="1" r:id="rId3" imgW="965200" imgH="6096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91860" y="5459704"/>
                        <a:ext cx="9652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549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2483F6-5BBB-1D4F-BA6A-690049735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sv-SE" dirty="0"/>
              <a:t>Julmarknaden (P12)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47B322C-0A3F-4E41-8765-AFEC309D2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 lnSpcReduction="10000"/>
          </a:bodyPr>
          <a:lstStyle/>
          <a:p>
            <a:r>
              <a:rPr lang="sv-SE" dirty="0"/>
              <a:t>Alla föreningar ska bjuda på varm dricka</a:t>
            </a:r>
          </a:p>
          <a:p>
            <a:r>
              <a:rPr lang="sv-SE" dirty="0"/>
              <a:t>Säkra plats på julmarknad</a:t>
            </a:r>
          </a:p>
          <a:p>
            <a:r>
              <a:rPr lang="sv-SE" dirty="0"/>
              <a:t>Sälja supporterprylar och hembakat</a:t>
            </a:r>
          </a:p>
          <a:p>
            <a:r>
              <a:rPr lang="sv-SE" dirty="0"/>
              <a:t>Planera för att stå 15:00 - 18:30 och bära bord från och till ”</a:t>
            </a:r>
            <a:r>
              <a:rPr lang="sv-SE" dirty="0" err="1"/>
              <a:t>Föreningarnashus</a:t>
            </a:r>
            <a:r>
              <a:rPr lang="sv-SE" dirty="0"/>
              <a:t>”</a:t>
            </a:r>
          </a:p>
          <a:p>
            <a:r>
              <a:rPr lang="sv-SE" dirty="0"/>
              <a:t>Annonsera till alla våra medlemmar via </a:t>
            </a:r>
            <a:r>
              <a:rPr lang="sv-SE" dirty="0">
                <a:hlinkClick r:id="rId2"/>
              </a:rPr>
              <a:t>laget.se</a:t>
            </a:r>
            <a:endParaRPr lang="sv-SE" dirty="0"/>
          </a:p>
          <a:p>
            <a:r>
              <a:rPr lang="sv-SE" dirty="0"/>
              <a:t>Sätta upp v43 och v45 Dalby IP och Skola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2CA2F117-53DF-A347-8B3C-B1ECD437E9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9" r="222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4C8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46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9E35BC-EE03-4177-8372-FA7078C07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Ansvarsområden</a:t>
            </a:r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4364E701-0770-4B6C-976A-F0FD4187AAC0}"/>
              </a:ext>
            </a:extLst>
          </p:cNvPr>
          <p:cNvSpPr txBox="1">
            <a:spLocks/>
          </p:cNvSpPr>
          <p:nvPr/>
        </p:nvSpPr>
        <p:spPr>
          <a:xfrm>
            <a:off x="351465" y="6121710"/>
            <a:ext cx="10515600" cy="5324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dirty="0"/>
              <a:t>*Pengar går direkt till lagkassan, ej till klubbkassan</a:t>
            </a:r>
          </a:p>
        </p:txBody>
      </p:sp>
      <p:graphicFrame>
        <p:nvGraphicFramePr>
          <p:cNvPr id="7" name="Platshållare för innehåll 3">
            <a:extLst>
              <a:ext uri="{FF2B5EF4-FFF2-40B4-BE49-F238E27FC236}">
                <a16:creationId xmlns:a16="http://schemas.microsoft.com/office/drawing/2014/main" id="{68B0A722-16F5-4C38-BB7D-5D4C519C5B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2196256"/>
              </p:ext>
            </p:extLst>
          </p:nvPr>
        </p:nvGraphicFramePr>
        <p:xfrm>
          <a:off x="351465" y="1454943"/>
          <a:ext cx="11403534" cy="38138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08819">
                  <a:extLst>
                    <a:ext uri="{9D8B030D-6E8A-4147-A177-3AD203B41FA5}">
                      <a16:colId xmlns:a16="http://schemas.microsoft.com/office/drawing/2014/main" val="1648631115"/>
                    </a:ext>
                  </a:extLst>
                </a:gridCol>
                <a:gridCol w="1146496">
                  <a:extLst>
                    <a:ext uri="{9D8B030D-6E8A-4147-A177-3AD203B41FA5}">
                      <a16:colId xmlns:a16="http://schemas.microsoft.com/office/drawing/2014/main" val="548244315"/>
                    </a:ext>
                  </a:extLst>
                </a:gridCol>
                <a:gridCol w="1044129">
                  <a:extLst>
                    <a:ext uri="{9D8B030D-6E8A-4147-A177-3AD203B41FA5}">
                      <a16:colId xmlns:a16="http://schemas.microsoft.com/office/drawing/2014/main" val="2170898702"/>
                    </a:ext>
                  </a:extLst>
                </a:gridCol>
                <a:gridCol w="1146496">
                  <a:extLst>
                    <a:ext uri="{9D8B030D-6E8A-4147-A177-3AD203B41FA5}">
                      <a16:colId xmlns:a16="http://schemas.microsoft.com/office/drawing/2014/main" val="4263343273"/>
                    </a:ext>
                  </a:extLst>
                </a:gridCol>
                <a:gridCol w="1064602">
                  <a:extLst>
                    <a:ext uri="{9D8B030D-6E8A-4147-A177-3AD203B41FA5}">
                      <a16:colId xmlns:a16="http://schemas.microsoft.com/office/drawing/2014/main" val="4235286040"/>
                    </a:ext>
                  </a:extLst>
                </a:gridCol>
                <a:gridCol w="1146496">
                  <a:extLst>
                    <a:ext uri="{9D8B030D-6E8A-4147-A177-3AD203B41FA5}">
                      <a16:colId xmlns:a16="http://schemas.microsoft.com/office/drawing/2014/main" val="4052743741"/>
                    </a:ext>
                  </a:extLst>
                </a:gridCol>
                <a:gridCol w="1146496">
                  <a:extLst>
                    <a:ext uri="{9D8B030D-6E8A-4147-A177-3AD203B41FA5}">
                      <a16:colId xmlns:a16="http://schemas.microsoft.com/office/drawing/2014/main" val="2287289737"/>
                    </a:ext>
                  </a:extLst>
                </a:gridCol>
              </a:tblGrid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 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2018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2019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800" b="1" kern="120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2022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800" kern="1200" dirty="0">
                          <a:effectLst/>
                        </a:rPr>
                        <a:t>2023</a:t>
                      </a:r>
                      <a:endParaRPr lang="sv-SE" sz="1800" b="1" kern="1200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3527886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Fotbollsavslutning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P04/P05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P06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dirty="0">
                          <a:solidFill>
                            <a:srgbClr val="FF0000"/>
                          </a:solidFill>
                          <a:effectLst/>
                        </a:rPr>
                        <a:t>P07</a:t>
                      </a:r>
                      <a:endParaRPr lang="sv-SE" sz="3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P08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P09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3402369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Bollkalle ansvar (Herr &amp; Dam)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P06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P07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P08</a:t>
                      </a:r>
                      <a:endParaRPr lang="sv-SE" sz="3600" b="1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P09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P10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5352679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Kiosk: Hämtning och Uppackning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P07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P08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P09</a:t>
                      </a:r>
                      <a:endParaRPr lang="sv-SE" sz="3600" b="1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P10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P11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5819753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Kiosk: Inköp &amp; Rutiner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P08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P09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P10</a:t>
                      </a:r>
                      <a:endParaRPr lang="sv-SE" sz="3600" b="1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P11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P12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4529567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Fotbollensdag*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P09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P10, F10/11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P11</a:t>
                      </a:r>
                      <a:endParaRPr lang="sv-SE" sz="3600" b="1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P12, F12/13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P13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7237123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Julmarknad Planering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P10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P11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P12</a:t>
                      </a:r>
                      <a:endParaRPr lang="sv-SE" sz="3600" b="1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P13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P14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9961464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strike="sngStrike" dirty="0">
                          <a:effectLst/>
                        </a:rPr>
                        <a:t>Annonsblad (försäljning/utdelning)</a:t>
                      </a:r>
                      <a:endParaRPr lang="sv-SE" sz="2400" strike="sng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strike="sngStrike">
                          <a:effectLst/>
                        </a:rPr>
                        <a:t>F08/09</a:t>
                      </a:r>
                      <a:endParaRPr lang="sv-SE" sz="2400" strike="sngStrik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strike="sngStrike">
                          <a:effectLst/>
                        </a:rPr>
                        <a:t>P12</a:t>
                      </a:r>
                      <a:endParaRPr lang="sv-SE" sz="2400" strike="sngStrik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strike="sngStrike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strike="sngStrike" dirty="0">
                          <a:effectLst/>
                        </a:rPr>
                        <a:t>P13</a:t>
                      </a:r>
                      <a:endParaRPr lang="sv-SE" sz="3600" b="1" strike="sngStrike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strike="sngStrike" dirty="0">
                          <a:effectLst/>
                        </a:rPr>
                        <a:t>P14</a:t>
                      </a:r>
                      <a:endParaRPr lang="sv-SE" sz="2400" strike="sng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strike="sngStrike" kern="1200" dirty="0">
                          <a:effectLst/>
                        </a:rPr>
                        <a:t>P15</a:t>
                      </a:r>
                      <a:endParaRPr lang="sv-SE" sz="1400" strike="sngStrike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0491543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Utdelning av lagpresentationer*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-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-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F10/11</a:t>
                      </a:r>
                      <a:endParaRPr lang="sv-SE" sz="3600" b="1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P11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F12/13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807640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kern="1200" dirty="0">
                          <a:effectLst/>
                        </a:rPr>
                        <a:t>Lejonmarknad koordinering</a:t>
                      </a:r>
                      <a:endParaRPr lang="sv-SE" sz="1800" b="1" kern="1200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-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-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F06/07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kern="1200" dirty="0">
                          <a:effectLst/>
                        </a:rPr>
                        <a:t>F06/07</a:t>
                      </a:r>
                      <a:endParaRPr lang="sv-SE" sz="2000" b="1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F08/09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F10/11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5671546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kern="1200" dirty="0" err="1">
                          <a:effectLst/>
                        </a:rPr>
                        <a:t>A-Lag</a:t>
                      </a:r>
                      <a:r>
                        <a:rPr lang="sv-SE" sz="1800" kern="1200" dirty="0">
                          <a:effectLst/>
                        </a:rPr>
                        <a:t> biljettförsäljning*</a:t>
                      </a:r>
                      <a:endParaRPr lang="sv-SE" sz="1800" b="1" kern="1200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-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P06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kern="1200" dirty="0">
                          <a:effectLst/>
                        </a:rPr>
                        <a:t>P08</a:t>
                      </a:r>
                      <a:endParaRPr lang="sv-SE" sz="2000" b="1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P09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P10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6241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637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2021 Mötestider – via Teams, KL 19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84CAD313-D3F6-4074-A985-835957086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055684"/>
              </p:ext>
            </p:extLst>
          </p:nvPr>
        </p:nvGraphicFramePr>
        <p:xfrm>
          <a:off x="838200" y="1426695"/>
          <a:ext cx="10515600" cy="42667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4920">
                  <a:extLst>
                    <a:ext uri="{9D8B030D-6E8A-4147-A177-3AD203B41FA5}">
                      <a16:colId xmlns:a16="http://schemas.microsoft.com/office/drawing/2014/main" val="1608995211"/>
                    </a:ext>
                  </a:extLst>
                </a:gridCol>
                <a:gridCol w="4595146">
                  <a:extLst>
                    <a:ext uri="{9D8B030D-6E8A-4147-A177-3AD203B41FA5}">
                      <a16:colId xmlns:a16="http://schemas.microsoft.com/office/drawing/2014/main" val="142121088"/>
                    </a:ext>
                  </a:extLst>
                </a:gridCol>
                <a:gridCol w="4575534">
                  <a:extLst>
                    <a:ext uri="{9D8B030D-6E8A-4147-A177-3AD203B41FA5}">
                      <a16:colId xmlns:a16="http://schemas.microsoft.com/office/drawing/2014/main" val="1784189414"/>
                    </a:ext>
                  </a:extLst>
                </a:gridCol>
              </a:tblGrid>
              <a:tr h="742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Datum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Agendafokus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Protokollansvarig och Påminnelseutskick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2377793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strike="sngStrike" dirty="0">
                          <a:effectLst/>
                        </a:rPr>
                        <a:t>25-apr</a:t>
                      </a:r>
                      <a:endParaRPr lang="sv-SE" sz="2000" strike="sngStrike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strike="sng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Uppstart samt sätta datum 2021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strike="sng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Ricardo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73912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strike="sngStrike" dirty="0">
                          <a:effectLst/>
                        </a:rPr>
                        <a:t>30-maj</a:t>
                      </a:r>
                      <a:endParaRPr lang="sv-SE" sz="2000" strike="sngStrike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strike="sng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H2 2021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strike="sng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-Mötet ersätts av informations email om nuvarande restriktioner kvarstår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strike="sng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F06/07 (om mötet blir av)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8730709"/>
                  </a:ext>
                </a:extLst>
              </a:tr>
              <a:tr h="6307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strike="sngStrike" dirty="0">
                          <a:effectLst/>
                        </a:rPr>
                        <a:t>29-aug</a:t>
                      </a:r>
                      <a:endParaRPr lang="sv-SE" sz="2000" strike="sngStrike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strike="sng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Uppstart höst, Allmänna förbättringar, </a:t>
                      </a:r>
                      <a:r>
                        <a:rPr lang="sv-SE" sz="1400" strike="sng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endParaRPr lang="sv-SE" sz="1400" strike="sng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strike="sng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P07 (Ricardo skickar inbjudan)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6690243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strike="sngStrike" dirty="0">
                          <a:effectLst/>
                        </a:rPr>
                        <a:t>26-sep</a:t>
                      </a:r>
                      <a:endParaRPr lang="sv-SE" sz="2000" strike="sngStrike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strike="sng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Fotbollsavslutning Status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strike="sng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Uppföljning av rutiner (inköp, hämtning, </a:t>
                      </a:r>
                      <a:r>
                        <a:rPr lang="sv-SE" sz="1400" strike="sng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lang="sv-SE" sz="1400" strike="sng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strike="sng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P08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67931862"/>
                  </a:ext>
                </a:extLst>
              </a:tr>
              <a:tr h="3749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17-okt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Julmarknad uppstart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F08/09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8057576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21-nov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Julmarknad,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Föräldrarepresentanter 2022 (!)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P09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2396562"/>
                  </a:ext>
                </a:extLst>
              </a:tr>
              <a:tr h="6307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Feb/Mar?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Uppstart 2022, sätta datum 2022, kiosk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Ricardo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43014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3816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AOB?</a:t>
            </a:r>
          </a:p>
        </p:txBody>
      </p:sp>
    </p:spTree>
    <p:extLst>
      <p:ext uri="{BB962C8B-B14F-4D97-AF65-F5344CB8AC3E}">
        <p14:creationId xmlns:p14="http://schemas.microsoft.com/office/powerpoint/2010/main" val="2124660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1380</TotalTime>
  <Words>332</Words>
  <Application>Microsoft Macintosh PowerPoint</Application>
  <PresentationFormat>Bredbild</PresentationFormat>
  <Paragraphs>133</Paragraphs>
  <Slides>9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Segoe UI</vt:lpstr>
      <vt:lpstr>Office-tema</vt:lpstr>
      <vt:lpstr>Microsoft Excel-kalkylblad</vt:lpstr>
      <vt:lpstr>Föräldrasektionsmöte</vt:lpstr>
      <vt:lpstr>Mötesprotokoll</vt:lpstr>
      <vt:lpstr>Agenda</vt:lpstr>
      <vt:lpstr>Fotbollsavslutning</vt:lpstr>
      <vt:lpstr>Generell information</vt:lpstr>
      <vt:lpstr>Julmarknaden (P12)</vt:lpstr>
      <vt:lpstr>Ansvarsområden</vt:lpstr>
      <vt:lpstr>2021 Mötestider – via Teams, KL 19</vt:lpstr>
      <vt:lpstr>AOB?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Ricardo Durón</dc:creator>
  <cp:lastModifiedBy>Ricardo Durón</cp:lastModifiedBy>
  <cp:revision>68</cp:revision>
  <dcterms:created xsi:type="dcterms:W3CDTF">2019-03-10T15:20:49Z</dcterms:created>
  <dcterms:modified xsi:type="dcterms:W3CDTF">2021-10-17T17:32:24Z</dcterms:modified>
</cp:coreProperties>
</file>