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3" r:id="rId6"/>
    <p:sldId id="266" r:id="rId7"/>
    <p:sldId id="267" r:id="rId8"/>
    <p:sldId id="264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172487-3AA9-4DCB-8E65-47E4683F6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9481CE-6ABF-4DA8-8DE3-C4228F8A05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1D4CBB-BE83-4149-93E0-45017614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E740BA-4CA5-4829-8177-E095155C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83FAA7-9EB4-4E58-80D7-979A7840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08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BC5236-849F-494D-87B5-0F9626E66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E54DF5-E9AE-4EC0-8FFF-02425B495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1C8295-0BFA-4FF0-AF6A-16803F3A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0A2E89-A7E3-49AD-90C1-1D341A53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19BFA-FA9F-49BC-B258-58A298C56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7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1130961-87A9-48CA-BB4F-708FA11C3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FBEAAB1-409A-450D-84BE-4D9C87103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3B024B-32C0-40A9-9A9D-267579172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2DB6AE-C5D6-4B9C-A74D-0F9695D2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A0FA7-61EF-4791-BDB1-7CDC1A66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187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1B68B-543E-4079-A74D-A20978504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5E99576-9FA4-44D4-AC59-8866B90E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C3FBB-DF04-476C-BCC0-F87D8BBF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5A0E9D-5457-41CA-8659-2DFCC613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834F17-E686-4A33-939F-1EFE0E79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936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B5E71E-28E5-4B71-95DE-E66160A53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E75EF1E-5754-409B-ABB0-6D23398F7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9FB5F8F-8FAE-4427-8101-301EC5921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E60E2-F0BB-4EEF-B70A-3255C168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52CC2F-2A2F-4B8D-8323-2DF403BFC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887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A71F7D-9FF2-4CC7-BE15-03DF5A43C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739AE7-1FC3-4629-A062-04EB85335A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82D492-0E51-484D-A122-58480C2FB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3C9294-936F-4BD7-8E84-FFCBA7BF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EA0287E-EBEE-4DA2-925B-10EDD76E5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B55AC2E-8969-47D6-8B36-97289B8B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429561-39C0-41BC-98E4-46EA2C73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81676D-7493-4561-8DFB-77BE8C389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5EDD88-6E70-4C8D-B5A5-6A7CCDCC1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D1880B0-48E1-424E-AFD1-62C3C9D9B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5A0B3C8-4494-4506-87DA-BAB96E9A3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A936C67-EF8D-4DA2-873F-C82D1D81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61F76E-AD75-49B2-8E87-126A497A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FA1D311-E528-4AF7-90DE-D972A583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708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F13434-B140-413F-BC5C-413B25FC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CE93F11-DB5E-4B7B-B467-90A3B545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AAD2F8A-BF1D-4745-AC20-352DE230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284F4E-A009-4554-AD8B-803FBFE9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647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84012F4-9B8B-4117-B3B5-423AB9A31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84B382E-A401-4F20-A33E-CA21B154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062243-C55A-4793-9960-CBA54E2A9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0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BAAFDF-7731-4140-B278-D4E3EC369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FCA199-A506-49A3-B995-64229CBA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8F0E7D-6168-489E-87BD-65B5F327D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905EFFA-EB44-40A0-87CE-2F527E327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6A210F1-F74D-4F7F-BFFF-9F906554D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942F1D0-C664-4975-BE8A-2687F856D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84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0E395-F9E9-43FD-A6F9-3DF32E2C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4DA0D1A-4C72-4432-BDB1-92BB1DF66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2A5DB8-6585-4FD6-9C06-1B812044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432E0E4-2668-4FB7-8C78-BB0351A78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C7EEFF6-E3F1-4108-AE83-FA85FD12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0BAB1C-93E8-4943-9238-254A20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87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369C33B-7EEF-4F34-B1F5-F800D92C1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DF9CCF-2E67-44A7-830E-5DD715945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95A221-2D7B-4699-B7B6-F05D41F9CE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59E53-6B80-4645-9DB5-964BAF39F882}" type="datetimeFigureOut">
              <a:rPr lang="sv-SE" smtClean="0"/>
              <a:t>2019-10-13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D1448F-1B17-4188-8FC6-7ACF4014E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05F10A4-F46B-46E0-8580-B51289CBE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C7AF-AAC9-468C-A0C5-69F6196DA5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760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ire-animations.no-ip.com/dalbygif/autogenererad2019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46E575-EFD1-49A3-BFED-9AB3481452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Föräldrasektionsmöte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1475BA-A9E8-4195-837D-EE9338DD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2019-10-13</a:t>
            </a:r>
          </a:p>
        </p:txBody>
      </p:sp>
    </p:spTree>
    <p:extLst>
      <p:ext uri="{BB962C8B-B14F-4D97-AF65-F5344CB8AC3E}">
        <p14:creationId xmlns:p14="http://schemas.microsoft.com/office/powerpoint/2010/main" val="180579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37B337-B9F3-4C02-B7EF-B27619F4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ECCCF7-E39B-443B-9822-602B228A6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Föregående möte</a:t>
            </a:r>
          </a:p>
          <a:p>
            <a:r>
              <a:rPr lang="sv-SE" dirty="0"/>
              <a:t>Ansvarsområden</a:t>
            </a:r>
          </a:p>
          <a:p>
            <a:r>
              <a:rPr lang="sv-SE" dirty="0"/>
              <a:t>Fotbollsavslutning</a:t>
            </a:r>
          </a:p>
          <a:p>
            <a:r>
              <a:rPr lang="sv-SE" dirty="0"/>
              <a:t>Annonsbladet</a:t>
            </a:r>
          </a:p>
          <a:p>
            <a:r>
              <a:rPr lang="sv-SE" dirty="0"/>
              <a:t>AOB</a:t>
            </a:r>
          </a:p>
        </p:txBody>
      </p:sp>
    </p:spTree>
    <p:extLst>
      <p:ext uri="{BB962C8B-B14F-4D97-AF65-F5344CB8AC3E}">
        <p14:creationId xmlns:p14="http://schemas.microsoft.com/office/powerpoint/2010/main" val="2525697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91166A-18B0-43B5-9FDD-2667037DE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Föregående möte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0C913FE-CBF7-4DD6-9CFD-93734F17C67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55991"/>
              </p:ext>
            </p:extLst>
          </p:nvPr>
        </p:nvGraphicFramePr>
        <p:xfrm>
          <a:off x="890016" y="204197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016" y="204197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776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9E35BC-EE03-4177-8372-FA7078C07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F580F7-3034-4BAD-98A0-FA7B16394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sv-SE" dirty="0"/>
              <a:t>Kommande aktiviteter är Fotbollsavslutning, Annonsbladet och Julmarknad</a:t>
            </a:r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4364E701-0770-4B6C-976A-F0FD4187AAC0}"/>
              </a:ext>
            </a:extLst>
          </p:cNvPr>
          <p:cNvSpPr txBox="1">
            <a:spLocks/>
          </p:cNvSpPr>
          <p:nvPr/>
        </p:nvSpPr>
        <p:spPr>
          <a:xfrm>
            <a:off x="838200" y="5791200"/>
            <a:ext cx="10515600" cy="883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*Pengar går direkt till lagkassan, ej till klubbkassan</a:t>
            </a:r>
          </a:p>
        </p:txBody>
      </p:sp>
      <p:graphicFrame>
        <p:nvGraphicFramePr>
          <p:cNvPr id="7" name="Platshållare för innehåll 3">
            <a:extLst>
              <a:ext uri="{FF2B5EF4-FFF2-40B4-BE49-F238E27FC236}">
                <a16:creationId xmlns:a16="http://schemas.microsoft.com/office/drawing/2014/main" id="{68B0A722-16F5-4C38-BB7D-5D4C519C5B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463897"/>
              </p:ext>
            </p:extLst>
          </p:nvPr>
        </p:nvGraphicFramePr>
        <p:xfrm>
          <a:off x="1067562" y="2697163"/>
          <a:ext cx="8929881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383">
                  <a:extLst>
                    <a:ext uri="{9D8B030D-6E8A-4147-A177-3AD203B41FA5}">
                      <a16:colId xmlns:a16="http://schemas.microsoft.com/office/drawing/2014/main" val="1648631115"/>
                    </a:ext>
                  </a:extLst>
                </a:gridCol>
                <a:gridCol w="897798">
                  <a:extLst>
                    <a:ext uri="{9D8B030D-6E8A-4147-A177-3AD203B41FA5}">
                      <a16:colId xmlns:a16="http://schemas.microsoft.com/office/drawing/2014/main" val="548244315"/>
                    </a:ext>
                  </a:extLst>
                </a:gridCol>
                <a:gridCol w="817637">
                  <a:extLst>
                    <a:ext uri="{9D8B030D-6E8A-4147-A177-3AD203B41FA5}">
                      <a16:colId xmlns:a16="http://schemas.microsoft.com/office/drawing/2014/main" val="2170898702"/>
                    </a:ext>
                  </a:extLst>
                </a:gridCol>
                <a:gridCol w="897798">
                  <a:extLst>
                    <a:ext uri="{9D8B030D-6E8A-4147-A177-3AD203B41FA5}">
                      <a16:colId xmlns:a16="http://schemas.microsoft.com/office/drawing/2014/main" val="4263343273"/>
                    </a:ext>
                  </a:extLst>
                </a:gridCol>
                <a:gridCol w="833669">
                  <a:extLst>
                    <a:ext uri="{9D8B030D-6E8A-4147-A177-3AD203B41FA5}">
                      <a16:colId xmlns:a16="http://schemas.microsoft.com/office/drawing/2014/main" val="4235286040"/>
                    </a:ext>
                  </a:extLst>
                </a:gridCol>
                <a:gridCol w="897798">
                  <a:extLst>
                    <a:ext uri="{9D8B030D-6E8A-4147-A177-3AD203B41FA5}">
                      <a16:colId xmlns:a16="http://schemas.microsoft.com/office/drawing/2014/main" val="4052743741"/>
                    </a:ext>
                  </a:extLst>
                </a:gridCol>
                <a:gridCol w="897798">
                  <a:extLst>
                    <a:ext uri="{9D8B030D-6E8A-4147-A177-3AD203B41FA5}">
                      <a16:colId xmlns:a16="http://schemas.microsoft.com/office/drawing/2014/main" val="228728973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2017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2018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2019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>
                          <a:effectLst/>
                        </a:rPr>
                        <a:t>2020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2021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1000" kern="1200" dirty="0">
                          <a:effectLst/>
                        </a:rPr>
                        <a:t>2022</a:t>
                      </a:r>
                      <a:endParaRPr lang="sv-SE" sz="10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352788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Fotbollsavslutning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P04/P05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P06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P08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P09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34023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Bollkalle ansvar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-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P10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53526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Kiosk: Hämtning och Uppackning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P11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58197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Kiosk: Inköp &amp; Rutiner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P08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P09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P12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45295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Fotbollensdag*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P08, F08/09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P10, F10/11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P12, F12/13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P13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72371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Julmarknad Planering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P10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P11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P14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9614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Annonsblad (försäljning/utdelning)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F06/F07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F08/09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P14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P15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04915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Informationsansvarig, Laget.se och Sponsorhuset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-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Ricardo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F06/07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F08/09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F10/11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F12/13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61349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dirty="0">
                          <a:effectLst/>
                        </a:rPr>
                        <a:t>Kassör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P02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>
                          <a:effectLst/>
                        </a:rPr>
                        <a:t>P02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F08/09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-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dirty="0">
                          <a:effectLst/>
                        </a:rPr>
                        <a:t>-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80764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kern="1200" dirty="0">
                          <a:effectLst/>
                        </a:rPr>
                        <a:t>Lejonmarknad koordinering</a:t>
                      </a:r>
                      <a:endParaRPr lang="sv-SE" sz="10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F06/07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F08/09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F10/11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6715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000" kern="1200" dirty="0" err="1">
                          <a:effectLst/>
                        </a:rPr>
                        <a:t>A-Lag</a:t>
                      </a:r>
                      <a:r>
                        <a:rPr lang="sv-SE" sz="1000" kern="1200" dirty="0">
                          <a:effectLst/>
                        </a:rPr>
                        <a:t> biljettförsäljning*</a:t>
                      </a:r>
                      <a:endParaRPr lang="sv-SE" sz="1000" b="1" kern="1200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-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P06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P07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P08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v-SE" sz="800" kern="1200" dirty="0">
                          <a:effectLst/>
                        </a:rPr>
                        <a:t>P09</a:t>
                      </a:r>
                      <a:endParaRPr lang="sv-SE" sz="800" kern="1200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6241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39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933496-E1B6-4A26-A32B-7852FF04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Kioskservering och 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28F773-077E-45E3-8DA6-40CFF9744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240" y="1690688"/>
            <a:ext cx="10515600" cy="18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hlinkClick r:id="rId2"/>
              </a:rPr>
              <a:t>http://rire-animations.no-ip.com/dalbygif/autogenererad2019.xlsx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7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8DF44-84E8-42F4-A3D6-B068F2E0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Fotbollsavslutning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D5194F-A71D-47A2-9B30-14A620530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P06?</a:t>
            </a:r>
          </a:p>
        </p:txBody>
      </p:sp>
    </p:spTree>
    <p:extLst>
      <p:ext uri="{BB962C8B-B14F-4D97-AF65-F5344CB8AC3E}">
        <p14:creationId xmlns:p14="http://schemas.microsoft.com/office/powerpoint/2010/main" val="41861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8DF44-84E8-42F4-A3D6-B068F2E0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Annonsbladet?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D5194F-A71D-47A2-9B30-14A620530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P12?</a:t>
            </a:r>
          </a:p>
        </p:txBody>
      </p:sp>
    </p:spTree>
    <p:extLst>
      <p:ext uri="{BB962C8B-B14F-4D97-AF65-F5344CB8AC3E}">
        <p14:creationId xmlns:p14="http://schemas.microsoft.com/office/powerpoint/2010/main" val="1937711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904A3-FD73-4C68-9F38-177F57D9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AOB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8E1666C-4BF6-49C6-957D-E18830D00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603" y="1777287"/>
            <a:ext cx="5762602" cy="229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172</Words>
  <Application>Microsoft Office PowerPoint</Application>
  <PresentationFormat>Bredbild</PresentationFormat>
  <Paragraphs>103</Paragraphs>
  <Slides>8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Office-tema</vt:lpstr>
      <vt:lpstr>Microsoft Word-dokument</vt:lpstr>
      <vt:lpstr>Föräldrasektionsmöte</vt:lpstr>
      <vt:lpstr>Agenda</vt:lpstr>
      <vt:lpstr>Föregående möte</vt:lpstr>
      <vt:lpstr>Ansvarsområden</vt:lpstr>
      <vt:lpstr>Kioskservering och Matcher</vt:lpstr>
      <vt:lpstr>Fotbollsavslutning</vt:lpstr>
      <vt:lpstr>Annonsbladet?</vt:lpstr>
      <vt:lpstr>AOB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Ricardo Durón</dc:creator>
  <cp:lastModifiedBy>Ricardo Durón</cp:lastModifiedBy>
  <cp:revision>31</cp:revision>
  <dcterms:created xsi:type="dcterms:W3CDTF">2019-03-10T15:20:49Z</dcterms:created>
  <dcterms:modified xsi:type="dcterms:W3CDTF">2019-10-13T18:43:45Z</dcterms:modified>
</cp:coreProperties>
</file>