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1" r:id="rId4"/>
    <p:sldId id="296" r:id="rId5"/>
    <p:sldId id="297" r:id="rId6"/>
    <p:sldId id="301" r:id="rId7"/>
    <p:sldId id="298" r:id="rId8"/>
    <p:sldId id="303" r:id="rId9"/>
    <p:sldId id="300" r:id="rId10"/>
    <p:sldId id="302" r:id="rId11"/>
    <p:sldId id="299" r:id="rId12"/>
    <p:sldId id="292" r:id="rId13"/>
    <p:sldId id="293" r:id="rId14"/>
    <p:sldId id="294" r:id="rId15"/>
    <p:sldId id="295" r:id="rId16"/>
    <p:sldId id="288" r:id="rId17"/>
    <p:sldId id="270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7193"/>
  </p:normalViewPr>
  <p:slideViewPr>
    <p:cSldViewPr snapToGrid="0">
      <p:cViewPr varScale="1">
        <p:scale>
          <a:sx n="142" d="100"/>
          <a:sy n="142" d="100"/>
        </p:scale>
        <p:origin x="192" y="1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2024-03-24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5E8020-8B33-8412-0BA5-D28991B0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sv-SE" sz="3100" dirty="0">
                <a:solidFill>
                  <a:srgbClr val="FFFFFF"/>
                </a:solidFill>
              </a:rPr>
              <a:t>Lagpresentation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86D8CF-1565-FE41-7DA3-DF82718C8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sv-SE" dirty="0"/>
              <a:t>Kommer att koordineras av Jesper Nylén</a:t>
            </a:r>
          </a:p>
          <a:p>
            <a:r>
              <a:rPr lang="sv-SE" dirty="0"/>
              <a:t>F12/13 Fotboll och F14/15 Handboll kommer att dela ut presentationerna i Dalby</a:t>
            </a:r>
          </a:p>
          <a:p>
            <a:pPr lvl="1"/>
            <a:r>
              <a:rPr lang="sv-SE" dirty="0"/>
              <a:t>Vi siktar att göra detta i mitten på Maj, antingen helgen vecka 19 eller 20</a:t>
            </a:r>
          </a:p>
          <a:p>
            <a:pPr lvl="1"/>
            <a:r>
              <a:rPr lang="sv-SE" dirty="0"/>
              <a:t>Ni blir kontaktade med mer information efter Styrelsemöte den 3:e April</a:t>
            </a:r>
          </a:p>
        </p:txBody>
      </p:sp>
    </p:spTree>
    <p:extLst>
      <p:ext uri="{BB962C8B-B14F-4D97-AF65-F5344CB8AC3E}">
        <p14:creationId xmlns:p14="http://schemas.microsoft.com/office/powerpoint/2010/main" val="145668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13684C-736C-99C6-5674-D91877B5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503AE8-EE38-A45E-C6FA-030310E67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Fotbollskiosken har fått ett nytt kylskåp!</a:t>
            </a:r>
          </a:p>
          <a:p>
            <a:r>
              <a:rPr lang="sv-SE" dirty="0"/>
              <a:t>2st toastmaskiner är köpta, en till varje kiosk</a:t>
            </a:r>
          </a:p>
          <a:p>
            <a:r>
              <a:rPr lang="sv-SE" dirty="0"/>
              <a:t>Hyllan som mikron står på kommer att fixas av Jesper Nylén</a:t>
            </a:r>
          </a:p>
          <a:p>
            <a:endParaRPr lang="sv-SE" dirty="0"/>
          </a:p>
          <a:p>
            <a:r>
              <a:rPr lang="sv-SE" dirty="0"/>
              <a:t>Nästa föräldrasektionsmöte i april, skulle jag vilja ha förslag på ”renoveringsbehov”/inköp till bägge kioskerna</a:t>
            </a:r>
          </a:p>
          <a:p>
            <a:pPr lvl="1"/>
            <a:r>
              <a:rPr lang="sv-SE" dirty="0"/>
              <a:t>P12f har redan en lista för Fotbollskiosken, vi behöver tex lås på skåp så att vi kan </a:t>
            </a:r>
            <a:r>
              <a:rPr lang="sv-SE" dirty="0" err="1"/>
              <a:t>bla</a:t>
            </a:r>
            <a:r>
              <a:rPr lang="sv-SE" dirty="0"/>
              <a:t> låsa in supporterprylar i handbollskiosken</a:t>
            </a:r>
          </a:p>
          <a:p>
            <a:pPr lvl="1"/>
            <a:r>
              <a:rPr lang="sv-SE" dirty="0"/>
              <a:t>Förslag på renoveringsdag på sommaren (innan semestrarna?), där vi kan genomföra de förbättringar vi kommer överens om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404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*Pengar går direkt till lagkassan, ej till klubbkassan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F06C7D6-443B-DA3F-23BA-3EEA2FAC5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94" y="1496332"/>
            <a:ext cx="11130012" cy="32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66811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2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2024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86263"/>
              </p:ext>
            </p:extLst>
          </p:nvPr>
        </p:nvGraphicFramePr>
        <p:xfrm>
          <a:off x="655399" y="1174583"/>
          <a:ext cx="10698401" cy="5566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Lagpresentationer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Rutiner.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44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7A6D0FB-81BA-7628-EB24-3C8D8A76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sv-SE" sz="4000" dirty="0"/>
              <a:t>Dokument som är bra att ha!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1181E-6C00-4925-350C-A80B6BF1C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sv-SE" sz="2000" dirty="0"/>
              <a:t>Föräldrasektionens alla dokument hittar du här: </a:t>
            </a:r>
            <a:r>
              <a:rPr lang="sv-SE" sz="2000" dirty="0">
                <a:hlinkClick r:id="rId2"/>
              </a:rPr>
              <a:t>https://www.laget.se/DalbyGIF-Foraldrasektionen/Document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Här hittar du:</a:t>
            </a:r>
          </a:p>
          <a:p>
            <a:pPr lvl="1"/>
            <a:r>
              <a:rPr lang="sv-SE" sz="2000" dirty="0"/>
              <a:t>Alla Presentationer och mötesprotokoll</a:t>
            </a:r>
          </a:p>
          <a:p>
            <a:pPr lvl="1"/>
            <a:r>
              <a:rPr lang="sv-SE" sz="2000" dirty="0"/>
              <a:t>Årliga Verksamhetsberättelse</a:t>
            </a:r>
          </a:p>
          <a:p>
            <a:pPr lvl="1"/>
            <a:r>
              <a:rPr lang="sv-SE" sz="2000" dirty="0"/>
              <a:t>Lathundar</a:t>
            </a:r>
          </a:p>
          <a:p>
            <a:pPr lvl="1"/>
            <a:r>
              <a:rPr lang="sv-SE" sz="2000" dirty="0"/>
              <a:t>Föräldrarepresentanter</a:t>
            </a:r>
          </a:p>
          <a:p>
            <a:pPr lvl="1"/>
            <a:r>
              <a:rPr lang="sv-SE" sz="2000" dirty="0"/>
              <a:t>Prislistor</a:t>
            </a:r>
          </a:p>
          <a:p>
            <a:pPr lvl="1"/>
            <a:r>
              <a:rPr lang="sv-SE" sz="2000" dirty="0"/>
              <a:t>Ansvarsområden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2EC516-9132-4829-FB8D-0067892D46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" r="2" b="2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20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Actions från föregående Möte</a:t>
            </a:r>
          </a:p>
          <a:p>
            <a:r>
              <a:rPr lang="sv-SE" dirty="0"/>
              <a:t>Sammanfattning av årsmötet</a:t>
            </a:r>
          </a:p>
          <a:p>
            <a:pPr lvl="1"/>
            <a:r>
              <a:rPr lang="sv-SE" dirty="0"/>
              <a:t>Nya medlems- och träningsavgifter</a:t>
            </a:r>
          </a:p>
          <a:p>
            <a:pPr lvl="1"/>
            <a:r>
              <a:rPr lang="sv-SE" dirty="0"/>
              <a:t>Nya Kioskpriser</a:t>
            </a:r>
          </a:p>
          <a:p>
            <a:r>
              <a:rPr lang="sv-SE" dirty="0"/>
              <a:t>Lagpresentationer</a:t>
            </a:r>
          </a:p>
          <a:p>
            <a:r>
              <a:rPr lang="sv-SE" dirty="0"/>
              <a:t>Kioskerna</a:t>
            </a:r>
          </a:p>
          <a:p>
            <a:pPr lvl="1"/>
            <a:r>
              <a:rPr lang="sv-SE" dirty="0"/>
              <a:t>Renoveringsdag på sommaren?</a:t>
            </a:r>
          </a:p>
          <a:p>
            <a:r>
              <a:rPr lang="sv-SE" dirty="0"/>
              <a:t>Ansvarsområden och 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Rutiner som har skrivits ut till kiosken (pärm) måste granskas och uppdateras.</a:t>
            </a:r>
          </a:p>
          <a:p>
            <a:pPr lvl="1"/>
            <a:r>
              <a:rPr lang="sv-SE" dirty="0"/>
              <a:t> </a:t>
            </a:r>
            <a:r>
              <a:rPr lang="sv-SE" b="1" dirty="0"/>
              <a:t>Action</a:t>
            </a:r>
            <a:r>
              <a:rPr lang="sv-SE" dirty="0"/>
              <a:t> P13f: uppdatera rutinerna &amp; lathundar, tag hjälp av P13h för att samma rutiner i handboll och fotboll</a:t>
            </a:r>
          </a:p>
          <a:p>
            <a:pPr lvl="1"/>
            <a:r>
              <a:rPr lang="sv-SE" dirty="0"/>
              <a:t>Vi måste bli tydligare på hur föräldrar hanterar kontanter</a:t>
            </a:r>
          </a:p>
          <a:p>
            <a:pPr lvl="2"/>
            <a:r>
              <a:rPr lang="sv-SE" dirty="0"/>
              <a:t>Förslag: Ta kontanterna själv och </a:t>
            </a:r>
            <a:r>
              <a:rPr lang="sv-SE" dirty="0" err="1"/>
              <a:t>swisha</a:t>
            </a:r>
            <a:r>
              <a:rPr lang="sv-SE" dirty="0"/>
              <a:t> motsvarande belopp?</a:t>
            </a:r>
          </a:p>
          <a:p>
            <a:pPr lvl="2"/>
            <a:endParaRPr lang="sv-SE" dirty="0"/>
          </a:p>
          <a:p>
            <a:r>
              <a:rPr lang="sv-SE" dirty="0"/>
              <a:t>Låt oss granska fotbollskiosken</a:t>
            </a:r>
          </a:p>
          <a:p>
            <a:pPr lvl="1"/>
            <a:r>
              <a:rPr lang="sv-SE" b="1" dirty="0"/>
              <a:t>Action</a:t>
            </a:r>
            <a:r>
              <a:rPr lang="sv-SE" dirty="0"/>
              <a:t> P12f: Bedöm vad som saknas i fotbollskiosken. Finns det fungerande kaffebryggare, Spis, </a:t>
            </a:r>
            <a:r>
              <a:rPr lang="sv-SE" dirty="0" err="1"/>
              <a:t>etc</a:t>
            </a:r>
            <a:r>
              <a:rPr lang="sv-SE" dirty="0"/>
              <a:t> – DONE!</a:t>
            </a:r>
          </a:p>
          <a:p>
            <a:pPr lvl="1"/>
            <a:r>
              <a:rPr lang="sv-SE" b="1" dirty="0"/>
              <a:t>Action</a:t>
            </a:r>
            <a:r>
              <a:rPr lang="sv-SE" dirty="0"/>
              <a:t> P13f: Nya granska och uppdatera priserna i kiosken – DONE!</a:t>
            </a:r>
          </a:p>
          <a:p>
            <a:pPr lvl="1"/>
            <a:r>
              <a:rPr lang="sv-SE" b="1" dirty="0"/>
              <a:t>Action</a:t>
            </a:r>
            <a:r>
              <a:rPr lang="sv-SE" dirty="0"/>
              <a:t> P13f: Inventera kiosken, se till att vi har beställt det som saknas innan fotbollssäsongen börjar</a:t>
            </a:r>
          </a:p>
          <a:p>
            <a:endParaRPr lang="sv-SE" dirty="0"/>
          </a:p>
          <a:p>
            <a:r>
              <a:rPr lang="sv-SE" b="1" dirty="0"/>
              <a:t>Action</a:t>
            </a:r>
            <a:r>
              <a:rPr lang="sv-SE" dirty="0"/>
              <a:t>: Ricardo. Hur säkerställer vi att det finns supporterprylar i handbollskiosken. Finns det låst skåp?</a:t>
            </a:r>
          </a:p>
          <a:p>
            <a:endParaRPr lang="sv-SE" dirty="0"/>
          </a:p>
          <a:p>
            <a:r>
              <a:rPr lang="sv-SE" b="1" dirty="0"/>
              <a:t>Action:</a:t>
            </a:r>
            <a:r>
              <a:rPr lang="sv-SE" dirty="0"/>
              <a:t> Ricardo. Duschar på Nyvångskolan, hur länge till dröjer det?</a:t>
            </a:r>
          </a:p>
          <a:p>
            <a:endParaRPr lang="sv-SE" dirty="0"/>
          </a:p>
          <a:p>
            <a:r>
              <a:rPr lang="sv-SE" b="1" dirty="0"/>
              <a:t>Action:</a:t>
            </a:r>
            <a:r>
              <a:rPr lang="sv-SE" dirty="0"/>
              <a:t> Ricardo. Hur påverkar vi bygget av nya idrottshallen i Dalby? Bra med </a:t>
            </a:r>
            <a:r>
              <a:rPr lang="sv-SE" dirty="0" err="1"/>
              <a:t>läkatare</a:t>
            </a:r>
            <a:r>
              <a:rPr lang="sv-SE" dirty="0"/>
              <a:t>, Kiosk, </a:t>
            </a:r>
            <a:r>
              <a:rPr lang="sv-SE" dirty="0" err="1"/>
              <a:t>etc</a:t>
            </a:r>
            <a:r>
              <a:rPr lang="sv-SE" dirty="0"/>
              <a:t>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07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rmAutofit/>
          </a:bodyPr>
          <a:lstStyle/>
          <a:p>
            <a:r>
              <a:rPr lang="sv-SE" sz="4000"/>
              <a:t>Årsmötet 2024-03-11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080F31F-CC58-8AA7-EAEE-2FEAD991D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02" b="20649"/>
          <a:stretch/>
        </p:blipFill>
        <p:spPr>
          <a:xfrm>
            <a:off x="20" y="432"/>
            <a:ext cx="12191980" cy="4244759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83953"/>
            <a:ext cx="5638800" cy="1465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Alla styrelsemedlemmar blev återvalda, med en liten förändring: Mikael Malmberg blev valt till ordförande för Ungdomssektionen. Jesper Trädgård blev vald som en extra ledamot.</a:t>
            </a:r>
            <a:endParaRPr lang="sv-SE" sz="2000" b="1" dirty="0"/>
          </a:p>
          <a:p>
            <a:pPr lvl="1"/>
            <a:endParaRPr lang="sv-SE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8A1C70A4-AE1E-5FDF-9E3F-9849EF2C8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05229"/>
              </p:ext>
            </p:extLst>
          </p:nvPr>
        </p:nvGraphicFramePr>
        <p:xfrm>
          <a:off x="468213" y="4611767"/>
          <a:ext cx="3362044" cy="164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9919">
                  <a:extLst>
                    <a:ext uri="{9D8B030D-6E8A-4147-A177-3AD203B41FA5}">
                      <a16:colId xmlns:a16="http://schemas.microsoft.com/office/drawing/2014/main" val="3546210555"/>
                    </a:ext>
                  </a:extLst>
                </a:gridCol>
                <a:gridCol w="1272125">
                  <a:extLst>
                    <a:ext uri="{9D8B030D-6E8A-4147-A177-3AD203B41FA5}">
                      <a16:colId xmlns:a16="http://schemas.microsoft.com/office/drawing/2014/main" val="3230585471"/>
                    </a:ext>
                  </a:extLst>
                </a:gridCol>
              </a:tblGrid>
              <a:tr h="358728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Kostnader 2023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4353100"/>
                  </a:ext>
                </a:extLst>
              </a:tr>
              <a:tr h="33997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Föräldrasektion &amp; Förening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458 740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9169689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Ungdomssektion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873 330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70716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Handboll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347 908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885253"/>
                  </a:ext>
                </a:extLst>
              </a:tr>
              <a:tr h="30909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Senior Fotboll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518 126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4412564"/>
                  </a:ext>
                </a:extLst>
              </a:tr>
            </a:tbl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9313684C-736C-99C6-5674-D91877B5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Kostnader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Resultat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2022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FF7EAA5-3178-A674-D165-CA31E4B282B7}"/>
              </a:ext>
            </a:extLst>
          </p:cNvPr>
          <p:cNvSpPr txBox="1"/>
          <p:nvPr/>
        </p:nvSpPr>
        <p:spPr>
          <a:xfrm>
            <a:off x="5422900" y="4611767"/>
            <a:ext cx="338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Resultat 2022: 31 223 kr</a:t>
            </a:r>
          </a:p>
          <a:p>
            <a:r>
              <a:rPr lang="sv-SE" dirty="0"/>
              <a:t>Resultat 2023: </a:t>
            </a:r>
            <a:r>
              <a:rPr lang="sv-SE" dirty="0">
                <a:solidFill>
                  <a:srgbClr val="FF0000"/>
                </a:solidFill>
              </a:rPr>
              <a:t>-79 923 </a:t>
            </a:r>
            <a:r>
              <a:rPr lang="sv-SE" dirty="0"/>
              <a:t>kr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8D6C533-38FC-A61F-27ED-720FB2CB2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13" y="1413784"/>
            <a:ext cx="4584700" cy="28321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28615F2-1BC8-05B8-43A8-817B8A5DA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900" y="1413784"/>
            <a:ext cx="50038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7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2AFF4D-6E13-1BF9-8714-023247F1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Vända till svarta siffror under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D8F69B-648B-E3CE-FE83-BEE1D9EF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Höja medlems- och träningsavgifter</a:t>
            </a:r>
          </a:p>
          <a:p>
            <a:r>
              <a:rPr lang="sv-SE" dirty="0"/>
              <a:t>Större krav på A-lag att få in intäkter</a:t>
            </a:r>
          </a:p>
          <a:p>
            <a:r>
              <a:rPr lang="sv-SE" dirty="0"/>
              <a:t>Höja priserna i kiosken och sälj mer!</a:t>
            </a:r>
          </a:p>
          <a:p>
            <a:r>
              <a:rPr lang="sv-SE" dirty="0"/>
              <a:t>Kostnadsmedvetenhet genom hela föreningen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981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ED4D8-BE09-D93C-17B8-4DCB5B51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medlems- och träningsavgifter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B230E7-122D-4ACC-A840-E8FE2F32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520" y="1690688"/>
            <a:ext cx="4833395" cy="4351338"/>
          </a:xfrm>
        </p:spPr>
        <p:txBody>
          <a:bodyPr/>
          <a:lstStyle/>
          <a:p>
            <a:pPr indent="0">
              <a:lnSpc>
                <a:spcPct val="200000"/>
              </a:lnSpc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 träningsavgifter Fotboll: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05 - 08 år: 600 kr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 – 13år: 900 kr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– 19år: 1250 kr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år -: 1800 kr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Oldboys: 600 kr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4D55D909-9BFB-26B6-FBBF-316825A4D88E}"/>
              </a:ext>
            </a:extLst>
          </p:cNvPr>
          <p:cNvSpPr txBox="1">
            <a:spLocks/>
          </p:cNvSpPr>
          <p:nvPr/>
        </p:nvSpPr>
        <p:spPr>
          <a:xfrm>
            <a:off x="6107660" y="2662176"/>
            <a:ext cx="4833395" cy="33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 träningsavgifter Handboll: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05 - 08 år: 500 kr</a:t>
            </a:r>
          </a:p>
          <a:p>
            <a:pPr marL="342900" lvl="0" indent="-342900">
              <a:lnSpc>
                <a:spcPct val="200000"/>
              </a:lnSpc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 – 13år: 900 kr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– 19år: 1250 kr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FAA00C0-4A4C-E117-DEDC-EE6CB52E05C4}"/>
              </a:ext>
            </a:extLst>
          </p:cNvPr>
          <p:cNvSpPr txBox="1"/>
          <p:nvPr/>
        </p:nvSpPr>
        <p:spPr>
          <a:xfrm>
            <a:off x="6096000" y="1899032"/>
            <a:ext cx="406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 medlemsavgift för klubben: 350 kr</a:t>
            </a:r>
          </a:p>
        </p:txBody>
      </p:sp>
    </p:spTree>
    <p:extLst>
      <p:ext uri="{BB962C8B-B14F-4D97-AF65-F5344CB8AC3E}">
        <p14:creationId xmlns:p14="http://schemas.microsoft.com/office/powerpoint/2010/main" val="332314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57A364-3843-6564-4E6F-658915AD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Kan vi godkänna nya priserna?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EBC1293C-09DC-4AD0-05D9-1B80FCC88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5246" y="630769"/>
            <a:ext cx="3272246" cy="559646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E4CE17C-28CB-FC1C-8335-135F9D2282C3}"/>
              </a:ext>
            </a:extLst>
          </p:cNvPr>
          <p:cNvSpPr txBox="1"/>
          <p:nvPr/>
        </p:nvSpPr>
        <p:spPr>
          <a:xfrm>
            <a:off x="838200" y="1825625"/>
            <a:ext cx="44391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När kan jag uppdatera utan att förstöra för pågående fotboll och handbollssäsong?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Vänta till handbollssäsongen är över?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Vem kan hjälpa till att skriva ut nya prislistan och laminera?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057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6D0D81-32DE-23A5-40BA-9CD8A599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Budget 2024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C09783D-6725-33BB-461F-53B8D81D9C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966"/>
          <a:stretch/>
        </p:blipFill>
        <p:spPr>
          <a:xfrm>
            <a:off x="5689489" y="496645"/>
            <a:ext cx="4153758" cy="5578816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064678AE-62E0-F790-9D51-851D7A7EE75F}"/>
              </a:ext>
            </a:extLst>
          </p:cNvPr>
          <p:cNvSpPr txBox="1"/>
          <p:nvPr/>
        </p:nvSpPr>
        <p:spPr>
          <a:xfrm>
            <a:off x="560294" y="5121354"/>
            <a:ext cx="4083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Förenings kostnader består av bland annat: Hyra av klubbstuga, Elräkning, IT tjänster, utrustning &amp; program varor, </a:t>
            </a:r>
            <a:r>
              <a:rPr lang="sv-SE" sz="1400" dirty="0" err="1"/>
              <a:t>Admin</a:t>
            </a:r>
            <a:r>
              <a:rPr lang="sv-SE" sz="1400" dirty="0"/>
              <a:t> Medlemsavgifter, Företagsförsäkringar, </a:t>
            </a:r>
            <a:r>
              <a:rPr lang="sv-SE" sz="1400" dirty="0" err="1"/>
              <a:t>etc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3903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787</Words>
  <Application>Microsoft Macintosh PowerPoint</Application>
  <PresentationFormat>Bredbild</PresentationFormat>
  <Paragraphs>159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Office-tema</vt:lpstr>
      <vt:lpstr>Föräldrasektionsmöte</vt:lpstr>
      <vt:lpstr>Agenda</vt:lpstr>
      <vt:lpstr>Actions från Föregående Möte</vt:lpstr>
      <vt:lpstr>Årsmötet 2024-03-11</vt:lpstr>
      <vt:lpstr>Kostnader och Resultat 2022 och 2023</vt:lpstr>
      <vt:lpstr>Vända till svarta siffror under 2024</vt:lpstr>
      <vt:lpstr>Nya medlems- och träningsavgifter</vt:lpstr>
      <vt:lpstr>Kan vi godkänna nya priserna?</vt:lpstr>
      <vt:lpstr>Budget 2024</vt:lpstr>
      <vt:lpstr>Lagpresentation 2024</vt:lpstr>
      <vt:lpstr>Kioskerna</vt:lpstr>
      <vt:lpstr>Ansvarsområden</vt:lpstr>
      <vt:lpstr>Lagintäkter</vt:lpstr>
      <vt:lpstr>Mötestider 2024 – Söndagar KL 19. (Teams)</vt:lpstr>
      <vt:lpstr>Dokument som är bra att ha!</vt:lpstr>
      <vt:lpstr>Skriv ert namn i chatten!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97</cp:revision>
  <dcterms:created xsi:type="dcterms:W3CDTF">2019-03-10T15:20:49Z</dcterms:created>
  <dcterms:modified xsi:type="dcterms:W3CDTF">2024-03-24T18:00:16Z</dcterms:modified>
</cp:coreProperties>
</file>