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80" r:id="rId5"/>
    <p:sldId id="277" r:id="rId6"/>
    <p:sldId id="276" r:id="rId7"/>
    <p:sldId id="278" r:id="rId8"/>
    <p:sldId id="270" r:id="rId9"/>
    <p:sldId id="28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3" autoAdjust="0"/>
    <p:restoredTop sz="97193"/>
  </p:normalViewPr>
  <p:slideViewPr>
    <p:cSldViewPr snapToGrid="0">
      <p:cViewPr varScale="1">
        <p:scale>
          <a:sx n="227" d="100"/>
          <a:sy n="227" d="100"/>
        </p:scale>
        <p:origin x="461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2023-04-23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r>
              <a:rPr lang="sv-SE" dirty="0"/>
              <a:t>Fotbollensdag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Ricardo tar följande punkter med styrelsen: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Luckan till kiosken kan inte förankras, inte bra när det blåser – Jesper T hjälper oss med denna.</a:t>
            </a: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Hängränna är borta, fixa eventuellt tak över kiosken - </a:t>
            </a:r>
            <a:r>
              <a:rPr lang="sv-SE" sz="14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Ongoing</a:t>
            </a:r>
            <a:endParaRPr lang="sv-SE" sz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800100" lvl="1" indent="-342900">
              <a:tabLst>
                <a:tab pos="457200" algn="l"/>
              </a:tabLst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Extra soptunna, bara en kvar? En har försvunnit?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- Finns en extra i klubbstugan, vi tar den därifrån. </a:t>
            </a:r>
            <a:r>
              <a:rPr lang="sv-SE" sz="1400" b="1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DONE</a:t>
            </a:r>
          </a:p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Ricardo mailar ut koder till kiosken till alla föräldrarepresentanter igen. Ok att dela koden med föräldrarna som ska stå i kiosken, men ej med barn. </a:t>
            </a:r>
            <a:r>
              <a:rPr lang="sv-SE" sz="1800" b="1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DONE</a:t>
            </a:r>
          </a:p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P12h och P12f ser till att det ska finnas listor i kioskerna så att föräldrar kan skriva ner tips och tricks. </a:t>
            </a:r>
          </a:p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Daniel Å hjälper oss att granska produktlistan (</a:t>
            </a:r>
            <a:r>
              <a:rPr lang="sv-SE" sz="18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iZettle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v-SE" sz="18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appen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mot verkligheten. Ricardo mailar över produktlista och Kiosklista till Daniel. </a:t>
            </a:r>
          </a:p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Alla föräldrarepresentanter ska hjälpas åt att alla föräldrar följer serveringsrutinerna. Ricardo visade var dem fanns</a:t>
            </a:r>
          </a:p>
          <a:p>
            <a:r>
              <a:rPr lang="sv-SE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Action</a:t>
            </a:r>
            <a:r>
              <a:rPr lang="sv-SE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: Ricardo kommer att dela </a:t>
            </a:r>
            <a:r>
              <a:rPr lang="sv-SE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powerpoint</a:t>
            </a:r>
            <a:r>
              <a:rPr lang="sv-SE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som visar vad som förväntas av en föräldrarepresentant.</a:t>
            </a:r>
            <a:r>
              <a:rPr lang="sv-SE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v-SE" sz="1800" b="1" dirty="0">
                <a:solidFill>
                  <a:srgbClr val="00B05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DONE</a:t>
            </a:r>
            <a:endParaRPr lang="sv-SE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60E3D-30D2-BE5C-282E-8D515C66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v-SE" sz="4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Fotbollensdag - Status från P13f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1FC3C1-0A66-3D61-5AB2-91A11D15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701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88793"/>
              </p:ext>
            </p:extLst>
          </p:nvPr>
        </p:nvGraphicFramePr>
        <p:xfrm>
          <a:off x="838199" y="1226820"/>
          <a:ext cx="10515599" cy="440436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(17:e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613</Words>
  <Application>Microsoft Macintosh PowerPoint</Application>
  <PresentationFormat>Bredbild</PresentationFormat>
  <Paragraphs>175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Föräldrasektionsmöte</vt:lpstr>
      <vt:lpstr>Agenda</vt:lpstr>
      <vt:lpstr>Frågor/Actions från föregående Möte</vt:lpstr>
      <vt:lpstr>Fotbollensdag - Status från P13f</vt:lpstr>
      <vt:lpstr>Ansvarsområden</vt:lpstr>
      <vt:lpstr>Lagintäkter</vt:lpstr>
      <vt:lpstr>Mötestider 2023 – Söndagar KL 19. (Teams)</vt:lpstr>
      <vt:lpstr>AOB?</vt:lpstr>
      <vt:lpstr>Skriv ert namn i chatten!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84</cp:revision>
  <dcterms:created xsi:type="dcterms:W3CDTF">2019-03-10T15:20:49Z</dcterms:created>
  <dcterms:modified xsi:type="dcterms:W3CDTF">2023-05-21T17:45:02Z</dcterms:modified>
</cp:coreProperties>
</file>