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9" r:id="rId4"/>
    <p:sldId id="281" r:id="rId5"/>
    <p:sldId id="280" r:id="rId6"/>
    <p:sldId id="277" r:id="rId7"/>
    <p:sldId id="276" r:id="rId8"/>
    <p:sldId id="278" r:id="rId9"/>
    <p:sldId id="270" r:id="rId10"/>
    <p:sldId id="288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40" autoAdjust="0"/>
    <p:restoredTop sz="97193"/>
  </p:normalViewPr>
  <p:slideViewPr>
    <p:cSldViewPr snapToGrid="0">
      <p:cViewPr varScale="1">
        <p:scale>
          <a:sx n="157" d="100"/>
          <a:sy n="157" d="100"/>
        </p:scale>
        <p:origin x="200" y="5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9D176-38C1-884D-BD9B-69C99D6195DC}" type="datetimeFigureOut">
              <a:rPr lang="sv-SE" smtClean="0"/>
              <a:t>2023-04-23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C8C05-CC76-6043-86DD-FFC0392E2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3816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0C8C05-CC76-6043-86DD-FFC0392E2F6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933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172487-3AA9-4DCB-8E65-47E4683F6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C9481CE-6ABF-4DA8-8DE3-C4228F8A0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1D4CBB-BE83-4149-93E0-45017614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2023-04-23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E740BA-4CA5-4829-8177-E095155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83FAA7-9EB4-4E58-80D7-979A7840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8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BC5236-849F-494D-87B5-0F9626E6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E54DF5-E9AE-4EC0-8FFF-02425B495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1C8295-0BFA-4FF0-AF6A-16803F3A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2023-04-23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0A2E89-A7E3-49AD-90C1-1D341A53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619BFA-FA9F-49BC-B258-58A298C5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7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1130961-87A9-48CA-BB4F-708FA11C3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BEAAB1-409A-450D-84BE-4D9C8710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3B024B-32C0-40A9-9A9D-26757917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2023-04-23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2DB6AE-C5D6-4B9C-A74D-0F9695D2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5A0FA7-61EF-4791-BDB1-7CDC1A66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8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51B68B-543E-4079-A74D-A2097850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E99576-9FA4-44D4-AC59-8866B90E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C3FBB-DF04-476C-BCC0-F87D8BBF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2023-04-23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5A0E9D-5457-41CA-8659-2DFCC613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834F17-E686-4A33-939F-1EFE0E79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36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B5E71E-28E5-4B71-95DE-E66160A5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75EF1E-5754-409B-ABB0-6D23398F7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FB5F8F-8FAE-4427-8101-301EC592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2023-04-23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BE60E2-F0BB-4EEF-B70A-3255C168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52CC2F-2A2F-4B8D-8323-2DF403BF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87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A71F7D-9FF2-4CC7-BE15-03DF5A43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739AE7-1FC3-4629-A062-04EB85335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82D492-0E51-484D-A122-58480C2FB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3C9294-936F-4BD7-8E84-FFCBA7BF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2023-04-23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A0287E-EBEE-4DA2-925B-10EDD76E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55AC2E-8969-47D6-8B36-97289B8B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429561-39C0-41BC-98E4-46EA2C73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1676D-7493-4561-8DFB-77BE8C389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5EDD88-6E70-4C8D-B5A5-6A7CCDCC1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1880B0-48E1-424E-AFD1-62C3C9D9B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5A0B3C8-4494-4506-87DA-BAB96E9A3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A936C67-EF8D-4DA2-873F-C82D1D81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2023-04-23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61F76E-AD75-49B2-8E87-126A497A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A1D311-E528-4AF7-90DE-D972A583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08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F13434-B140-413F-BC5C-413B25FC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E93F11-DB5E-4B7B-B467-90A3B545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2023-04-23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AD2F8A-BF1D-4745-AC20-352DE230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284F4E-A009-4554-AD8B-803FBFE9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47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84012F4-9B8B-4117-B3B5-423AB9A3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2023-04-23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4B382E-A401-4F20-A33E-CA21B154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062243-C55A-4793-9960-CBA54E2A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09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BAAFDF-7731-4140-B278-D4E3EC36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CA199-A506-49A3-B995-64229CBA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8F0E7D-6168-489E-87BD-65B5F327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05EFFA-EB44-40A0-87CE-2F527E32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2023-04-23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A210F1-F74D-4F7F-BFFF-9F906554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42F1D0-C664-4975-BE8A-2687F856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8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0E395-F9E9-43FD-A6F9-3DF32E2C5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4DA0D1A-4C72-4432-BDB1-92BB1DF66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2A5DB8-6585-4FD6-9C06-1B812044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32E0E4-2668-4FB7-8C78-BB0351A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2023-04-23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7EEFF6-E3F1-4108-AE83-FA85FD12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0BAB1C-93E8-4943-9238-254A20DD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69C33B-7EEF-4F34-B1F5-F800D92C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DF9CCF-2E67-44A7-830E-5DD715945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95A221-2D7B-4699-B7B6-F05D41F9C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9E53-6B80-4645-9DB5-964BAF39F882}" type="datetimeFigureOut">
              <a:rPr lang="sv-SE" smtClean="0"/>
              <a:t>2023-04-23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1448F-1B17-4188-8FC6-7ACF4014E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5F10A4-F46B-46E0-8580-B51289CBE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60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46E575-EFD1-49A3-BFED-9AB348145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Föräldrasektionsmöte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1475BA-A9E8-4195-837D-EE9338DD3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2023-04-23</a:t>
            </a:r>
          </a:p>
        </p:txBody>
      </p:sp>
    </p:spTree>
    <p:extLst>
      <p:ext uri="{BB962C8B-B14F-4D97-AF65-F5344CB8AC3E}">
        <p14:creationId xmlns:p14="http://schemas.microsoft.com/office/powerpoint/2010/main" val="1805790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261EBC-002D-EC4A-959C-A9B83F1D1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Skriv ert namn i chatten!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05AA64A-DC5F-9A2E-32E7-3AF0847EF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Ricardo Durón, P08f</a:t>
            </a:r>
          </a:p>
        </p:txBody>
      </p:sp>
    </p:spTree>
    <p:extLst>
      <p:ext uri="{BB962C8B-B14F-4D97-AF65-F5344CB8AC3E}">
        <p14:creationId xmlns:p14="http://schemas.microsoft.com/office/powerpoint/2010/main" val="2359071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37B337-B9F3-4C02-B7EF-B27619F4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ECCCF7-E39B-443B-9822-602B228A6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Frågor/Actions från Föregående Sektionsmöte</a:t>
            </a:r>
          </a:p>
          <a:p>
            <a:r>
              <a:rPr lang="sv-SE" dirty="0"/>
              <a:t>Kioskverksamhet Dalby GIF</a:t>
            </a:r>
          </a:p>
          <a:p>
            <a:pPr>
              <a:spcAft>
                <a:spcPts val="0"/>
              </a:spcAft>
            </a:pPr>
            <a:r>
              <a:rPr lang="sv-SE" sz="28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Förbättringsarbete / Renoveringsbehov, </a:t>
            </a:r>
            <a:r>
              <a:rPr lang="sv-SE" sz="2800" kern="1200" dirty="0" err="1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sv-SE" sz="28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, av band annat Kiosk, Utrustning &amp; Rutiner</a:t>
            </a:r>
          </a:p>
          <a:p>
            <a:pPr lvl="0"/>
            <a:r>
              <a:rPr lang="sv-SE" dirty="0"/>
              <a:t>Aktiviteter, vilket lag ansvarar för vad under året?</a:t>
            </a:r>
          </a:p>
          <a:p>
            <a:pPr lvl="0"/>
            <a:r>
              <a:rPr lang="sv-SE" dirty="0"/>
              <a:t>Mötestider under året</a:t>
            </a:r>
          </a:p>
          <a:p>
            <a:pPr lvl="0"/>
            <a:r>
              <a:rPr lang="sv-SE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252569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187835-E69A-58AA-3B7C-D6ABB671C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Frågor/Actions från föregående Möte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99E56A-3E81-2F4A-867B-A68015566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Ricardo ska dubbelkolla med Liselott </a:t>
            </a:r>
            <a:r>
              <a:rPr lang="sv-SE" dirty="0" err="1"/>
              <a:t>ang</a:t>
            </a:r>
            <a:r>
              <a:rPr lang="sv-SE" dirty="0"/>
              <a:t> Intäkter vs kostnader för Fotboll- och handbollsevenemang och mejla ut</a:t>
            </a:r>
          </a:p>
          <a:p>
            <a:pPr marL="742950" lvl="1" indent="-285750"/>
            <a:r>
              <a:rPr lang="sv-SE" dirty="0"/>
              <a:t>Lundaspelen: Intäkter: 37500, kostnader: 24000, Vinst: 13500</a:t>
            </a:r>
          </a:p>
          <a:p>
            <a:pPr marL="742950" lvl="1" indent="-285750"/>
            <a:r>
              <a:rPr lang="sv-SE" dirty="0"/>
              <a:t>Fotbollensdag: Intäkter: 60000, kostnader: 17500, Vinst: 42500</a:t>
            </a:r>
          </a:p>
          <a:p>
            <a:pPr marL="742950" lvl="1" indent="-285750"/>
            <a:r>
              <a:rPr lang="sv-SE" dirty="0"/>
              <a:t>Handbollensdag:  Intäkter: 45500, kostnader: 12000, Vinst: 33500</a:t>
            </a:r>
          </a:p>
          <a:p>
            <a:pPr marL="457200" lvl="1" indent="0">
              <a:buNone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Ricardo köper en termometer och sätter in i kylen (Fotbollskiosken)</a:t>
            </a:r>
          </a:p>
          <a:p>
            <a:pPr marL="742950" lvl="1" indent="-285750"/>
            <a:r>
              <a:rPr lang="sv-SE" dirty="0"/>
              <a:t>Mät 5°C under tre dagar!</a:t>
            </a:r>
          </a:p>
          <a:p>
            <a:pPr marL="742950" lvl="1" indent="-285750"/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Alla föräldrar håller koll på kylen i fotbollskiosken när man ändå står i kiosken, vi tar upp frågan om reparation / ny kyl vid nästa föräldrasektionsmöte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8943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C60E3D-30D2-BE5C-282E-8D515C668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Kioskverksamhet </a:t>
            </a:r>
            <a:r>
              <a:rPr lang="sv-SE" dirty="0" err="1"/>
              <a:t>DalbyGIF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91FC3C1-0A66-3D61-5AB2-91A11D154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Nya mobiltelefoner är på plats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Har det varit någon större event på </a:t>
            </a:r>
            <a:r>
              <a:rPr lang="sv-SE" dirty="0" err="1"/>
              <a:t>DalbyIP</a:t>
            </a:r>
            <a:r>
              <a:rPr lang="sv-SE" dirty="0"/>
              <a:t>? Plötsligt ”försvann” det en del korv, bröd, </a:t>
            </a:r>
            <a:r>
              <a:rPr lang="sv-SE" dirty="0" err="1"/>
              <a:t>etc</a:t>
            </a:r>
            <a:r>
              <a:rPr lang="sv-SE" dirty="0"/>
              <a:t>, från kylskåpet (Fotbollskiosken)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Nya prislistor är uppe! Tack Fredrik! </a:t>
            </a:r>
            <a:r>
              <a:rPr lang="sv-SE" dirty="0">
                <a:sym typeface="Wingdings" pitchFamily="2" charset="2"/>
              </a:rPr>
              <a:t>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ym typeface="Wingdings" pitchFamily="2" charset="2"/>
              </a:rPr>
              <a:t>All kiosk-försäljning MÅSTE registreras i </a:t>
            </a:r>
            <a:r>
              <a:rPr lang="sv-SE" dirty="0" err="1">
                <a:sym typeface="Wingdings" pitchFamily="2" charset="2"/>
              </a:rPr>
              <a:t>iZettle-appen</a:t>
            </a:r>
            <a:endParaRPr lang="sv-SE" dirty="0">
              <a:sym typeface="Wingdings" pitchFamily="2" charset="2"/>
            </a:endParaRPr>
          </a:p>
          <a:p>
            <a:pPr marL="742950" lvl="1" indent="-285750"/>
            <a:r>
              <a:rPr lang="sv-SE" dirty="0">
                <a:sym typeface="Wingdings" pitchFamily="2" charset="2"/>
              </a:rPr>
              <a:t>Även om det är hembakat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525382B-ACEE-C814-FB42-47E372B6127F}"/>
              </a:ext>
            </a:extLst>
          </p:cNvPr>
          <p:cNvSpPr txBox="1"/>
          <p:nvPr/>
        </p:nvSpPr>
        <p:spPr>
          <a:xfrm>
            <a:off x="961901" y="5248894"/>
            <a:ext cx="10391899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2400" dirty="0"/>
              <a:t>Tänk att vi följer upp intäkterna från Kiosken genom </a:t>
            </a:r>
            <a:r>
              <a:rPr lang="sv-SE" sz="2400" dirty="0" err="1"/>
              <a:t>iZettle</a:t>
            </a:r>
            <a:r>
              <a:rPr lang="sv-SE" sz="2400" dirty="0"/>
              <a:t> </a:t>
            </a:r>
            <a:r>
              <a:rPr lang="sv-SE" sz="2400" dirty="0" err="1"/>
              <a:t>appen</a:t>
            </a:r>
            <a:r>
              <a:rPr lang="sv-SE" sz="2400" dirty="0"/>
              <a:t>. Vid föregående styrelsemöte tog vi beslut att inte höja medlems- och träningsavgifterna, en faktor i detta är kioskintäkterna</a:t>
            </a:r>
          </a:p>
        </p:txBody>
      </p:sp>
    </p:spTree>
    <p:extLst>
      <p:ext uri="{BB962C8B-B14F-4D97-AF65-F5344CB8AC3E}">
        <p14:creationId xmlns:p14="http://schemas.microsoft.com/office/powerpoint/2010/main" val="2180734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C60E3D-30D2-BE5C-282E-8D515C668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sv-SE" sz="44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Förbättringsarbete / Renoveringsbehov, </a:t>
            </a:r>
            <a:r>
              <a:rPr lang="sv-SE" sz="4400" kern="1200" dirty="0" err="1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sv-SE" sz="44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, av </a:t>
            </a:r>
            <a:r>
              <a:rPr lang="sv-SE" sz="4400" kern="1200" dirty="0" err="1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bla</a:t>
            </a:r>
            <a:r>
              <a:rPr lang="sv-SE" sz="44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Kiosk, Utrustning &amp; Rutiner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91FC3C1-0A66-3D61-5AB2-91A11D154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The </a:t>
            </a:r>
            <a:r>
              <a:rPr lang="sv-SE" dirty="0" err="1"/>
              <a:t>Good</a:t>
            </a:r>
            <a:endParaRPr lang="sv-SE" dirty="0"/>
          </a:p>
          <a:p>
            <a:pPr lvl="1"/>
            <a:r>
              <a:rPr lang="sv-SE" dirty="0"/>
              <a:t>Kylskåpet verkar funka, visade 5°C</a:t>
            </a:r>
          </a:p>
          <a:p>
            <a:pPr lvl="1"/>
            <a:r>
              <a:rPr lang="sv-SE" dirty="0"/>
              <a:t>Spis, fläkt och kaffe/vattenkokare är ok</a:t>
            </a:r>
          </a:p>
          <a:p>
            <a:pPr lvl="1"/>
            <a:r>
              <a:rPr lang="sv-SE" dirty="0"/>
              <a:t>Smörgåsgrill fungerar</a:t>
            </a:r>
          </a:p>
          <a:p>
            <a:endParaRPr lang="sv-SE" dirty="0"/>
          </a:p>
          <a:p>
            <a:r>
              <a:rPr lang="sv-SE" dirty="0"/>
              <a:t>The Bad</a:t>
            </a:r>
          </a:p>
          <a:p>
            <a:pPr lvl="1"/>
            <a:r>
              <a:rPr lang="sv-SE" dirty="0"/>
              <a:t>Luckan till kiosken kan inte förankras, inte bra när det blåser</a:t>
            </a:r>
          </a:p>
          <a:p>
            <a:pPr lvl="1"/>
            <a:r>
              <a:rPr lang="sv-SE" dirty="0"/>
              <a:t>Hängränna är borta, fixa eventuellt tak över kiosken </a:t>
            </a:r>
          </a:p>
          <a:p>
            <a:pPr lvl="1"/>
            <a:r>
              <a:rPr lang="sv-SE" dirty="0"/>
              <a:t>Extra soptunna, bara en kvar? En har försvunnit? c</a:t>
            </a:r>
          </a:p>
          <a:p>
            <a:pPr lvl="1"/>
            <a:r>
              <a:rPr lang="sv-SE" dirty="0"/>
              <a:t>Hur säkrar man att alla har tillgång till koder? (Utan att de får fötter?) </a:t>
            </a:r>
          </a:p>
          <a:p>
            <a:pPr lvl="1"/>
            <a:r>
              <a:rPr lang="sv-SE" dirty="0"/>
              <a:t>Tips och trick – tex laga vegetariska korvar. Hur gör vi det? </a:t>
            </a:r>
          </a:p>
          <a:p>
            <a:pPr lvl="1"/>
            <a:r>
              <a:rPr lang="sv-SE" dirty="0"/>
              <a:t>Se över produktlistan, bättre mappning mot ”verkligheten”</a:t>
            </a:r>
          </a:p>
          <a:p>
            <a:pPr lvl="1"/>
            <a:r>
              <a:rPr lang="sv-SE" dirty="0"/>
              <a:t>Det är inte alla som följer rutiner, såg tex att det vara endast 3st toast som var färdiga (fotbollskiosken), ibland används endast </a:t>
            </a:r>
            <a:r>
              <a:rPr lang="sv-SE" dirty="0" err="1"/>
              <a:t>swish</a:t>
            </a:r>
            <a:r>
              <a:rPr lang="sv-SE" dirty="0"/>
              <a:t>,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7019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9E35BC-EE03-4177-8372-FA7078C07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Ansvarsområden</a:t>
            </a:r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355BB183-BEDF-5A42-BE22-B914D9A6A842}"/>
              </a:ext>
            </a:extLst>
          </p:cNvPr>
          <p:cNvSpPr txBox="1">
            <a:spLocks/>
          </p:cNvSpPr>
          <p:nvPr/>
        </p:nvSpPr>
        <p:spPr>
          <a:xfrm>
            <a:off x="1333648" y="5808185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/>
              <a:t>*</a:t>
            </a:r>
            <a:r>
              <a:rPr lang="en-US" sz="1600" dirty="0" err="1"/>
              <a:t>Pengar</a:t>
            </a:r>
            <a:r>
              <a:rPr lang="en-US" sz="1600" dirty="0"/>
              <a:t> </a:t>
            </a:r>
            <a:r>
              <a:rPr lang="en-US" sz="1600" dirty="0" err="1"/>
              <a:t>går</a:t>
            </a:r>
            <a:r>
              <a:rPr lang="en-US" sz="1600" dirty="0"/>
              <a:t> </a:t>
            </a:r>
            <a:r>
              <a:rPr lang="en-US" sz="1600" dirty="0" err="1"/>
              <a:t>direkt</a:t>
            </a:r>
            <a:r>
              <a:rPr lang="en-US" sz="1600" dirty="0"/>
              <a:t> till </a:t>
            </a:r>
            <a:r>
              <a:rPr lang="en-US" sz="1600" dirty="0" err="1"/>
              <a:t>lagkassan</a:t>
            </a:r>
            <a:r>
              <a:rPr lang="en-US" sz="1600" dirty="0"/>
              <a:t>, </a:t>
            </a:r>
            <a:r>
              <a:rPr lang="en-US" sz="1600" dirty="0" err="1"/>
              <a:t>ej</a:t>
            </a:r>
            <a:r>
              <a:rPr lang="en-US" sz="1600" dirty="0"/>
              <a:t> till </a:t>
            </a:r>
            <a:r>
              <a:rPr lang="en-US" sz="1600" dirty="0" err="1"/>
              <a:t>klubbkassan</a:t>
            </a:r>
            <a:endParaRPr lang="en-US" sz="1600" dirty="0"/>
          </a:p>
        </p:txBody>
      </p:sp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F48EF1AC-D9FC-334B-B83F-C37FDED2B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688793"/>
              </p:ext>
            </p:extLst>
          </p:nvPr>
        </p:nvGraphicFramePr>
        <p:xfrm>
          <a:off x="838199" y="1226820"/>
          <a:ext cx="10515599" cy="4404360"/>
        </p:xfrm>
        <a:graphic>
          <a:graphicData uri="http://schemas.openxmlformats.org/drawingml/2006/table">
            <a:tbl>
              <a:tblPr/>
              <a:tblGrid>
                <a:gridCol w="2826562">
                  <a:extLst>
                    <a:ext uri="{9D8B030D-6E8A-4147-A177-3AD203B41FA5}">
                      <a16:colId xmlns:a16="http://schemas.microsoft.com/office/drawing/2014/main" val="419764609"/>
                    </a:ext>
                  </a:extLst>
                </a:gridCol>
                <a:gridCol w="948776">
                  <a:extLst>
                    <a:ext uri="{9D8B030D-6E8A-4147-A177-3AD203B41FA5}">
                      <a16:colId xmlns:a16="http://schemas.microsoft.com/office/drawing/2014/main" val="1946433012"/>
                    </a:ext>
                  </a:extLst>
                </a:gridCol>
                <a:gridCol w="988308">
                  <a:extLst>
                    <a:ext uri="{9D8B030D-6E8A-4147-A177-3AD203B41FA5}">
                      <a16:colId xmlns:a16="http://schemas.microsoft.com/office/drawing/2014/main" val="3642299935"/>
                    </a:ext>
                  </a:extLst>
                </a:gridCol>
                <a:gridCol w="1054195">
                  <a:extLst>
                    <a:ext uri="{9D8B030D-6E8A-4147-A177-3AD203B41FA5}">
                      <a16:colId xmlns:a16="http://schemas.microsoft.com/office/drawing/2014/main" val="2974832255"/>
                    </a:ext>
                  </a:extLst>
                </a:gridCol>
                <a:gridCol w="1054195">
                  <a:extLst>
                    <a:ext uri="{9D8B030D-6E8A-4147-A177-3AD203B41FA5}">
                      <a16:colId xmlns:a16="http://schemas.microsoft.com/office/drawing/2014/main" val="2801531827"/>
                    </a:ext>
                  </a:extLst>
                </a:gridCol>
                <a:gridCol w="1054195">
                  <a:extLst>
                    <a:ext uri="{9D8B030D-6E8A-4147-A177-3AD203B41FA5}">
                      <a16:colId xmlns:a16="http://schemas.microsoft.com/office/drawing/2014/main" val="372443281"/>
                    </a:ext>
                  </a:extLst>
                </a:gridCol>
                <a:gridCol w="2589368">
                  <a:extLst>
                    <a:ext uri="{9D8B030D-6E8A-4147-A177-3AD203B41FA5}">
                      <a16:colId xmlns:a16="http://schemas.microsoft.com/office/drawing/2014/main" val="1697855899"/>
                    </a:ext>
                  </a:extLst>
                </a:gridCol>
              </a:tblGrid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Kommentarer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60050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F-Kiosk: Inköp &amp; Rutiner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Ansvarar att lägga beställningar mot Hemköp (Fotboll)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032631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H-Kiosk: Inköp &amp; Rutiner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Ansvarar att lägga beställningar mot Hemköp. (Handboll)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778660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Lejonmarknad koordinering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P17f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908554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Utdelning av lagpresentationer*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F08/09f, 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F10/11f, 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F12/13f, 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F14/15f, P16h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481837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Julmarknad Planering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563172"/>
                  </a:ext>
                </a:extLst>
              </a:tr>
              <a:tr h="44803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F-Kiosk: Hämtning, Uppackning &amp; "Vaktmästare"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 från Hemköp till F-Kiosken.</a:t>
                      </a:r>
                      <a:b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kris ta pengar från kassaskåpet och handla på Hemköp.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245415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A-lag Kiosk, Bollkalle ansvar &amp; biljettförsäljning*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608777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Fotbollensdag (6:e Juni)*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6:e Juni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P12f, F12/13f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P14f, F14/15f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461858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Fotbollsavslutning*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41569"/>
                  </a:ext>
                </a:extLst>
              </a:tr>
              <a:tr h="30308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H-Kiosk: Hämtning, Uppackning &amp; "Vaktmästare"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 från Hemköp till H-Kiosken och meddela inköp.</a:t>
                      </a:r>
                      <a:b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"kris" kan hämta från F-Kiosken.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318400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Handbollensdag (17:e </a:t>
                      </a:r>
                      <a:r>
                        <a:rPr lang="sv-SE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Sept</a:t>
                      </a:r>
                      <a:r>
                        <a:rPr lang="sv-S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)*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642206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Handbollsavslutning*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160662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Lundaspelen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P08/09h, xx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300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724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A824E9-57B6-8043-B5CC-3FDDD42C5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Lagintäkter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505B4FAC-D7BF-B713-2B5D-A0C6CFCCE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56158"/>
              </p:ext>
            </p:extLst>
          </p:nvPr>
        </p:nvGraphicFramePr>
        <p:xfrm>
          <a:off x="417443" y="1568200"/>
          <a:ext cx="11330610" cy="3048000"/>
        </p:xfrm>
        <a:graphic>
          <a:graphicData uri="http://schemas.openxmlformats.org/drawingml/2006/table">
            <a:tbl>
              <a:tblPr/>
              <a:tblGrid>
                <a:gridCol w="5504906">
                  <a:extLst>
                    <a:ext uri="{9D8B030D-6E8A-4147-A177-3AD203B41FA5}">
                      <a16:colId xmlns:a16="http://schemas.microsoft.com/office/drawing/2014/main" val="2665794585"/>
                    </a:ext>
                  </a:extLst>
                </a:gridCol>
                <a:gridCol w="1710903">
                  <a:extLst>
                    <a:ext uri="{9D8B030D-6E8A-4147-A177-3AD203B41FA5}">
                      <a16:colId xmlns:a16="http://schemas.microsoft.com/office/drawing/2014/main" val="1966755723"/>
                    </a:ext>
                  </a:extLst>
                </a:gridCol>
                <a:gridCol w="1838739">
                  <a:extLst>
                    <a:ext uri="{9D8B030D-6E8A-4147-A177-3AD203B41FA5}">
                      <a16:colId xmlns:a16="http://schemas.microsoft.com/office/drawing/2014/main" val="154661820"/>
                    </a:ext>
                  </a:extLst>
                </a:gridCol>
                <a:gridCol w="2276062">
                  <a:extLst>
                    <a:ext uri="{9D8B030D-6E8A-4147-A177-3AD203B41FA5}">
                      <a16:colId xmlns:a16="http://schemas.microsoft.com/office/drawing/2014/main" val="2103993223"/>
                    </a:ext>
                  </a:extLst>
                </a:gridCol>
              </a:tblGrid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Kostnad för Klubben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Utökade intäkter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Lag (2023)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769930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Årlig klubbstöd till varje lag (</a:t>
                      </a:r>
                      <a:r>
                        <a:rPr lang="sv-SE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incl</a:t>
                      </a:r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Cup)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392875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Utdelning lagpresentationer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F10/11f, 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615536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A-lag Kiosk, Bollkalle ansvar &amp; biljettförsäljning*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519659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044823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625587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397676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021828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Summa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558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662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46"/>
            <a:ext cx="10515600" cy="1325563"/>
          </a:xfrm>
        </p:spPr>
        <p:txBody>
          <a:bodyPr/>
          <a:lstStyle/>
          <a:p>
            <a:r>
              <a:rPr lang="sv-SE" dirty="0"/>
              <a:t>Mötestider 2023 – Söndagar KL 19. (Teams)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84CAD313-D3F6-4074-A985-835957086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823850"/>
              </p:ext>
            </p:extLst>
          </p:nvPr>
        </p:nvGraphicFramePr>
        <p:xfrm>
          <a:off x="655399" y="1174583"/>
          <a:ext cx="10698401" cy="5473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2278">
                  <a:extLst>
                    <a:ext uri="{9D8B030D-6E8A-4147-A177-3AD203B41FA5}">
                      <a16:colId xmlns:a16="http://schemas.microsoft.com/office/drawing/2014/main" val="1608995211"/>
                    </a:ext>
                  </a:extLst>
                </a:gridCol>
                <a:gridCol w="8276123">
                  <a:extLst>
                    <a:ext uri="{9D8B030D-6E8A-4147-A177-3AD203B41FA5}">
                      <a16:colId xmlns:a16="http://schemas.microsoft.com/office/drawing/2014/main" val="142121088"/>
                    </a:ext>
                  </a:extLst>
                </a:gridCol>
              </a:tblGrid>
              <a:tr h="742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Datum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Agendafokus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2377793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Möten under året &amp; Ansvarsområden, vad gör en föräldrarepresentant?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13851136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Uppdatera Prislista och Produkter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8266591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Sammanfattning av Årsmöte, Status Handbollsavslutning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73912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apr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Förbättringsarbete / Renoveringsbehov, </a:t>
                      </a:r>
                      <a:r>
                        <a:rPr lang="sv-SE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av band annat Kiosk, Utrustning &amp; Rutiner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8730709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maj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Fotbollens dag Status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6650540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Lejonmarknad Status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5281611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&lt;Stängt&gt;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307865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Lagpresentationer, Status Handbollensdag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11870715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sep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Ansvarsområden, vad gör en föräldrarepresentant?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679318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okt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Fotbollssavslutning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8057576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nov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Julmarknad, Lundaspelen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23965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&lt;Stängt&gt;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23397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26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AOB?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48C2F0D1-4422-FA1D-D5F6-A4CF5946E5DA}"/>
              </a:ext>
            </a:extLst>
          </p:cNvPr>
          <p:cNvSpPr txBox="1"/>
          <p:nvPr/>
        </p:nvSpPr>
        <p:spPr>
          <a:xfrm>
            <a:off x="838200" y="1690688"/>
            <a:ext cx="8695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4660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1677</TotalTime>
  <Words>770</Words>
  <Application>Microsoft Macintosh PowerPoint</Application>
  <PresentationFormat>Bredbild</PresentationFormat>
  <Paragraphs>196</Paragraphs>
  <Slides>10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Föräldrasektionsmöte</vt:lpstr>
      <vt:lpstr>Agenda</vt:lpstr>
      <vt:lpstr>Frågor/Actions från föregående Möte</vt:lpstr>
      <vt:lpstr>Kioskverksamhet DalbyGIF</vt:lpstr>
      <vt:lpstr>Förbättringsarbete / Renoveringsbehov, etc, av bla Kiosk, Utrustning &amp; Rutiner</vt:lpstr>
      <vt:lpstr>Ansvarsområden</vt:lpstr>
      <vt:lpstr>Lagintäkter</vt:lpstr>
      <vt:lpstr>Mötestider 2023 – Söndagar KL 19. (Teams)</vt:lpstr>
      <vt:lpstr>AOB?</vt:lpstr>
      <vt:lpstr>Skriv ert namn i chatten!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Ricardo Durón</dc:creator>
  <cp:lastModifiedBy>Ricardo Durón</cp:lastModifiedBy>
  <cp:revision>82</cp:revision>
  <dcterms:created xsi:type="dcterms:W3CDTF">2019-03-10T15:20:49Z</dcterms:created>
  <dcterms:modified xsi:type="dcterms:W3CDTF">2023-04-23T18:49:23Z</dcterms:modified>
</cp:coreProperties>
</file>