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9" r:id="rId4"/>
    <p:sldId id="281" r:id="rId5"/>
    <p:sldId id="280" r:id="rId6"/>
    <p:sldId id="289" r:id="rId7"/>
    <p:sldId id="277" r:id="rId8"/>
    <p:sldId id="276" r:id="rId9"/>
    <p:sldId id="278" r:id="rId10"/>
    <p:sldId id="288" r:id="rId11"/>
    <p:sldId id="270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82" autoAdjust="0"/>
    <p:restoredTop sz="97193"/>
  </p:normalViewPr>
  <p:slideViewPr>
    <p:cSldViewPr snapToGrid="0">
      <p:cViewPr varScale="1">
        <p:scale>
          <a:sx n="166" d="100"/>
          <a:sy n="166" d="100"/>
        </p:scale>
        <p:origin x="192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9D176-38C1-884D-BD9B-69C99D6195DC}" type="datetimeFigureOut">
              <a:rPr lang="sv-SE" smtClean="0"/>
              <a:t>2023-03-26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C8C05-CC76-6043-86DD-FFC0392E2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3816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0C8C05-CC76-6043-86DD-FFC0392E2F60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9331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172487-3AA9-4DCB-8E65-47E4683F6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C9481CE-6ABF-4DA8-8DE3-C4228F8A0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1D4CBB-BE83-4149-93E0-45017614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2023-03-26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E740BA-4CA5-4829-8177-E095155C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83FAA7-9EB4-4E58-80D7-979A7840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08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BC5236-849F-494D-87B5-0F9626E66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DE54DF5-E9AE-4EC0-8FFF-02425B495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1C8295-0BFA-4FF0-AF6A-16803F3A1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2023-03-26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0A2E89-A7E3-49AD-90C1-1D341A53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619BFA-FA9F-49BC-B258-58A298C56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973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1130961-87A9-48CA-BB4F-708FA11C3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FBEAAB1-409A-450D-84BE-4D9C87103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3B024B-32C0-40A9-9A9D-267579172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2023-03-26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2DB6AE-C5D6-4B9C-A74D-0F9695D2C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5A0FA7-61EF-4791-BDB1-7CDC1A663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187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51B68B-543E-4079-A74D-A2097850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E99576-9FA4-44D4-AC59-8866B90EE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C3FBB-DF04-476C-BCC0-F87D8BBF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2023-03-26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5A0E9D-5457-41CA-8659-2DFCC613B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834F17-E686-4A33-939F-1EFE0E79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936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B5E71E-28E5-4B71-95DE-E66160A53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E75EF1E-5754-409B-ABB0-6D23398F7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FB5F8F-8FAE-4427-8101-301EC5921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2023-03-26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BE60E2-F0BB-4EEF-B70A-3255C1680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652CC2F-2A2F-4B8D-8323-2DF403BFC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887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A71F7D-9FF2-4CC7-BE15-03DF5A43C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739AE7-1FC3-4629-A062-04EB85335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C82D492-0E51-484D-A122-58480C2FB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33C9294-936F-4BD7-8E84-FFCBA7BF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2023-03-26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EA0287E-EBEE-4DA2-925B-10EDD76E5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B55AC2E-8969-47D6-8B36-97289B8B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98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429561-39C0-41BC-98E4-46EA2C73E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81676D-7493-4561-8DFB-77BE8C389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5EDD88-6E70-4C8D-B5A5-6A7CCDCC1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D1880B0-48E1-424E-AFD1-62C3C9D9B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5A0B3C8-4494-4506-87DA-BAB96E9A3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A936C67-EF8D-4DA2-873F-C82D1D81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2023-03-26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661F76E-AD75-49B2-8E87-126A497A8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A1D311-E528-4AF7-90DE-D972A583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708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F13434-B140-413F-BC5C-413B25FC2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CE93F11-DB5E-4B7B-B467-90A3B545C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2023-03-26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AAD2F8A-BF1D-4745-AC20-352DE2308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284F4E-A009-4554-AD8B-803FBFE9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647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84012F4-9B8B-4117-B3B5-423AB9A3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2023-03-26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84B382E-A401-4F20-A33E-CA21B1541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F062243-C55A-4793-9960-CBA54E2A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409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BAAFDF-7731-4140-B278-D4E3EC369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FCA199-A506-49A3-B995-64229CBAA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8F0E7D-6168-489E-87BD-65B5F327D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905EFFA-EB44-40A0-87CE-2F527E327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2023-03-26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6A210F1-F74D-4F7F-BFFF-9F906554D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942F1D0-C664-4975-BE8A-2687F856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98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90E395-F9E9-43FD-A6F9-3DF32E2C5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4DA0D1A-4C72-4432-BDB1-92BB1DF66D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2A5DB8-6585-4FD6-9C06-1B812044D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432E0E4-2668-4FB7-8C78-BB0351A7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2023-03-26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C7EEFF6-E3F1-4108-AE83-FA85FD121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80BAB1C-93E8-4943-9238-254A20DD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87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369C33B-7EEF-4F34-B1F5-F800D92C1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DF9CCF-2E67-44A7-830E-5DD715945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95A221-2D7B-4699-B7B6-F05D41F9C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59E53-6B80-4645-9DB5-964BAF39F882}" type="datetimeFigureOut">
              <a:rPr lang="sv-SE" smtClean="0"/>
              <a:t>2023-03-26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D1448F-1B17-4188-8FC6-7ACF4014E4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5F10A4-F46B-46E0-8580-B51289CBE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760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46E575-EFD1-49A3-BFED-9AB3481452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Föräldrasektionsmöte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1475BA-A9E8-4195-837D-EE9338DD34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2023-03-26</a:t>
            </a:r>
          </a:p>
        </p:txBody>
      </p:sp>
    </p:spTree>
    <p:extLst>
      <p:ext uri="{BB962C8B-B14F-4D97-AF65-F5344CB8AC3E}">
        <p14:creationId xmlns:p14="http://schemas.microsoft.com/office/powerpoint/2010/main" val="1805790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261EBC-002D-EC4A-959C-A9B83F1D1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Skriv ert namn i chatten!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05AA64A-DC5F-9A2E-32E7-3AF0847EF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Ricardo Durón, P08f</a:t>
            </a:r>
          </a:p>
        </p:txBody>
      </p:sp>
    </p:spTree>
    <p:extLst>
      <p:ext uri="{BB962C8B-B14F-4D97-AF65-F5344CB8AC3E}">
        <p14:creationId xmlns:p14="http://schemas.microsoft.com/office/powerpoint/2010/main" val="2359071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AOB?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48C2F0D1-4422-FA1D-D5F6-A4CF5946E5DA}"/>
              </a:ext>
            </a:extLst>
          </p:cNvPr>
          <p:cNvSpPr txBox="1"/>
          <p:nvPr/>
        </p:nvSpPr>
        <p:spPr>
          <a:xfrm>
            <a:off x="838200" y="1690688"/>
            <a:ext cx="8695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24660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37B337-B9F3-4C02-B7EF-B27619F4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ECCCF7-E39B-443B-9822-602B228A6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Frågor/Actions från Föregående Sektionsmöte</a:t>
            </a:r>
          </a:p>
          <a:p>
            <a:r>
              <a:rPr lang="sv-SE" dirty="0"/>
              <a:t>Kioskverksamhet Fotboll &amp; Handboll</a:t>
            </a:r>
          </a:p>
          <a:p>
            <a:r>
              <a:rPr lang="sv-SE" dirty="0"/>
              <a:t>Årsmöte 2023</a:t>
            </a:r>
          </a:p>
          <a:p>
            <a:r>
              <a:rPr lang="sv-SE" dirty="0"/>
              <a:t>Handbollsavslutning (P11h)</a:t>
            </a:r>
          </a:p>
          <a:p>
            <a:pPr lvl="0"/>
            <a:r>
              <a:rPr lang="sv-SE" dirty="0"/>
              <a:t>Aktiviteter, vilket lag ansvarar för vad under året?</a:t>
            </a:r>
          </a:p>
          <a:p>
            <a:pPr lvl="0"/>
            <a:r>
              <a:rPr lang="sv-SE" dirty="0"/>
              <a:t>Mötestider under året</a:t>
            </a:r>
          </a:p>
          <a:p>
            <a:pPr lvl="0"/>
            <a:r>
              <a:rPr lang="sv-SE" dirty="0"/>
              <a:t>AOB</a:t>
            </a:r>
          </a:p>
        </p:txBody>
      </p:sp>
    </p:spTree>
    <p:extLst>
      <p:ext uri="{BB962C8B-B14F-4D97-AF65-F5344CB8AC3E}">
        <p14:creationId xmlns:p14="http://schemas.microsoft.com/office/powerpoint/2010/main" val="2525697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187835-E69A-58AA-3B7C-D6ABB671C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Frågor/Actions från föregående Möte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F99E56A-3E81-2F4A-867B-A68015566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Nya mobiltelefoner?</a:t>
            </a: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v-SE" dirty="0"/>
              <a:t>Action P12f: uppdatera rutinerna &amp; lathundar, tag hjälp av P12h för att återspegla handbollens rutiner</a:t>
            </a: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v-SE" dirty="0"/>
              <a:t>Action P11f: Bedöm om kylskåpet fungerar eller ej</a:t>
            </a: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v-SE" dirty="0"/>
              <a:t>Action P12f: Inventera kiosken, se till att vi har beställt det som saknas så fort som möjligt. P11f hämtar och packar upp</a:t>
            </a: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v-SE" dirty="0"/>
              <a:t>Action Ricardo: Boka möte med P12f &amp; P12h och gå genom ”kioskverksamheten”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8943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C60E3D-30D2-BE5C-282E-8D515C668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Kioskverksamhet </a:t>
            </a:r>
            <a:r>
              <a:rPr lang="sv-SE" dirty="0" err="1"/>
              <a:t>DalbyGIF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91FC3C1-0A66-3D61-5AB2-91A11D154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Nya priser, uppdaterade i </a:t>
            </a:r>
            <a:r>
              <a:rPr lang="sv-SE" dirty="0" err="1"/>
              <a:t>appen</a:t>
            </a:r>
            <a:r>
              <a:rPr lang="sv-SE" dirty="0"/>
              <a:t>, jag satte nya prislistor listor idag</a:t>
            </a:r>
          </a:p>
          <a:p>
            <a:r>
              <a:rPr lang="sv-SE" dirty="0"/>
              <a:t>Mjölken verkade fryst (2023-03-25)? Funkar kylskåpet?</a:t>
            </a:r>
          </a:p>
        </p:txBody>
      </p:sp>
    </p:spTree>
    <p:extLst>
      <p:ext uri="{BB962C8B-B14F-4D97-AF65-F5344CB8AC3E}">
        <p14:creationId xmlns:p14="http://schemas.microsoft.com/office/powerpoint/2010/main" val="2180734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C60E3D-30D2-BE5C-282E-8D515C668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Årsmöte </a:t>
            </a:r>
            <a:r>
              <a:rPr lang="sv-SE" dirty="0" err="1"/>
              <a:t>DalbyGIF</a:t>
            </a:r>
            <a:r>
              <a:rPr lang="sv-SE" dirty="0"/>
              <a:t> 2023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91FC3C1-0A66-3D61-5AB2-91A11D154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Vi gick genom Styrelsens och sektionernas verksamhetsberättelser</a:t>
            </a:r>
          </a:p>
          <a:p>
            <a:r>
              <a:rPr lang="sv-SE" dirty="0"/>
              <a:t>Balans och resultaträkning 2022</a:t>
            </a:r>
          </a:p>
          <a:p>
            <a:r>
              <a:rPr lang="sv-SE" dirty="0"/>
              <a:t>Ansvarsfrihet för styrelsen</a:t>
            </a:r>
          </a:p>
          <a:p>
            <a:r>
              <a:rPr lang="sv-SE" dirty="0"/>
              <a:t>Fastställande av träning och medlemsavgifter</a:t>
            </a:r>
          </a:p>
          <a:p>
            <a:pPr lvl="1"/>
            <a:r>
              <a:rPr lang="sv-SE" dirty="0"/>
              <a:t>Ingen ökning</a:t>
            </a:r>
          </a:p>
          <a:p>
            <a:r>
              <a:rPr lang="sv-SE" dirty="0"/>
              <a:t>Budget 2023</a:t>
            </a:r>
          </a:p>
          <a:p>
            <a:r>
              <a:rPr lang="sv-SE" dirty="0"/>
              <a:t>Val av styrelse</a:t>
            </a:r>
          </a:p>
          <a:p>
            <a:pPr lvl="1"/>
            <a:r>
              <a:rPr lang="sv-SE" dirty="0"/>
              <a:t>Kassör – Liselott</a:t>
            </a:r>
          </a:p>
          <a:p>
            <a:pPr lvl="1"/>
            <a:r>
              <a:rPr lang="sv-SE" dirty="0"/>
              <a:t>Val av representant från u-sektion fotboll (Jesper T), h-sektion (Linda T), s-sektion (Jesper N) och Föräldrasektion (Ricardo)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7019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C60E3D-30D2-BE5C-282E-8D515C668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Handbollsavslutning (P11h)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91FC3C1-0A66-3D61-5AB2-91A11D154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Har ni planerat datum än?</a:t>
            </a:r>
          </a:p>
          <a:p>
            <a:r>
              <a:rPr lang="sv-SE" dirty="0"/>
              <a:t>Behöver ni hjälp?</a:t>
            </a:r>
          </a:p>
        </p:txBody>
      </p:sp>
    </p:spTree>
    <p:extLst>
      <p:ext uri="{BB962C8B-B14F-4D97-AF65-F5344CB8AC3E}">
        <p14:creationId xmlns:p14="http://schemas.microsoft.com/office/powerpoint/2010/main" val="675514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9E35BC-EE03-4177-8372-FA7078C07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Ansvarsområden</a:t>
            </a:r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355BB183-BEDF-5A42-BE22-B914D9A6A842}"/>
              </a:ext>
            </a:extLst>
          </p:cNvPr>
          <p:cNvSpPr txBox="1">
            <a:spLocks/>
          </p:cNvSpPr>
          <p:nvPr/>
        </p:nvSpPr>
        <p:spPr>
          <a:xfrm>
            <a:off x="1333648" y="5808185"/>
            <a:ext cx="1017563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/>
              <a:t>*</a:t>
            </a:r>
            <a:r>
              <a:rPr lang="en-US" sz="1600" dirty="0" err="1"/>
              <a:t>Pengar</a:t>
            </a:r>
            <a:r>
              <a:rPr lang="en-US" sz="1600" dirty="0"/>
              <a:t> </a:t>
            </a:r>
            <a:r>
              <a:rPr lang="en-US" sz="1600" dirty="0" err="1"/>
              <a:t>går</a:t>
            </a:r>
            <a:r>
              <a:rPr lang="en-US" sz="1600" dirty="0"/>
              <a:t> </a:t>
            </a:r>
            <a:r>
              <a:rPr lang="en-US" sz="1600" dirty="0" err="1"/>
              <a:t>direkt</a:t>
            </a:r>
            <a:r>
              <a:rPr lang="en-US" sz="1600" dirty="0"/>
              <a:t> till </a:t>
            </a:r>
            <a:r>
              <a:rPr lang="en-US" sz="1600" dirty="0" err="1"/>
              <a:t>lagkassan</a:t>
            </a:r>
            <a:r>
              <a:rPr lang="en-US" sz="1600" dirty="0"/>
              <a:t>, </a:t>
            </a:r>
            <a:r>
              <a:rPr lang="en-US" sz="1600" dirty="0" err="1"/>
              <a:t>ej</a:t>
            </a:r>
            <a:r>
              <a:rPr lang="en-US" sz="1600" dirty="0"/>
              <a:t> till </a:t>
            </a:r>
            <a:r>
              <a:rPr lang="en-US" sz="1600" dirty="0" err="1"/>
              <a:t>klubbkassan</a:t>
            </a:r>
            <a:endParaRPr lang="en-US" sz="1600" dirty="0"/>
          </a:p>
        </p:txBody>
      </p:sp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F48EF1AC-D9FC-334B-B83F-C37FDED2B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169047"/>
              </p:ext>
            </p:extLst>
          </p:nvPr>
        </p:nvGraphicFramePr>
        <p:xfrm>
          <a:off x="838199" y="1226820"/>
          <a:ext cx="10515599" cy="4404360"/>
        </p:xfrm>
        <a:graphic>
          <a:graphicData uri="http://schemas.openxmlformats.org/drawingml/2006/table">
            <a:tbl>
              <a:tblPr/>
              <a:tblGrid>
                <a:gridCol w="2826562">
                  <a:extLst>
                    <a:ext uri="{9D8B030D-6E8A-4147-A177-3AD203B41FA5}">
                      <a16:colId xmlns:a16="http://schemas.microsoft.com/office/drawing/2014/main" val="419764609"/>
                    </a:ext>
                  </a:extLst>
                </a:gridCol>
                <a:gridCol w="948776">
                  <a:extLst>
                    <a:ext uri="{9D8B030D-6E8A-4147-A177-3AD203B41FA5}">
                      <a16:colId xmlns:a16="http://schemas.microsoft.com/office/drawing/2014/main" val="1946433012"/>
                    </a:ext>
                  </a:extLst>
                </a:gridCol>
                <a:gridCol w="988308">
                  <a:extLst>
                    <a:ext uri="{9D8B030D-6E8A-4147-A177-3AD203B41FA5}">
                      <a16:colId xmlns:a16="http://schemas.microsoft.com/office/drawing/2014/main" val="3642299935"/>
                    </a:ext>
                  </a:extLst>
                </a:gridCol>
                <a:gridCol w="1054195">
                  <a:extLst>
                    <a:ext uri="{9D8B030D-6E8A-4147-A177-3AD203B41FA5}">
                      <a16:colId xmlns:a16="http://schemas.microsoft.com/office/drawing/2014/main" val="2974832255"/>
                    </a:ext>
                  </a:extLst>
                </a:gridCol>
                <a:gridCol w="1054195">
                  <a:extLst>
                    <a:ext uri="{9D8B030D-6E8A-4147-A177-3AD203B41FA5}">
                      <a16:colId xmlns:a16="http://schemas.microsoft.com/office/drawing/2014/main" val="2801531827"/>
                    </a:ext>
                  </a:extLst>
                </a:gridCol>
                <a:gridCol w="1054195">
                  <a:extLst>
                    <a:ext uri="{9D8B030D-6E8A-4147-A177-3AD203B41FA5}">
                      <a16:colId xmlns:a16="http://schemas.microsoft.com/office/drawing/2014/main" val="372443281"/>
                    </a:ext>
                  </a:extLst>
                </a:gridCol>
                <a:gridCol w="2589368">
                  <a:extLst>
                    <a:ext uri="{9D8B030D-6E8A-4147-A177-3AD203B41FA5}">
                      <a16:colId xmlns:a16="http://schemas.microsoft.com/office/drawing/2014/main" val="1697855899"/>
                    </a:ext>
                  </a:extLst>
                </a:gridCol>
              </a:tblGrid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Kommentarer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60050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F-Kiosk: Inköp &amp; Rutiner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Ansvarar att lägga beställningar mot Hemköp (Fotboll)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032631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H-Kiosk: Inköp &amp; Rutiner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Ansvarar att lägga beställningar mot Hemköp. (Handboll)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778660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Lejonmarknad koordinering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P16f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P17f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908554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Utdelning av lagpresentationer*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F08/09f, P11h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F10/11f, P14/15h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F12/13f, F14/15h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F14/15f, P16h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481837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Julmarknad Planering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P16f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563172"/>
                  </a:ext>
                </a:extLst>
              </a:tr>
              <a:tr h="44803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F-Kiosk: Hämtning, Uppackning &amp; "Vaktmästare"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Mars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Hämtar från Hemköp till F-Kiosken.</a:t>
                      </a:r>
                      <a:b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 kris ta pengar från kassaskåpet och handla på Hemköp.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245415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A-lag Kiosk, Bollkalle ansvar &amp; biljettförsäljning*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608777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Fotbollensdag (6:e Juni)*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6:e Juni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P12f, F12/13f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P14f, F14/15f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461858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Fotbollsavslutning*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41569"/>
                  </a:ext>
                </a:extLst>
              </a:tr>
              <a:tr h="303081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H-Kiosk: Hämtning, Uppackning &amp; "Vaktmästare"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 - April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Hämtar från Hemköp till H-Kiosken och meddela inköp.</a:t>
                      </a:r>
                      <a:b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 "kris" kan hämta från F-Kiosken.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318400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Handbollensdag (17:e </a:t>
                      </a:r>
                      <a:r>
                        <a:rPr lang="sv-SE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Sept</a:t>
                      </a:r>
                      <a:r>
                        <a:rPr lang="sv-S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)*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F12/13h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642206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Handbollsavslutning*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160662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Lundaspelen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P08/09h, xx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300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7724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A824E9-57B6-8043-B5CC-3FDDD42C5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Lagintäkter</a:t>
            </a: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505B4FAC-D7BF-B713-2B5D-A0C6CFCCEA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56158"/>
              </p:ext>
            </p:extLst>
          </p:nvPr>
        </p:nvGraphicFramePr>
        <p:xfrm>
          <a:off x="417443" y="1568200"/>
          <a:ext cx="11330610" cy="3048000"/>
        </p:xfrm>
        <a:graphic>
          <a:graphicData uri="http://schemas.openxmlformats.org/drawingml/2006/table">
            <a:tbl>
              <a:tblPr/>
              <a:tblGrid>
                <a:gridCol w="5504906">
                  <a:extLst>
                    <a:ext uri="{9D8B030D-6E8A-4147-A177-3AD203B41FA5}">
                      <a16:colId xmlns:a16="http://schemas.microsoft.com/office/drawing/2014/main" val="2665794585"/>
                    </a:ext>
                  </a:extLst>
                </a:gridCol>
                <a:gridCol w="1710903">
                  <a:extLst>
                    <a:ext uri="{9D8B030D-6E8A-4147-A177-3AD203B41FA5}">
                      <a16:colId xmlns:a16="http://schemas.microsoft.com/office/drawing/2014/main" val="1966755723"/>
                    </a:ext>
                  </a:extLst>
                </a:gridCol>
                <a:gridCol w="1838739">
                  <a:extLst>
                    <a:ext uri="{9D8B030D-6E8A-4147-A177-3AD203B41FA5}">
                      <a16:colId xmlns:a16="http://schemas.microsoft.com/office/drawing/2014/main" val="154661820"/>
                    </a:ext>
                  </a:extLst>
                </a:gridCol>
                <a:gridCol w="2276062">
                  <a:extLst>
                    <a:ext uri="{9D8B030D-6E8A-4147-A177-3AD203B41FA5}">
                      <a16:colId xmlns:a16="http://schemas.microsoft.com/office/drawing/2014/main" val="2103993223"/>
                    </a:ext>
                  </a:extLst>
                </a:gridCol>
              </a:tblGrid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Kostnad för Klubben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Utökade intäkter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Lag (2023)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769930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Årlig klubbstöd till varje lag (</a:t>
                      </a:r>
                      <a:r>
                        <a:rPr lang="sv-SE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incl</a:t>
                      </a:r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Cup)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392875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Utdelning lagpresentationer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F10/11f, P14/15h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615536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A-lag Kiosk, Bollkalle ansvar &amp; biljettförsäljning*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519659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Fotbollensdag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044823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Handbollensdag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625587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Fotbollsavslutning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397676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Handbollsavslutning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021828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Summa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558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662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46"/>
            <a:ext cx="10515600" cy="1325563"/>
          </a:xfrm>
        </p:spPr>
        <p:txBody>
          <a:bodyPr/>
          <a:lstStyle/>
          <a:p>
            <a:r>
              <a:rPr lang="sv-SE" dirty="0"/>
              <a:t>Mötestider 2023 – Söndagar KL 19. (Teams)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84CAD313-D3F6-4074-A985-835957086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823850"/>
              </p:ext>
            </p:extLst>
          </p:nvPr>
        </p:nvGraphicFramePr>
        <p:xfrm>
          <a:off x="655399" y="1174583"/>
          <a:ext cx="10698401" cy="5473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2278">
                  <a:extLst>
                    <a:ext uri="{9D8B030D-6E8A-4147-A177-3AD203B41FA5}">
                      <a16:colId xmlns:a16="http://schemas.microsoft.com/office/drawing/2014/main" val="1608995211"/>
                    </a:ext>
                  </a:extLst>
                </a:gridCol>
                <a:gridCol w="8276123">
                  <a:extLst>
                    <a:ext uri="{9D8B030D-6E8A-4147-A177-3AD203B41FA5}">
                      <a16:colId xmlns:a16="http://schemas.microsoft.com/office/drawing/2014/main" val="142121088"/>
                    </a:ext>
                  </a:extLst>
                </a:gridCol>
              </a:tblGrid>
              <a:tr h="742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Datum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Agendafokus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2377793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Möten under året &amp; Ansvarsområden, vad gör en föräldrarepresentant?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13851136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Uppdatera Prislista och Produkter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8266591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mar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Sammanfattning av Årsmöte, Status Handbollsavslutning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73912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apr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Förbättringsarbete / Renoveringsbehov, </a:t>
                      </a:r>
                      <a:r>
                        <a:rPr lang="sv-SE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av band annat Kiosk, Utrustning &amp; Rutiner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8730709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maj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Fotbollens dag Status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6650540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Lejonmarknad Status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5281611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&lt;Stängt&gt;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307865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Lagpresentationer, Status Handbollensdag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11870715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sep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Ansvarsområden, vad gör en föräldrarepresentant?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679318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okt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Fotbollssavslutning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8057576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nov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Julmarknad, Lundaspelen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23965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&lt;Stängt&gt;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23397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26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</TotalTime>
  <Words>602</Words>
  <Application>Microsoft Macintosh PowerPoint</Application>
  <PresentationFormat>Bredbild</PresentationFormat>
  <Paragraphs>188</Paragraphs>
  <Slides>11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Föräldrasektionsmöte</vt:lpstr>
      <vt:lpstr>Agenda</vt:lpstr>
      <vt:lpstr>Frågor/Actions från föregående Möte</vt:lpstr>
      <vt:lpstr>Kioskverksamhet DalbyGIF</vt:lpstr>
      <vt:lpstr>Årsmöte DalbyGIF 2023</vt:lpstr>
      <vt:lpstr>Handbollsavslutning (P11h)</vt:lpstr>
      <vt:lpstr>Ansvarsområden</vt:lpstr>
      <vt:lpstr>Lagintäkter</vt:lpstr>
      <vt:lpstr>Mötestider 2023 – Söndagar KL 19. (Teams)</vt:lpstr>
      <vt:lpstr>Skriv ert namn i chatten!</vt:lpstr>
      <vt:lpstr>AOB?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Ricardo Durón</dc:creator>
  <cp:lastModifiedBy>Ricardo Durón</cp:lastModifiedBy>
  <cp:revision>75</cp:revision>
  <dcterms:created xsi:type="dcterms:W3CDTF">2019-03-10T15:20:49Z</dcterms:created>
  <dcterms:modified xsi:type="dcterms:W3CDTF">2023-03-26T16:55:34Z</dcterms:modified>
</cp:coreProperties>
</file>