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7" r:id="rId6"/>
    <p:sldId id="276" r:id="rId7"/>
    <p:sldId id="278" r:id="rId8"/>
    <p:sldId id="27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1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2023-01-22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Välkomna till 2023!</a:t>
            </a:r>
          </a:p>
          <a:p>
            <a:pPr lvl="0"/>
            <a:r>
              <a:rPr lang="sv-SE" dirty="0"/>
              <a:t>Vad gör föräldrasektionen / en föräldrarepresentant?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0ADCE6-C9F6-409E-B8E3-2A869B98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föräldrasektionen?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F00FA6-89E4-43F6-BE41-3955C139B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Föräldrasektionen effektiviserar och organiserar aktiviteter som behöver göras av klubben </a:t>
            </a:r>
          </a:p>
          <a:p>
            <a:endParaRPr lang="sv-SE" dirty="0"/>
          </a:p>
          <a:p>
            <a:r>
              <a:rPr lang="sv-SE" dirty="0"/>
              <a:t>Organiserar Stora aktiviteter såsom: Handbolls- Fotbollensdag och Handbolls- Fotbollsavslutning</a:t>
            </a:r>
          </a:p>
          <a:p>
            <a:endParaRPr lang="sv-SE" dirty="0"/>
          </a:p>
          <a:p>
            <a:r>
              <a:rPr lang="sv-SE" dirty="0"/>
              <a:t>Effektivisering/Förbättringar såsom: Betalningsrutiner i Kiosken, </a:t>
            </a:r>
            <a:r>
              <a:rPr lang="sv-SE" dirty="0" err="1"/>
              <a:t>Swish</a:t>
            </a:r>
            <a:r>
              <a:rPr lang="sv-SE" dirty="0"/>
              <a:t> och kortbetalning via </a:t>
            </a:r>
            <a:r>
              <a:rPr lang="sv-SE" dirty="0" err="1"/>
              <a:t>iZettle</a:t>
            </a:r>
            <a:r>
              <a:rPr lang="sv-SE" dirty="0"/>
              <a:t>, Digitala lås (Klubbstuga &amp; Kiosk), 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99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en föräldrarepresentant?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Kommer på föräldrasektionsmötena och bidrar med förbättringar</a:t>
            </a:r>
          </a:p>
          <a:p>
            <a:endParaRPr lang="sv-SE" dirty="0"/>
          </a:p>
          <a:p>
            <a:r>
              <a:rPr lang="sv-SE" dirty="0"/>
              <a:t>Sprider relevant information från Föräldrasektionen till sitt lag</a:t>
            </a:r>
          </a:p>
          <a:p>
            <a:endParaRPr lang="sv-SE" dirty="0"/>
          </a:p>
          <a:p>
            <a:r>
              <a:rPr lang="sv-SE" dirty="0"/>
              <a:t>Ansvarar för att lagets aktiviteter blir gjorda med hjälp av laget</a:t>
            </a:r>
          </a:p>
        </p:txBody>
      </p:sp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90113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Handbollskiosken – Vatten, Avlopp och eluttag (inte alla funkar)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Lundaspelen – ekonomisk ersättning till lagen?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511</Words>
  <Application>Microsoft Macintosh PowerPoint</Application>
  <PresentationFormat>Bredbild</PresentationFormat>
  <Paragraphs>175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Föräldrasektionsmöte</vt:lpstr>
      <vt:lpstr>Agenda</vt:lpstr>
      <vt:lpstr>Vad gör föräldrasektionen?</vt:lpstr>
      <vt:lpstr>Vad gör en föräldrarepresentant?</vt:lpstr>
      <vt:lpstr>Ansvarsområden</vt:lpstr>
      <vt:lpstr>Lagintäkter</vt:lpstr>
      <vt:lpstr>Mötestider 2023 – Söndagar KL 19. (Teams)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61</cp:revision>
  <dcterms:created xsi:type="dcterms:W3CDTF">2019-03-10T15:20:49Z</dcterms:created>
  <dcterms:modified xsi:type="dcterms:W3CDTF">2023-01-22T19:01:07Z</dcterms:modified>
</cp:coreProperties>
</file>