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83" r:id="rId5"/>
    <p:sldId id="270" r:id="rId6"/>
    <p:sldId id="282" r:id="rId7"/>
    <p:sldId id="276" r:id="rId8"/>
    <p:sldId id="27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DE4307AA-ACBB-8847-85B5-C7D7F6829455}">
          <p14:sldIdLst>
            <p14:sldId id="256"/>
            <p14:sldId id="257"/>
            <p14:sldId id="264"/>
            <p14:sldId id="283"/>
            <p14:sldId id="270"/>
            <p14:sldId id="282"/>
            <p14:sldId id="276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55" autoAdjust="0"/>
    <p:restoredTop sz="94660"/>
  </p:normalViewPr>
  <p:slideViewPr>
    <p:cSldViewPr snapToGrid="0">
      <p:cViewPr varScale="1">
        <p:scale>
          <a:sx n="227" d="100"/>
          <a:sy n="227" d="100"/>
        </p:scale>
        <p:origin x="3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2022-12-11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DalbyGIF-Foraldrasektionen/Document/Download/-1/1028756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2022-12-11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Mötesagenda för nästa år</a:t>
            </a:r>
          </a:p>
          <a:p>
            <a:pPr lvl="0"/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2023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60117"/>
              </p:ext>
            </p:extLst>
          </p:nvPr>
        </p:nvGraphicFramePr>
        <p:xfrm>
          <a:off x="655399" y="1174583"/>
          <a:ext cx="10698401" cy="547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Lagpresentationer, 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2E19FD-EC68-D41C-68ED-62A6056C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Föräldrarepresentanter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602EE4-03C9-78FF-EBDC-55F89C794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hlinkClick r:id="rId2"/>
              </a:rPr>
              <a:t>https://www.laget.se/DalbyGIF-Foraldrasektionen/Document/Download/-1/10287569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211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B407D2-5951-4EC5-5545-92A6DEACF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C3E694-6D3F-47AF-3D77-8A38525D9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 en trevlig kväll!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77122B-92C9-1A7C-CBFC-889FEEBDF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Glöm inte att skriva ert namn och Lag i chatten </a:t>
            </a:r>
            <a:r>
              <a:rPr lang="sv-SE" dirty="0">
                <a:sym typeface="Wingdings" pitchFamily="2" charset="2"/>
              </a:rPr>
              <a:t>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773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35D1C40-5674-7D4D-98AB-3E58C306A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99107"/>
              </p:ext>
            </p:extLst>
          </p:nvPr>
        </p:nvGraphicFramePr>
        <p:xfrm>
          <a:off x="500849" y="2042046"/>
          <a:ext cx="11173287" cy="3239400"/>
        </p:xfrm>
        <a:graphic>
          <a:graphicData uri="http://schemas.openxmlformats.org/drawingml/2006/table">
            <a:tbl>
              <a:tblPr/>
              <a:tblGrid>
                <a:gridCol w="5428472">
                  <a:extLst>
                    <a:ext uri="{9D8B030D-6E8A-4147-A177-3AD203B41FA5}">
                      <a16:colId xmlns:a16="http://schemas.microsoft.com/office/drawing/2014/main" val="2915086332"/>
                    </a:ext>
                  </a:extLst>
                </a:gridCol>
                <a:gridCol w="1822144">
                  <a:extLst>
                    <a:ext uri="{9D8B030D-6E8A-4147-A177-3AD203B41FA5}">
                      <a16:colId xmlns:a16="http://schemas.microsoft.com/office/drawing/2014/main" val="1950596472"/>
                    </a:ext>
                  </a:extLst>
                </a:gridCol>
                <a:gridCol w="1898067">
                  <a:extLst>
                    <a:ext uri="{9D8B030D-6E8A-4147-A177-3AD203B41FA5}">
                      <a16:colId xmlns:a16="http://schemas.microsoft.com/office/drawing/2014/main" val="92973623"/>
                    </a:ext>
                  </a:extLst>
                </a:gridCol>
                <a:gridCol w="2024604">
                  <a:extLst>
                    <a:ext uri="{9D8B030D-6E8A-4147-A177-3AD203B41FA5}">
                      <a16:colId xmlns:a16="http://schemas.microsoft.com/office/drawing/2014/main" val="1288600118"/>
                    </a:ext>
                  </a:extLst>
                </a:gridCol>
              </a:tblGrid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88205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(5000 SEK per lag)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671579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9441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66316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89797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36873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01012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77554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4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12A915F0-B81E-8A21-FD8F-B5B1D3305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064805"/>
              </p:ext>
            </p:extLst>
          </p:nvPr>
        </p:nvGraphicFramePr>
        <p:xfrm>
          <a:off x="358587" y="1207712"/>
          <a:ext cx="11394141" cy="4046909"/>
        </p:xfrm>
        <a:graphic>
          <a:graphicData uri="http://schemas.openxmlformats.org/drawingml/2006/table">
            <a:tbl>
              <a:tblPr/>
              <a:tblGrid>
                <a:gridCol w="3075719">
                  <a:extLst>
                    <a:ext uri="{9D8B030D-6E8A-4147-A177-3AD203B41FA5}">
                      <a16:colId xmlns:a16="http://schemas.microsoft.com/office/drawing/2014/main" val="548273514"/>
                    </a:ext>
                  </a:extLst>
                </a:gridCol>
                <a:gridCol w="1032409">
                  <a:extLst>
                    <a:ext uri="{9D8B030D-6E8A-4147-A177-3AD203B41FA5}">
                      <a16:colId xmlns:a16="http://schemas.microsoft.com/office/drawing/2014/main" val="3540222374"/>
                    </a:ext>
                  </a:extLst>
                </a:gridCol>
                <a:gridCol w="1075426">
                  <a:extLst>
                    <a:ext uri="{9D8B030D-6E8A-4147-A177-3AD203B41FA5}">
                      <a16:colId xmlns:a16="http://schemas.microsoft.com/office/drawing/2014/main" val="3796436325"/>
                    </a:ext>
                  </a:extLst>
                </a:gridCol>
                <a:gridCol w="1147121">
                  <a:extLst>
                    <a:ext uri="{9D8B030D-6E8A-4147-A177-3AD203B41FA5}">
                      <a16:colId xmlns:a16="http://schemas.microsoft.com/office/drawing/2014/main" val="50936264"/>
                    </a:ext>
                  </a:extLst>
                </a:gridCol>
                <a:gridCol w="1147121">
                  <a:extLst>
                    <a:ext uri="{9D8B030D-6E8A-4147-A177-3AD203B41FA5}">
                      <a16:colId xmlns:a16="http://schemas.microsoft.com/office/drawing/2014/main" val="3691846439"/>
                    </a:ext>
                  </a:extLst>
                </a:gridCol>
                <a:gridCol w="1147121">
                  <a:extLst>
                    <a:ext uri="{9D8B030D-6E8A-4147-A177-3AD203B41FA5}">
                      <a16:colId xmlns:a16="http://schemas.microsoft.com/office/drawing/2014/main" val="2275608044"/>
                    </a:ext>
                  </a:extLst>
                </a:gridCol>
                <a:gridCol w="2769224">
                  <a:extLst>
                    <a:ext uri="{9D8B030D-6E8A-4147-A177-3AD203B41FA5}">
                      <a16:colId xmlns:a16="http://schemas.microsoft.com/office/drawing/2014/main" val="1222073956"/>
                    </a:ext>
                  </a:extLst>
                </a:gridCol>
              </a:tblGrid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50681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P13f, 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152043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68450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035683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189320"/>
                  </a:ext>
                </a:extLst>
              </a:tr>
              <a:tr h="3168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34575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39393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904305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831669"/>
                  </a:ext>
                </a:extLst>
              </a:tr>
              <a:tr h="481977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07985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205163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37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399</Words>
  <Application>Microsoft Macintosh PowerPoint</Application>
  <PresentationFormat>Bredbild</PresentationFormat>
  <Paragraphs>152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Föräldrasektionsmöte</vt:lpstr>
      <vt:lpstr>Agenda</vt:lpstr>
      <vt:lpstr>Mötestider 2023</vt:lpstr>
      <vt:lpstr>Föräldrarepresentanter 2023</vt:lpstr>
      <vt:lpstr>Övriga frågor?</vt:lpstr>
      <vt:lpstr>Ha en trevlig kväll! </vt:lpstr>
      <vt:lpstr>Lagintäkter</vt:lpstr>
      <vt:lpstr>Ansvarsområden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82</cp:revision>
  <dcterms:created xsi:type="dcterms:W3CDTF">2019-03-10T15:20:49Z</dcterms:created>
  <dcterms:modified xsi:type="dcterms:W3CDTF">2022-12-11T18:21:29Z</dcterms:modified>
</cp:coreProperties>
</file>