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73" r:id="rId5"/>
    <p:sldId id="264" r:id="rId6"/>
    <p:sldId id="276" r:id="rId7"/>
    <p:sldId id="270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E4307AA-ACBB-8847-85B5-C7D7F6829455}">
          <p14:sldIdLst>
            <p14:sldId id="256"/>
            <p14:sldId id="284"/>
            <p14:sldId id="257"/>
            <p14:sldId id="273"/>
            <p14:sldId id="264"/>
            <p14:sldId id="276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2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2022-09-18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DalbyGIF-Foraldrasektionen/Docu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2022-09-18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544543-D08E-7F4E-B67F-43CB0B0B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Protokoll Ansvariga idag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59FFD4-FC3F-3B4F-8584-A7E1AE45D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P11 Handboll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Länkar till föregående protokoll: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https://www.laget.se/DalbyGIF-Foraldrasektionen/Document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123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/>
              <a:t>Handbollensdag</a:t>
            </a:r>
          </a:p>
          <a:p>
            <a:pPr lvl="1"/>
            <a:r>
              <a:rPr lang="sv-SE" dirty="0"/>
              <a:t>Mycket trevlig dag på Dalby IP </a:t>
            </a:r>
            <a:r>
              <a:rPr lang="sv-SE" dirty="0">
                <a:sym typeface="Wingdings" pitchFamily="2" charset="2"/>
              </a:rPr>
              <a:t></a:t>
            </a:r>
            <a:endParaRPr lang="sv-SE" dirty="0"/>
          </a:p>
          <a:p>
            <a:pPr lvl="0"/>
            <a:r>
              <a:rPr lang="sv-SE" dirty="0"/>
              <a:t>Lagpresentation </a:t>
            </a:r>
          </a:p>
          <a:p>
            <a:pPr lvl="1"/>
            <a:r>
              <a:rPr lang="sv-SE" dirty="0"/>
              <a:t>Delades ut 10:e September</a:t>
            </a:r>
          </a:p>
          <a:p>
            <a:pPr lvl="0"/>
            <a:r>
              <a:rPr lang="sv-SE" dirty="0"/>
              <a:t>Julmarknad – P13f</a:t>
            </a:r>
          </a:p>
          <a:p>
            <a:pPr lvl="1"/>
            <a:r>
              <a:rPr lang="sv-SE" dirty="0"/>
              <a:t>Första mötet med Lions och Scoutkåren den 27:e September</a:t>
            </a:r>
          </a:p>
          <a:p>
            <a:r>
              <a:rPr lang="sv-SE" dirty="0"/>
              <a:t>Fotbollsavslutning – P08f</a:t>
            </a:r>
          </a:p>
          <a:p>
            <a:pPr lvl="1"/>
            <a:r>
              <a:rPr lang="sv-SE" dirty="0"/>
              <a:t>Början av November i Aulan</a:t>
            </a:r>
          </a:p>
          <a:p>
            <a:r>
              <a:rPr lang="sv-SE" dirty="0"/>
              <a:t>Ansvarsområden</a:t>
            </a:r>
          </a:p>
          <a:p>
            <a:r>
              <a:rPr lang="sv-SE" dirty="0"/>
              <a:t>Mötestider under året</a:t>
            </a:r>
          </a:p>
          <a:p>
            <a:pPr lvl="0"/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5C54D2B-338C-6F45-BBFA-557441B31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09467"/>
              </p:ext>
            </p:extLst>
          </p:nvPr>
        </p:nvGraphicFramePr>
        <p:xfrm>
          <a:off x="348712" y="1285875"/>
          <a:ext cx="11445498" cy="4581972"/>
        </p:xfrm>
        <a:graphic>
          <a:graphicData uri="http://schemas.openxmlformats.org/drawingml/2006/table">
            <a:tbl>
              <a:tblPr/>
              <a:tblGrid>
                <a:gridCol w="2972134">
                  <a:extLst>
                    <a:ext uri="{9D8B030D-6E8A-4147-A177-3AD203B41FA5}">
                      <a16:colId xmlns:a16="http://schemas.microsoft.com/office/drawing/2014/main" val="3443590079"/>
                    </a:ext>
                  </a:extLst>
                </a:gridCol>
                <a:gridCol w="1135377">
                  <a:extLst>
                    <a:ext uri="{9D8B030D-6E8A-4147-A177-3AD203B41FA5}">
                      <a16:colId xmlns:a16="http://schemas.microsoft.com/office/drawing/2014/main" val="3388912432"/>
                    </a:ext>
                  </a:extLst>
                </a:gridCol>
                <a:gridCol w="1310799">
                  <a:extLst>
                    <a:ext uri="{9D8B030D-6E8A-4147-A177-3AD203B41FA5}">
                      <a16:colId xmlns:a16="http://schemas.microsoft.com/office/drawing/2014/main" val="364117165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70257839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20479428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3947874315"/>
                    </a:ext>
                  </a:extLst>
                </a:gridCol>
                <a:gridCol w="2677256">
                  <a:extLst>
                    <a:ext uri="{9D8B030D-6E8A-4147-A177-3AD203B41FA5}">
                      <a16:colId xmlns:a16="http://schemas.microsoft.com/office/drawing/2014/main" val="3346109105"/>
                    </a:ext>
                  </a:extLst>
                </a:gridCol>
              </a:tblGrid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4192"/>
                  </a:ext>
                </a:extLst>
              </a:tr>
              <a:tr h="33125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Rutiner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lägga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beställningar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"Lager"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546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75285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av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lagpresentationer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0938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Planering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60778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Hämtning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Uppackning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"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Vaktmästare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kassaskåpet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84230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34972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(6:e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2212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20943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H-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meddela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9719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(Datum 17/9)*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72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68654"/>
                  </a:ext>
                </a:extLst>
              </a:tr>
            </a:tbl>
          </a:graphicData>
        </a:graphic>
      </p:graphicFrame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Mötestider – Teams Söndagar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51830"/>
              </p:ext>
            </p:extLst>
          </p:nvPr>
        </p:nvGraphicFramePr>
        <p:xfrm>
          <a:off x="503695" y="1965237"/>
          <a:ext cx="11182026" cy="389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154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886364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865508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för året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Handbollsavslutning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P08/09h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Lagpresentationer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Status, Handbollensdag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för nästa 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F12/13h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35D1C40-5674-7D4D-98AB-3E58C306A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7859"/>
              </p:ext>
            </p:extLst>
          </p:nvPr>
        </p:nvGraphicFramePr>
        <p:xfrm>
          <a:off x="500849" y="2042046"/>
          <a:ext cx="11173287" cy="3239400"/>
        </p:xfrm>
        <a:graphic>
          <a:graphicData uri="http://schemas.openxmlformats.org/drawingml/2006/table">
            <a:tbl>
              <a:tblPr/>
              <a:tblGrid>
                <a:gridCol w="5428472">
                  <a:extLst>
                    <a:ext uri="{9D8B030D-6E8A-4147-A177-3AD203B41FA5}">
                      <a16:colId xmlns:a16="http://schemas.microsoft.com/office/drawing/2014/main" val="2915086332"/>
                    </a:ext>
                  </a:extLst>
                </a:gridCol>
                <a:gridCol w="1822144">
                  <a:extLst>
                    <a:ext uri="{9D8B030D-6E8A-4147-A177-3AD203B41FA5}">
                      <a16:colId xmlns:a16="http://schemas.microsoft.com/office/drawing/2014/main" val="1950596472"/>
                    </a:ext>
                  </a:extLst>
                </a:gridCol>
                <a:gridCol w="1898067">
                  <a:extLst>
                    <a:ext uri="{9D8B030D-6E8A-4147-A177-3AD203B41FA5}">
                      <a16:colId xmlns:a16="http://schemas.microsoft.com/office/drawing/2014/main" val="92973623"/>
                    </a:ext>
                  </a:extLst>
                </a:gridCol>
                <a:gridCol w="2024604">
                  <a:extLst>
                    <a:ext uri="{9D8B030D-6E8A-4147-A177-3AD203B41FA5}">
                      <a16:colId xmlns:a16="http://schemas.microsoft.com/office/drawing/2014/main" val="1288600118"/>
                    </a:ext>
                  </a:extLst>
                </a:gridCol>
              </a:tblGrid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88205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(5000 SEK per lag)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71579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9441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6316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89797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36873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01012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77554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4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403</Words>
  <Application>Microsoft Macintosh PowerPoint</Application>
  <PresentationFormat>Bredbild</PresentationFormat>
  <Paragraphs>162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Föräldrasektionsmöte</vt:lpstr>
      <vt:lpstr>Protokoll Ansvariga idag</vt:lpstr>
      <vt:lpstr>Agenda</vt:lpstr>
      <vt:lpstr>Ansvarsområden</vt:lpstr>
      <vt:lpstr>Mötestider – Teams Söndagar KL 19</vt:lpstr>
      <vt:lpstr>Lagintäkter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72</cp:revision>
  <dcterms:created xsi:type="dcterms:W3CDTF">2019-03-10T15:20:49Z</dcterms:created>
  <dcterms:modified xsi:type="dcterms:W3CDTF">2022-09-18T17:25:49Z</dcterms:modified>
</cp:coreProperties>
</file>