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0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92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364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80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883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56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370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896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7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17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78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55F5A-762B-4230-8C41-48ED7A9CAE82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B460-78F0-4113-9B71-9BF97EAA9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83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lucianewsonline.com/wp-content/uploads/2014/05/football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lucianewsonline.com/wp-content/uploads/2014/05/football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otball">
            <a:hlinkClick r:id="rId2" tooltip="footbal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86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DIF Pojkar 10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661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otball">
            <a:hlinkClick r:id="rId2" tooltip="football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86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908720"/>
            <a:ext cx="47525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Våren </a:t>
            </a:r>
            <a:r>
              <a:rPr lang="sv-SE" sz="2400" b="1" dirty="0" smtClean="0"/>
              <a:t>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Fotbollsskolan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DIF IP</a:t>
            </a:r>
            <a:endParaRPr lang="sv-SE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Matcher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Serie/Cuper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Kläder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Inställning/kamratskap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Personliga samtal 5-10 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Dusch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Aktivitet med laget/ </a:t>
            </a:r>
            <a:r>
              <a:rPr lang="sv-SE" sz="2400" b="1" dirty="0" smtClean="0"/>
              <a:t>Joker v41</a:t>
            </a:r>
            <a:endParaRPr lang="sv-SE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Kiosk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Lagföräldrar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8451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DIF Pojkar 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 Pojkar 10</dc:title>
  <dc:creator>Johan Englund</dc:creator>
  <cp:lastModifiedBy>Johan Englund</cp:lastModifiedBy>
  <cp:revision>10</cp:revision>
  <dcterms:created xsi:type="dcterms:W3CDTF">2014-09-06T15:16:44Z</dcterms:created>
  <dcterms:modified xsi:type="dcterms:W3CDTF">2014-09-15T11:26:42Z</dcterms:modified>
</cp:coreProperties>
</file>