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0" r:id="rId3"/>
    <p:sldId id="272" r:id="rId4"/>
    <p:sldId id="268" r:id="rId5"/>
    <p:sldId id="267" r:id="rId6"/>
    <p:sldId id="257" r:id="rId7"/>
    <p:sldId id="259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138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060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881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4528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6141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9936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4324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692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40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18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277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734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88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470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71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90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842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649D5-4717-444D-A552-018C349C47E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2425A6-81DD-40A8-9338-0DF1AAC00E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069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/>
              <a:t>Föräldramöte Mars 2021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58640" y="4085853"/>
            <a:ext cx="5826719" cy="1096899"/>
          </a:xfrm>
        </p:spPr>
        <p:txBody>
          <a:bodyPr/>
          <a:lstStyle/>
          <a:p>
            <a:pPr algn="ctr"/>
            <a:r>
              <a:rPr lang="sv-SE" dirty="0"/>
              <a:t>Domsjö IF F-07</a:t>
            </a:r>
          </a:p>
        </p:txBody>
      </p:sp>
      <p:pic>
        <p:nvPicPr>
          <p:cNvPr id="4" name="Bildobjekt 3" descr="72_123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954" y="4571470"/>
            <a:ext cx="9906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32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Truppen</a:t>
            </a:r>
          </a:p>
          <a:p>
            <a:r>
              <a:rPr lang="sv-SE" dirty="0"/>
              <a:t>Föräldraengagemang/uppgifter att fördela</a:t>
            </a:r>
          </a:p>
          <a:p>
            <a:r>
              <a:rPr lang="sv-SE" dirty="0"/>
              <a:t>Träningar, matcher och cuper</a:t>
            </a:r>
          </a:p>
          <a:p>
            <a:r>
              <a:rPr lang="sv-SE" dirty="0"/>
              <a:t>Avgift/Beting</a:t>
            </a:r>
          </a:p>
          <a:p>
            <a:r>
              <a:rPr lang="sv-SE" dirty="0"/>
              <a:t>Försäljning/lagkassa</a:t>
            </a:r>
          </a:p>
          <a:p>
            <a:r>
              <a:rPr lang="sv-SE" dirty="0"/>
              <a:t>Övriga frågor</a:t>
            </a:r>
          </a:p>
        </p:txBody>
      </p:sp>
    </p:spTree>
    <p:extLst>
      <p:ext uri="{BB962C8B-B14F-4D97-AF65-F5344CB8AC3E}">
        <p14:creationId xmlns:p14="http://schemas.microsoft.com/office/powerpoint/2010/main" val="400961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Truppen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599" y="2132856"/>
            <a:ext cx="6347714" cy="3908507"/>
          </a:xfrm>
        </p:spPr>
        <p:txBody>
          <a:bodyPr>
            <a:normAutofit/>
          </a:bodyPr>
          <a:lstStyle/>
          <a:p>
            <a:r>
              <a:rPr lang="sv-SE" dirty="0"/>
              <a:t>18 tjejer</a:t>
            </a:r>
          </a:p>
          <a:p>
            <a:pPr lvl="1"/>
            <a:r>
              <a:rPr lang="sv-SE" dirty="0"/>
              <a:t>Isa och Maja har slutat</a:t>
            </a:r>
          </a:p>
          <a:p>
            <a:pPr lvl="1"/>
            <a:r>
              <a:rPr lang="sv-SE" dirty="0"/>
              <a:t>1-2 målvakter</a:t>
            </a:r>
          </a:p>
          <a:p>
            <a:pPr marL="457200" lvl="1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454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Föräldraengagemang /uppgifter som fördelats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b="1" i="1" dirty="0"/>
              <a:t>Lagledare:</a:t>
            </a:r>
            <a:r>
              <a:rPr lang="sv-SE" dirty="0"/>
              <a:t> Birgitta </a:t>
            </a:r>
            <a:r>
              <a:rPr lang="sv-SE" dirty="0" err="1"/>
              <a:t>Ölund</a:t>
            </a:r>
            <a:r>
              <a:rPr lang="sv-SE" dirty="0"/>
              <a:t> (</a:t>
            </a:r>
            <a:r>
              <a:rPr lang="sv-SE" dirty="0" err="1"/>
              <a:t>bl</a:t>
            </a:r>
            <a:r>
              <a:rPr lang="sv-SE" dirty="0"/>
              <a:t> a boka matcher med de andra lagen och boka matchplan, </a:t>
            </a:r>
            <a:r>
              <a:rPr lang="sv-SE" dirty="0" err="1"/>
              <a:t>Fogisregistrering</a:t>
            </a:r>
            <a:r>
              <a:rPr lang="sv-SE" dirty="0"/>
              <a:t> av laget, skicka ut/lägga ut allmän info hemsidan)</a:t>
            </a:r>
          </a:p>
          <a:p>
            <a:r>
              <a:rPr lang="sv-SE" b="1" i="1" dirty="0"/>
              <a:t>Domarbokning:</a:t>
            </a:r>
            <a:r>
              <a:rPr lang="sv-SE" dirty="0"/>
              <a:t> Anneli Näsström</a:t>
            </a:r>
          </a:p>
          <a:p>
            <a:r>
              <a:rPr lang="sv-SE" b="1" i="1" dirty="0"/>
              <a:t>Ekonomiansvarig  &amp; Försäljningsansvarig (Insamling beting, lotter):</a:t>
            </a:r>
            <a:r>
              <a:rPr lang="sv-SE" dirty="0"/>
              <a:t> </a:t>
            </a:r>
            <a:r>
              <a:rPr lang="sv-SE" i="1" dirty="0"/>
              <a:t>Tomas Häggström (Lina),  Anna </a:t>
            </a:r>
            <a:r>
              <a:rPr lang="sv-SE" i="1" dirty="0" err="1"/>
              <a:t>Jadelius</a:t>
            </a:r>
            <a:r>
              <a:rPr lang="sv-SE" i="1" dirty="0"/>
              <a:t> (</a:t>
            </a:r>
            <a:r>
              <a:rPr lang="sv-SE" i="1" dirty="0" err="1"/>
              <a:t>Lia</a:t>
            </a:r>
            <a:r>
              <a:rPr lang="sv-SE" i="1" dirty="0"/>
              <a:t>)</a:t>
            </a:r>
            <a:endParaRPr lang="sv-SE" dirty="0">
              <a:solidFill>
                <a:srgbClr val="FF0000"/>
              </a:solidFill>
            </a:endParaRPr>
          </a:p>
          <a:p>
            <a:r>
              <a:rPr lang="sv-SE" b="1" i="1" dirty="0"/>
              <a:t>Tränare: </a:t>
            </a:r>
            <a:r>
              <a:rPr lang="sv-SE" dirty="0"/>
              <a:t>Linn Nässén (Elvira), Staffan Lindahl (</a:t>
            </a:r>
            <a:r>
              <a:rPr lang="sv-SE" dirty="0" err="1"/>
              <a:t>Levina</a:t>
            </a:r>
            <a:r>
              <a:rPr lang="sv-SE" dirty="0"/>
              <a:t>)</a:t>
            </a:r>
            <a:r>
              <a:rPr lang="sv-SE" b="1" i="1" dirty="0"/>
              <a:t> </a:t>
            </a:r>
            <a:r>
              <a:rPr lang="sv-SE" dirty="0"/>
              <a:t>Anders &amp; Ulrika Sondell (Klara),  </a:t>
            </a:r>
          </a:p>
          <a:p>
            <a:r>
              <a:rPr lang="sv-SE" b="1" i="1" dirty="0"/>
              <a:t>Schemagrupp: </a:t>
            </a:r>
            <a:r>
              <a:rPr lang="sv-SE" dirty="0"/>
              <a:t>Johan Berglund (Saga), Tobias Forsberg (Ella)</a:t>
            </a:r>
          </a:p>
          <a:p>
            <a:r>
              <a:rPr lang="sv-SE" b="1" i="1" dirty="0"/>
              <a:t>Materialansvarig</a:t>
            </a:r>
            <a:r>
              <a:rPr lang="sv-SE" dirty="0"/>
              <a:t>: Olov Wågberg (Sandra)</a:t>
            </a:r>
          </a:p>
          <a:p>
            <a:r>
              <a:rPr lang="sv-SE" b="1" i="1" dirty="0"/>
              <a:t>Cafeteriaansvarig:</a:t>
            </a:r>
            <a:r>
              <a:rPr lang="sv-SE" dirty="0"/>
              <a:t> Ulrika Forsberg (Ella)</a:t>
            </a:r>
          </a:p>
          <a:p>
            <a:r>
              <a:rPr lang="sv-SE" b="1" i="1" dirty="0"/>
              <a:t>SISU-ansvarig: </a:t>
            </a:r>
            <a:r>
              <a:rPr lang="sv-SE" dirty="0"/>
              <a:t>Ulrika Sondell (Klara)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034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Träningar, matcher &amp; cuper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438859"/>
            <a:ext cx="8568952" cy="4824536"/>
          </a:xfrm>
        </p:spPr>
        <p:txBody>
          <a:bodyPr>
            <a:noAutofit/>
          </a:bodyPr>
          <a:lstStyle/>
          <a:p>
            <a:r>
              <a:rPr lang="sv-SE" sz="2000" dirty="0"/>
              <a:t>Träningstider kommer att ligger i kalendern på hemsidan</a:t>
            </a:r>
          </a:p>
          <a:p>
            <a:pPr lvl="1"/>
            <a:r>
              <a:rPr lang="sv-SE" sz="1600" dirty="0"/>
              <a:t>Kallelser till alla träningar och matcher skall besvaras i tid</a:t>
            </a:r>
          </a:p>
          <a:p>
            <a:pPr lvl="1"/>
            <a:r>
              <a:rPr lang="sv-SE" sz="1600" dirty="0"/>
              <a:t>Träningar - start v. 15 </a:t>
            </a:r>
            <a:r>
              <a:rPr lang="sv-SE" sz="1600" dirty="0" err="1"/>
              <a:t>tis</a:t>
            </a:r>
            <a:r>
              <a:rPr lang="sv-SE" sz="1600" dirty="0"/>
              <a:t>, </a:t>
            </a:r>
            <a:r>
              <a:rPr lang="sv-SE" sz="1600" dirty="0" err="1"/>
              <a:t>tors</a:t>
            </a:r>
            <a:r>
              <a:rPr lang="sv-SE" sz="1600" dirty="0"/>
              <a:t> &amp; </a:t>
            </a:r>
            <a:r>
              <a:rPr lang="sv-SE" sz="1600" dirty="0" err="1"/>
              <a:t>lör</a:t>
            </a:r>
            <a:endParaRPr lang="sv-SE" dirty="0"/>
          </a:p>
          <a:p>
            <a:pPr lvl="1"/>
            <a:r>
              <a:rPr lang="sv-SE" dirty="0" err="1"/>
              <a:t>Supertext</a:t>
            </a:r>
            <a:endParaRPr lang="sv-SE" sz="1600" dirty="0"/>
          </a:p>
          <a:p>
            <a:pPr lvl="1"/>
            <a:r>
              <a:rPr lang="sv-SE" sz="1600" dirty="0"/>
              <a:t>Laget.se </a:t>
            </a:r>
            <a:r>
              <a:rPr lang="sv-SE" sz="1600" dirty="0" err="1"/>
              <a:t>app</a:t>
            </a:r>
            <a:r>
              <a:rPr lang="sv-SE" sz="1600" dirty="0"/>
              <a:t> finns för mobilen</a:t>
            </a:r>
          </a:p>
          <a:p>
            <a:r>
              <a:rPr lang="sv-SE" sz="2000" dirty="0"/>
              <a:t>Kick-off</a:t>
            </a:r>
          </a:p>
          <a:p>
            <a:r>
              <a:rPr lang="sv-SE" sz="2000" dirty="0"/>
              <a:t>Material</a:t>
            </a:r>
          </a:p>
          <a:p>
            <a:pPr lvl="1"/>
            <a:r>
              <a:rPr lang="sv-SE" sz="1800" dirty="0"/>
              <a:t>F-07 får i år strumpor &amp; shorts mer info kommer fr. föreningen </a:t>
            </a:r>
          </a:p>
          <a:p>
            <a:pPr>
              <a:defRPr/>
            </a:pPr>
            <a:r>
              <a:rPr lang="sv-SE" sz="2000" dirty="0"/>
              <a:t>Serien</a:t>
            </a:r>
          </a:p>
          <a:p>
            <a:pPr lvl="1">
              <a:defRPr/>
            </a:pPr>
            <a:r>
              <a:rPr lang="sv-SE" sz="1800" dirty="0"/>
              <a:t>Ett lag i division 3 i år</a:t>
            </a:r>
          </a:p>
          <a:p>
            <a:pPr>
              <a:defRPr/>
            </a:pPr>
            <a:r>
              <a:rPr lang="sv-SE" sz="2000" dirty="0"/>
              <a:t>Cuper</a:t>
            </a:r>
          </a:p>
          <a:p>
            <a:pPr lvl="1">
              <a:defRPr/>
            </a:pPr>
            <a:r>
              <a:rPr lang="sv-SE" sz="1800" dirty="0"/>
              <a:t>Oklart med tanke på Covid-19</a:t>
            </a:r>
          </a:p>
        </p:txBody>
      </p:sp>
    </p:spTree>
    <p:extLst>
      <p:ext uri="{BB962C8B-B14F-4D97-AF65-F5344CB8AC3E}">
        <p14:creationId xmlns:p14="http://schemas.microsoft.com/office/powerpoint/2010/main" val="275233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Avgifter/Beting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Medlemsavgift:</a:t>
            </a:r>
          </a:p>
          <a:p>
            <a:pPr lvl="1"/>
            <a:r>
              <a:rPr lang="sv-SE" dirty="0"/>
              <a:t>Enskild 200 kr</a:t>
            </a:r>
          </a:p>
          <a:p>
            <a:pPr lvl="1"/>
            <a:r>
              <a:rPr lang="sv-SE" dirty="0"/>
              <a:t>Hel familj 450 kr (samma folkbokföringsadress)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Träningsavgift: 9-manna ca 900 kr</a:t>
            </a:r>
          </a:p>
          <a:p>
            <a:pPr lvl="1"/>
            <a:r>
              <a:rPr lang="sv-SE" dirty="0"/>
              <a:t>faktureras efter att spelare/målsman anmält deltagande i DIF verksamhet via hemsidan</a:t>
            </a:r>
          </a:p>
          <a:p>
            <a:pPr lvl="1"/>
            <a:endParaRPr lang="sv-SE" dirty="0"/>
          </a:p>
          <a:p>
            <a:r>
              <a:rPr lang="sv-SE" dirty="0"/>
              <a:t>Lagbeting: 1600kr/spelare</a:t>
            </a:r>
          </a:p>
          <a:p>
            <a:pPr marL="0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105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Försäljning/lagkassa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598" y="1930400"/>
            <a:ext cx="8534402" cy="431800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Dreamstar häften ”Prutat &amp; Klart ” 220kr/</a:t>
            </a:r>
            <a:r>
              <a:rPr lang="sv-SE" dirty="0" err="1">
                <a:solidFill>
                  <a:schemeClr val="tx1"/>
                </a:solidFill>
              </a:rPr>
              <a:t>st</a:t>
            </a:r>
            <a:endParaRPr lang="sv-SE" dirty="0">
              <a:solidFill>
                <a:schemeClr val="tx1"/>
              </a:solidFill>
            </a:endParaRPr>
          </a:p>
          <a:p>
            <a:pPr lvl="1"/>
            <a:r>
              <a:rPr lang="sv-SE" dirty="0">
                <a:solidFill>
                  <a:schemeClr val="tx1"/>
                </a:solidFill>
              </a:rPr>
              <a:t>Vår 2021: 4 </a:t>
            </a:r>
            <a:r>
              <a:rPr lang="sv-SE" dirty="0" err="1">
                <a:solidFill>
                  <a:schemeClr val="tx1"/>
                </a:solidFill>
              </a:rPr>
              <a:t>st</a:t>
            </a:r>
            <a:r>
              <a:rPr lang="sv-SE" dirty="0">
                <a:solidFill>
                  <a:schemeClr val="tx1"/>
                </a:solidFill>
              </a:rPr>
              <a:t> häften, max 6 häften per familj.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Höst 2021: 4 </a:t>
            </a:r>
            <a:r>
              <a:rPr lang="sv-SE" dirty="0" err="1">
                <a:solidFill>
                  <a:schemeClr val="tx1"/>
                </a:solidFill>
              </a:rPr>
              <a:t>st</a:t>
            </a:r>
            <a:r>
              <a:rPr lang="sv-SE" dirty="0">
                <a:solidFill>
                  <a:schemeClr val="tx1"/>
                </a:solidFill>
              </a:rPr>
              <a:t> häften</a:t>
            </a:r>
          </a:p>
          <a:p>
            <a:pPr marL="457200" lvl="1" indent="0">
              <a:buNone/>
            </a:pPr>
            <a:r>
              <a:rPr lang="sv-SE" dirty="0">
                <a:solidFill>
                  <a:schemeClr val="tx1"/>
                </a:solidFill>
              </a:rPr>
              <a:t>(OBS! Meddela i kallelsen om du hämtat ut från syskonens lag, ange syskonens namn samt laget)</a:t>
            </a:r>
          </a:p>
          <a:p>
            <a:r>
              <a:rPr lang="sv-SE" dirty="0">
                <a:solidFill>
                  <a:schemeClr val="tx1"/>
                </a:solidFill>
              </a:rPr>
              <a:t>Lagkassa: 23 846 kr</a:t>
            </a:r>
          </a:p>
          <a:p>
            <a:r>
              <a:rPr lang="sv-SE" dirty="0">
                <a:solidFill>
                  <a:schemeClr val="tx1"/>
                </a:solidFill>
              </a:rPr>
              <a:t>Försäljning under året? Under mötet kom vi överens om att lagkassan är rimlig inför denna säsongen. Om idé till försäljning kommer upp så kan det presenteras allt eftersom.</a:t>
            </a:r>
          </a:p>
        </p:txBody>
      </p:sp>
    </p:spTree>
    <p:extLst>
      <p:ext uri="{BB962C8B-B14F-4D97-AF65-F5344CB8AC3E}">
        <p14:creationId xmlns:p14="http://schemas.microsoft.com/office/powerpoint/2010/main" val="914912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599" y="1772816"/>
            <a:ext cx="6914730" cy="4824536"/>
          </a:xfrm>
        </p:spPr>
        <p:txBody>
          <a:bodyPr>
            <a:normAutofit/>
          </a:bodyPr>
          <a:lstStyle/>
          <a:p>
            <a:r>
              <a:rPr lang="sv-SE" b="1" dirty="0">
                <a:solidFill>
                  <a:schemeClr val="tx1"/>
                </a:solidFill>
              </a:rPr>
              <a:t>Obligatorisk domarutbildning för flickor födda -07</a:t>
            </a:r>
            <a:r>
              <a:rPr lang="sv-SE" dirty="0">
                <a:solidFill>
                  <a:schemeClr val="tx1"/>
                </a:solidFill>
              </a:rPr>
              <a:t>	        den 18/3 kl. 12-15 på Domsjö IP men eventuellt flyttas den till Domsjöskolans matsalen.</a:t>
            </a:r>
          </a:p>
          <a:p>
            <a:r>
              <a:rPr lang="sv-SE" b="1" dirty="0">
                <a:solidFill>
                  <a:schemeClr val="tx1"/>
                </a:solidFill>
              </a:rPr>
              <a:t>Tjejerna ska vara bollkallar					  </a:t>
            </a:r>
            <a:r>
              <a:rPr lang="sv-SE" dirty="0">
                <a:solidFill>
                  <a:schemeClr val="tx1"/>
                </a:solidFill>
              </a:rPr>
              <a:t>preliminärt datum 2/5 kl. 11 vid </a:t>
            </a:r>
            <a:r>
              <a:rPr lang="sv-SE">
                <a:solidFill>
                  <a:schemeClr val="tx1"/>
                </a:solidFill>
              </a:rPr>
              <a:t>match på Skyttis</a:t>
            </a:r>
            <a:r>
              <a:rPr lang="sv-SE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226974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11851</TotalTime>
  <Words>394</Words>
  <Application>Microsoft Office PowerPoint</Application>
  <PresentationFormat>Bildspel på skärmen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Fasett</vt:lpstr>
      <vt:lpstr>Föräldramöte Mars 2021 </vt:lpstr>
      <vt:lpstr>Agenda</vt:lpstr>
      <vt:lpstr>Truppen</vt:lpstr>
      <vt:lpstr>Föräldraengagemang /uppgifter som fördelats</vt:lpstr>
      <vt:lpstr>Träningar, matcher &amp; cuper</vt:lpstr>
      <vt:lpstr>Avgifter/Beting</vt:lpstr>
      <vt:lpstr>Försäljning/lagkassa</vt:lpstr>
      <vt:lpstr>Övriga frågor</vt:lpstr>
    </vt:vector>
  </TitlesOfParts>
  <Company>SEKAB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 Domsjö F-07</dc:title>
  <dc:creator>uso</dc:creator>
  <cp:lastModifiedBy>Ulrika Sondell</cp:lastModifiedBy>
  <cp:revision>152</cp:revision>
  <dcterms:created xsi:type="dcterms:W3CDTF">2014-04-25T17:36:05Z</dcterms:created>
  <dcterms:modified xsi:type="dcterms:W3CDTF">2021-03-30T13:18:48Z</dcterms:modified>
</cp:coreProperties>
</file>