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5"/>
  </p:notesMasterIdLst>
  <p:sldIdLst>
    <p:sldId id="354" r:id="rId2"/>
    <p:sldId id="330" r:id="rId3"/>
    <p:sldId id="344" r:id="rId4"/>
    <p:sldId id="345" r:id="rId5"/>
    <p:sldId id="346" r:id="rId6"/>
    <p:sldId id="347" r:id="rId7"/>
    <p:sldId id="348" r:id="rId8"/>
    <p:sldId id="349" r:id="rId9"/>
    <p:sldId id="350" r:id="rId10"/>
    <p:sldId id="351" r:id="rId11"/>
    <p:sldId id="352" r:id="rId12"/>
    <p:sldId id="353" r:id="rId13"/>
    <p:sldId id="355"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80D3E7D-EBFB-4218-BE3A-4D9F326C1591}">
          <p14:sldIdLst>
            <p14:sldId id="354"/>
            <p14:sldId id="330"/>
            <p14:sldId id="344"/>
            <p14:sldId id="345"/>
            <p14:sldId id="346"/>
          </p14:sldIdLst>
        </p14:section>
        <p14:section name="Namnlöst avsnitt" id="{091CFA37-A402-4053-8338-23C931551950}">
          <p14:sldIdLst>
            <p14:sldId id="347"/>
            <p14:sldId id="348"/>
            <p14:sldId id="349"/>
            <p14:sldId id="350"/>
            <p14:sldId id="351"/>
            <p14:sldId id="352"/>
            <p14:sldId id="353"/>
            <p14:sldId id="3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03C"/>
    <a:srgbClr val="FFCB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50" d="100"/>
          <a:sy n="150"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1ACF7-E6DA-5B48-8620-2AE56DDA3A65}" type="datetimeFigureOut">
              <a:rPr lang="sv-SE" smtClean="0"/>
              <a:t>2024-02-29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C1A59-7B32-6545-8E22-4E600BF21956}" type="slidenum">
              <a:rPr lang="sv-SE" smtClean="0"/>
              <a:t>‹#›</a:t>
            </a:fld>
            <a:endParaRPr lang="sv-SE"/>
          </a:p>
        </p:txBody>
      </p:sp>
    </p:spTree>
    <p:extLst>
      <p:ext uri="{BB962C8B-B14F-4D97-AF65-F5344CB8AC3E}">
        <p14:creationId xmlns:p14="http://schemas.microsoft.com/office/powerpoint/2010/main" val="1988170537"/>
      </p:ext>
    </p:extLst>
  </p:cSld>
  <p:clrMap bg1="lt1" tx1="dk1" bg2="lt2" tx2="dk2" accent1="accent1" accent2="accent2" accent3="accent3" accent4="accent4" accent5="accent5" accent6="accent6" hlink="hlink" folHlink="folHlink"/>
  <p:notesStyle>
    <a:lvl1pPr marL="0" algn="l" defTabSz="685732" rtl="0" eaLnBrk="1" latinLnBrk="0" hangingPunct="1">
      <a:defRPr sz="900" kern="1200">
        <a:solidFill>
          <a:schemeClr val="tx1"/>
        </a:solidFill>
        <a:latin typeface="+mn-lt"/>
        <a:ea typeface="+mn-ea"/>
        <a:cs typeface="+mn-cs"/>
      </a:defRPr>
    </a:lvl1pPr>
    <a:lvl2pPr marL="342866" algn="l" defTabSz="685732" rtl="0" eaLnBrk="1" latinLnBrk="0" hangingPunct="1">
      <a:defRPr sz="900" kern="1200">
        <a:solidFill>
          <a:schemeClr val="tx1"/>
        </a:solidFill>
        <a:latin typeface="+mn-lt"/>
        <a:ea typeface="+mn-ea"/>
        <a:cs typeface="+mn-cs"/>
      </a:defRPr>
    </a:lvl2pPr>
    <a:lvl3pPr marL="685732" algn="l" defTabSz="685732" rtl="0" eaLnBrk="1" latinLnBrk="0" hangingPunct="1">
      <a:defRPr sz="900" kern="1200">
        <a:solidFill>
          <a:schemeClr val="tx1"/>
        </a:solidFill>
        <a:latin typeface="+mn-lt"/>
        <a:ea typeface="+mn-ea"/>
        <a:cs typeface="+mn-cs"/>
      </a:defRPr>
    </a:lvl3pPr>
    <a:lvl4pPr marL="1028598" algn="l" defTabSz="685732" rtl="0" eaLnBrk="1" latinLnBrk="0" hangingPunct="1">
      <a:defRPr sz="900" kern="1200">
        <a:solidFill>
          <a:schemeClr val="tx1"/>
        </a:solidFill>
        <a:latin typeface="+mn-lt"/>
        <a:ea typeface="+mn-ea"/>
        <a:cs typeface="+mn-cs"/>
      </a:defRPr>
    </a:lvl4pPr>
    <a:lvl5pPr marL="1371464" algn="l" defTabSz="685732" rtl="0" eaLnBrk="1" latinLnBrk="0" hangingPunct="1">
      <a:defRPr sz="900" kern="1200">
        <a:solidFill>
          <a:schemeClr val="tx1"/>
        </a:solidFill>
        <a:latin typeface="+mn-lt"/>
        <a:ea typeface="+mn-ea"/>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pitel: Bas">
    <p:bg>
      <p:bgPr>
        <a:solidFill>
          <a:schemeClr val="tx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8BCF4A7-11C5-3B41-8965-492F3F8D9AB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ubrik 7"/>
          <p:cNvSpPr>
            <a:spLocks noGrp="1"/>
          </p:cNvSpPr>
          <p:nvPr>
            <p:ph type="title" hasCustomPrompt="1"/>
          </p:nvPr>
        </p:nvSpPr>
        <p:spPr>
          <a:xfrm>
            <a:off x="636399" y="1878641"/>
            <a:ext cx="7886700" cy="768759"/>
          </a:xfrm>
          <a:prstGeom prst="rect">
            <a:avLst/>
          </a:prstGeom>
        </p:spPr>
        <p:txBody>
          <a:bodyPr anchor="ctr"/>
          <a:lstStyle>
            <a:lvl1pPr algn="ctr">
              <a:defRPr sz="3600" b="1">
                <a:solidFill>
                  <a:srgbClr val="FFCB01"/>
                </a:solidFill>
              </a:defRPr>
            </a:lvl1pPr>
          </a:lstStyle>
          <a:p>
            <a:r>
              <a:rPr lang="sv-SE" dirty="0"/>
              <a:t>Skriv kapitelrubrik här</a:t>
            </a:r>
          </a:p>
        </p:txBody>
      </p:sp>
      <p:sp>
        <p:nvSpPr>
          <p:cNvPr id="10" name="Platshållare för text 9"/>
          <p:cNvSpPr>
            <a:spLocks noGrp="1"/>
          </p:cNvSpPr>
          <p:nvPr>
            <p:ph type="body" sz="quarter" idx="10" hasCustomPrompt="1"/>
          </p:nvPr>
        </p:nvSpPr>
        <p:spPr>
          <a:xfrm>
            <a:off x="618943" y="2721606"/>
            <a:ext cx="7921625" cy="532210"/>
          </a:xfrm>
        </p:spPr>
        <p:txBody>
          <a:bodyPr>
            <a:normAutofit/>
          </a:bodyPr>
          <a:lstStyle>
            <a:lvl1pPr marL="0" indent="0" algn="ctr">
              <a:buFontTx/>
              <a:buNone/>
              <a:defRPr sz="1800">
                <a:solidFill>
                  <a:srgbClr val="FFCB01"/>
                </a:solidFill>
              </a:defRPr>
            </a:lvl1pPr>
            <a:lvl2pPr marL="457142" indent="0">
              <a:buFontTx/>
              <a:buNone/>
              <a:defRPr>
                <a:solidFill>
                  <a:schemeClr val="bg1"/>
                </a:solidFill>
              </a:defRPr>
            </a:lvl2pPr>
            <a:lvl3pPr marL="914288" indent="0">
              <a:buFontTx/>
              <a:buNone/>
              <a:defRPr>
                <a:solidFill>
                  <a:schemeClr val="bg1"/>
                </a:solidFill>
              </a:defRPr>
            </a:lvl3pPr>
            <a:lvl4pPr marL="1371430" indent="0">
              <a:buFontTx/>
              <a:buNone/>
              <a:defRPr>
                <a:solidFill>
                  <a:schemeClr val="bg1"/>
                </a:solidFill>
              </a:defRPr>
            </a:lvl4pPr>
            <a:lvl5pPr marL="1828574" indent="0">
              <a:buFontTx/>
              <a:buNone/>
              <a:defRPr>
                <a:solidFill>
                  <a:schemeClr val="bg1"/>
                </a:solidFill>
              </a:defRPr>
            </a:lvl5pPr>
          </a:lstStyle>
          <a:p>
            <a:pPr lvl="0"/>
            <a:r>
              <a:rPr lang="sv-SE" dirty="0"/>
              <a:t>Skriv ev. undertext här</a:t>
            </a:r>
          </a:p>
        </p:txBody>
      </p:sp>
    </p:spTree>
    <p:extLst>
      <p:ext uri="{BB962C8B-B14F-4D97-AF65-F5344CB8AC3E}">
        <p14:creationId xmlns:p14="http://schemas.microsoft.com/office/powerpoint/2010/main" val="225307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 punktlista + liten bild">
    <p:spTree>
      <p:nvGrpSpPr>
        <p:cNvPr id="1" name=""/>
        <p:cNvGrpSpPr/>
        <p:nvPr/>
      </p:nvGrpSpPr>
      <p:grpSpPr>
        <a:xfrm>
          <a:off x="0" y="0"/>
          <a:ext cx="0" cy="0"/>
          <a:chOff x="0" y="0"/>
          <a:chExt cx="0" cy="0"/>
        </a:xfrm>
      </p:grpSpPr>
      <p:sp>
        <p:nvSpPr>
          <p:cNvPr id="10" name="Platshållare för rubrik 2">
            <a:extLst>
              <a:ext uri="{FF2B5EF4-FFF2-40B4-BE49-F238E27FC236}">
                <a16:creationId xmlns:a16="http://schemas.microsoft.com/office/drawing/2014/main" id="{300F906E-C476-A611-AF09-72C4E0246ADB}"/>
              </a:ext>
            </a:extLst>
          </p:cNvPr>
          <p:cNvSpPr>
            <a:spLocks noGrp="1"/>
          </p:cNvSpPr>
          <p:nvPr>
            <p:ph type="title" hasCustomPrompt="1"/>
          </p:nvPr>
        </p:nvSpPr>
        <p:spPr>
          <a:xfrm>
            <a:off x="542181" y="565249"/>
            <a:ext cx="4960696" cy="674589"/>
          </a:xfrm>
          <a:prstGeom prst="rect">
            <a:avLst/>
          </a:prstGeom>
        </p:spPr>
        <p:txBody>
          <a:bodyPr vert="horz" lIns="0" tIns="45720" rIns="91440" bIns="45720" rtlCol="0" anchor="t" anchorCtr="0">
            <a:normAutofit/>
          </a:bodyPr>
          <a:lstStyle/>
          <a:p>
            <a:r>
              <a:rPr lang="sv-SE" dirty="0"/>
              <a:t>Skriv rubrik här</a:t>
            </a:r>
          </a:p>
        </p:txBody>
      </p:sp>
      <p:sp>
        <p:nvSpPr>
          <p:cNvPr id="11" name="Platshållare för bild 3">
            <a:extLst>
              <a:ext uri="{FF2B5EF4-FFF2-40B4-BE49-F238E27FC236}">
                <a16:creationId xmlns:a16="http://schemas.microsoft.com/office/drawing/2014/main" id="{0D87C0E4-908E-9D5B-9DA0-9B39BDDD6C30}"/>
              </a:ext>
            </a:extLst>
          </p:cNvPr>
          <p:cNvSpPr>
            <a:spLocks noGrp="1"/>
          </p:cNvSpPr>
          <p:nvPr>
            <p:ph type="pic" sz="quarter" idx="11" hasCustomPrompt="1"/>
          </p:nvPr>
        </p:nvSpPr>
        <p:spPr>
          <a:xfrm>
            <a:off x="5540376" y="555624"/>
            <a:ext cx="3063874" cy="3678869"/>
          </a:xfrm>
        </p:spPr>
        <p:txBody>
          <a:bodyPr/>
          <a:lstStyle>
            <a:lvl1pPr>
              <a:defRPr sz="2000"/>
            </a:lvl1pPr>
          </a:lstStyle>
          <a:p>
            <a:r>
              <a:rPr lang="sv-SE" dirty="0"/>
              <a:t>Klicka på ikonen för att lägga till en liten bild</a:t>
            </a:r>
          </a:p>
        </p:txBody>
      </p:sp>
      <p:sp>
        <p:nvSpPr>
          <p:cNvPr id="12" name="Platshållare för text 9">
            <a:extLst>
              <a:ext uri="{FF2B5EF4-FFF2-40B4-BE49-F238E27FC236}">
                <a16:creationId xmlns:a16="http://schemas.microsoft.com/office/drawing/2014/main" id="{13CC946D-9C6C-7A49-A09A-123C0BD7E8D1}"/>
              </a:ext>
            </a:extLst>
          </p:cNvPr>
          <p:cNvSpPr>
            <a:spLocks noGrp="1"/>
          </p:cNvSpPr>
          <p:nvPr>
            <p:ph type="body" sz="quarter" idx="10" hasCustomPrompt="1"/>
          </p:nvPr>
        </p:nvSpPr>
        <p:spPr>
          <a:xfrm>
            <a:off x="544299" y="1246818"/>
            <a:ext cx="4897223" cy="2987675"/>
          </a:xfrm>
        </p:spPr>
        <p:txBody>
          <a:bodyPr>
            <a:normAutofit/>
          </a:bodyPr>
          <a:lstStyle>
            <a:lvl1pPr>
              <a:defRPr sz="1800"/>
            </a:lvl1pPr>
            <a:lvl2pPr>
              <a:defRPr sz="1600"/>
            </a:lvl2pPr>
            <a:lvl3pPr>
              <a:defRPr sz="1400"/>
            </a:lvl3pPr>
            <a:lvl4pPr>
              <a:defRPr sz="1200"/>
            </a:lvl4pPr>
            <a:lvl5pPr>
              <a:defRPr sz="1200"/>
            </a:lvl5pPr>
          </a:lstStyle>
          <a:p>
            <a:pPr lvl="0"/>
            <a:r>
              <a:rPr lang="sv-SE" dirty="0"/>
              <a:t>Punktlista, 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2064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text + liten bild">
    <p:spTree>
      <p:nvGrpSpPr>
        <p:cNvPr id="1" name=""/>
        <p:cNvGrpSpPr/>
        <p:nvPr/>
      </p:nvGrpSpPr>
      <p:grpSpPr>
        <a:xfrm>
          <a:off x="0" y="0"/>
          <a:ext cx="0" cy="0"/>
          <a:chOff x="0" y="0"/>
          <a:chExt cx="0" cy="0"/>
        </a:xfrm>
      </p:grpSpPr>
      <p:sp>
        <p:nvSpPr>
          <p:cNvPr id="5" name="Platshållare för rubrik 2">
            <a:extLst>
              <a:ext uri="{FF2B5EF4-FFF2-40B4-BE49-F238E27FC236}">
                <a16:creationId xmlns:a16="http://schemas.microsoft.com/office/drawing/2014/main" id="{07B5B09E-0460-D574-E04D-8FB62F5460CD}"/>
              </a:ext>
            </a:extLst>
          </p:cNvPr>
          <p:cNvSpPr>
            <a:spLocks noGrp="1"/>
          </p:cNvSpPr>
          <p:nvPr>
            <p:ph type="title" hasCustomPrompt="1"/>
          </p:nvPr>
        </p:nvSpPr>
        <p:spPr>
          <a:xfrm>
            <a:off x="542181" y="565249"/>
            <a:ext cx="4960696" cy="674589"/>
          </a:xfrm>
          <a:prstGeom prst="rect">
            <a:avLst/>
          </a:prstGeom>
        </p:spPr>
        <p:txBody>
          <a:bodyPr vert="horz" lIns="0" tIns="45720" rIns="91440" bIns="45720" rtlCol="0" anchor="t" anchorCtr="0">
            <a:normAutofit/>
          </a:bodyPr>
          <a:lstStyle/>
          <a:p>
            <a:r>
              <a:rPr lang="sv-SE" dirty="0"/>
              <a:t>Skriv rubrik här</a:t>
            </a:r>
          </a:p>
        </p:txBody>
      </p:sp>
      <p:sp>
        <p:nvSpPr>
          <p:cNvPr id="6" name="Platshållare för bild 3">
            <a:extLst>
              <a:ext uri="{FF2B5EF4-FFF2-40B4-BE49-F238E27FC236}">
                <a16:creationId xmlns:a16="http://schemas.microsoft.com/office/drawing/2014/main" id="{1B47AA33-A958-2E09-1891-FACDC7C3167D}"/>
              </a:ext>
            </a:extLst>
          </p:cNvPr>
          <p:cNvSpPr>
            <a:spLocks noGrp="1"/>
          </p:cNvSpPr>
          <p:nvPr>
            <p:ph type="pic" sz="quarter" idx="11" hasCustomPrompt="1"/>
          </p:nvPr>
        </p:nvSpPr>
        <p:spPr>
          <a:xfrm>
            <a:off x="5540376" y="555624"/>
            <a:ext cx="3063874" cy="3678869"/>
          </a:xfrm>
        </p:spPr>
        <p:txBody>
          <a:bodyPr/>
          <a:lstStyle>
            <a:lvl1pPr>
              <a:defRPr sz="2000"/>
            </a:lvl1pPr>
          </a:lstStyle>
          <a:p>
            <a:r>
              <a:rPr lang="sv-SE" dirty="0"/>
              <a:t>Klicka på ikonen för att lägga till en liten bild</a:t>
            </a:r>
          </a:p>
        </p:txBody>
      </p:sp>
      <p:sp>
        <p:nvSpPr>
          <p:cNvPr id="7" name="Platshållare för text 9">
            <a:extLst>
              <a:ext uri="{FF2B5EF4-FFF2-40B4-BE49-F238E27FC236}">
                <a16:creationId xmlns:a16="http://schemas.microsoft.com/office/drawing/2014/main" id="{DFB04BC0-1BA2-21FD-F83A-159993377CCC}"/>
              </a:ext>
            </a:extLst>
          </p:cNvPr>
          <p:cNvSpPr>
            <a:spLocks noGrp="1"/>
          </p:cNvSpPr>
          <p:nvPr>
            <p:ph type="body" sz="quarter" idx="10" hasCustomPrompt="1"/>
          </p:nvPr>
        </p:nvSpPr>
        <p:spPr>
          <a:xfrm>
            <a:off x="544299" y="1246818"/>
            <a:ext cx="4897223" cy="2987675"/>
          </a:xfrm>
        </p:spPr>
        <p:txBody>
          <a:bodyPr>
            <a:normAutofit/>
          </a:bodyPr>
          <a:lstStyle>
            <a:lvl1pPr marL="0" indent="0">
              <a:buNone/>
              <a:defRPr sz="1800"/>
            </a:lvl1pPr>
            <a:lvl2pPr>
              <a:defRPr sz="1600"/>
            </a:lvl2pPr>
            <a:lvl3pPr>
              <a:defRPr sz="1400"/>
            </a:lvl3pPr>
            <a:lvl4pPr>
              <a:defRPr sz="1200"/>
            </a:lvl4pPr>
            <a:lvl5pPr>
              <a:defRPr sz="1200"/>
            </a:lvl5pPr>
          </a:lstStyle>
          <a:p>
            <a:pPr lvl="0"/>
            <a:r>
              <a:rPr lang="sv-SE" dirty="0"/>
              <a:t>Skriv text här</a:t>
            </a:r>
          </a:p>
        </p:txBody>
      </p:sp>
    </p:spTree>
    <p:extLst>
      <p:ext uri="{BB962C8B-B14F-4D97-AF65-F5344CB8AC3E}">
        <p14:creationId xmlns:p14="http://schemas.microsoft.com/office/powerpoint/2010/main" val="200962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8" name="Platshållare för text 9">
            <a:extLst>
              <a:ext uri="{FF2B5EF4-FFF2-40B4-BE49-F238E27FC236}">
                <a16:creationId xmlns:a16="http://schemas.microsoft.com/office/drawing/2014/main" id="{F202E159-7392-6F44-D361-15CFA13C50F4}"/>
              </a:ext>
            </a:extLst>
          </p:cNvPr>
          <p:cNvSpPr>
            <a:spLocks noGrp="1"/>
          </p:cNvSpPr>
          <p:nvPr>
            <p:ph type="body" sz="quarter" idx="10" hasCustomPrompt="1"/>
          </p:nvPr>
        </p:nvSpPr>
        <p:spPr>
          <a:xfrm>
            <a:off x="544299" y="1247562"/>
            <a:ext cx="3083419" cy="2987675"/>
          </a:xfrm>
        </p:spPr>
        <p:txBody>
          <a:bodyPr>
            <a:normAutofit/>
          </a:bodyPr>
          <a:lstStyle>
            <a:lvl1pPr>
              <a:lnSpc>
                <a:spcPct val="100000"/>
              </a:lnSpc>
              <a:defRPr sz="1800"/>
            </a:lvl1pPr>
            <a:lvl2pPr>
              <a:defRPr sz="1600"/>
            </a:lvl2pPr>
            <a:lvl3pPr>
              <a:defRPr sz="1400"/>
            </a:lvl3pPr>
            <a:lvl4pPr>
              <a:defRPr sz="1200"/>
            </a:lvl4pPr>
            <a:lvl5pPr>
              <a:defRPr sz="1200"/>
            </a:lvl5pPr>
          </a:lstStyle>
          <a:p>
            <a:pPr lvl="0"/>
            <a:r>
              <a:rPr lang="sv-SE" dirty="0"/>
              <a:t>Punktlista, skriv text här</a:t>
            </a:r>
          </a:p>
        </p:txBody>
      </p:sp>
      <p:sp>
        <p:nvSpPr>
          <p:cNvPr id="9" name="Platshållare för rubrik 2">
            <a:extLst>
              <a:ext uri="{FF2B5EF4-FFF2-40B4-BE49-F238E27FC236}">
                <a16:creationId xmlns:a16="http://schemas.microsoft.com/office/drawing/2014/main" id="{C513F849-1E10-B6E5-523C-14ADBA3E5547}"/>
              </a:ext>
            </a:extLst>
          </p:cNvPr>
          <p:cNvSpPr>
            <a:spLocks noGrp="1"/>
          </p:cNvSpPr>
          <p:nvPr>
            <p:ph type="title" hasCustomPrompt="1"/>
          </p:nvPr>
        </p:nvSpPr>
        <p:spPr>
          <a:xfrm>
            <a:off x="542180" y="565249"/>
            <a:ext cx="8062069" cy="674589"/>
          </a:xfrm>
          <a:prstGeom prst="rect">
            <a:avLst/>
          </a:prstGeom>
        </p:spPr>
        <p:txBody>
          <a:bodyPr vert="horz" lIns="0" tIns="45720" rIns="91440" bIns="45720" rtlCol="0" anchor="t" anchorCtr="0">
            <a:normAutofit/>
          </a:bodyPr>
          <a:lstStyle/>
          <a:p>
            <a:r>
              <a:rPr lang="sv-SE" dirty="0"/>
              <a:t>Skriv rubrik här</a:t>
            </a:r>
          </a:p>
        </p:txBody>
      </p:sp>
      <p:sp>
        <p:nvSpPr>
          <p:cNvPr id="10" name="Platshållare för diagram 2">
            <a:extLst>
              <a:ext uri="{FF2B5EF4-FFF2-40B4-BE49-F238E27FC236}">
                <a16:creationId xmlns:a16="http://schemas.microsoft.com/office/drawing/2014/main" id="{BF810E2E-C9F2-DFB4-3229-98BA0F9F0F38}"/>
              </a:ext>
            </a:extLst>
          </p:cNvPr>
          <p:cNvSpPr>
            <a:spLocks noGrp="1"/>
          </p:cNvSpPr>
          <p:nvPr>
            <p:ph type="chart" sz="quarter" idx="11" hasCustomPrompt="1"/>
          </p:nvPr>
        </p:nvSpPr>
        <p:spPr>
          <a:xfrm>
            <a:off x="4004491" y="1251790"/>
            <a:ext cx="3537816" cy="2983447"/>
          </a:xfrm>
        </p:spPr>
        <p:txBody>
          <a:bodyPr/>
          <a:lstStyle>
            <a:lvl1pPr>
              <a:defRPr sz="1800">
                <a:solidFill>
                  <a:schemeClr val="tx1"/>
                </a:solidFill>
              </a:defRPr>
            </a:lvl1pPr>
          </a:lstStyle>
          <a:p>
            <a:r>
              <a:rPr lang="sv-SE" dirty="0"/>
              <a:t>Klicka på ikonen för att lägga till ett diagram. Programmet Excel öppnas automatiskt, och där ändrar man siffrorna. </a:t>
            </a:r>
          </a:p>
        </p:txBody>
      </p:sp>
    </p:spTree>
    <p:extLst>
      <p:ext uri="{BB962C8B-B14F-4D97-AF65-F5344CB8AC3E}">
        <p14:creationId xmlns:p14="http://schemas.microsoft.com/office/powerpoint/2010/main" val="466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er">
    <p:spTree>
      <p:nvGrpSpPr>
        <p:cNvPr id="1" name=""/>
        <p:cNvGrpSpPr/>
        <p:nvPr/>
      </p:nvGrpSpPr>
      <p:grpSpPr>
        <a:xfrm>
          <a:off x="0" y="0"/>
          <a:ext cx="0" cy="0"/>
          <a:chOff x="0" y="0"/>
          <a:chExt cx="0" cy="0"/>
        </a:xfrm>
      </p:grpSpPr>
      <p:sp>
        <p:nvSpPr>
          <p:cNvPr id="8" name="Platshållare för text 9">
            <a:extLst>
              <a:ext uri="{FF2B5EF4-FFF2-40B4-BE49-F238E27FC236}">
                <a16:creationId xmlns:a16="http://schemas.microsoft.com/office/drawing/2014/main" id="{E10348A4-3E06-886B-AF55-54C76AE3E65B}"/>
              </a:ext>
            </a:extLst>
          </p:cNvPr>
          <p:cNvSpPr>
            <a:spLocks noGrp="1"/>
          </p:cNvSpPr>
          <p:nvPr>
            <p:ph type="body" sz="quarter" idx="10" hasCustomPrompt="1"/>
          </p:nvPr>
        </p:nvSpPr>
        <p:spPr>
          <a:xfrm>
            <a:off x="544299" y="1247562"/>
            <a:ext cx="3083419" cy="2987675"/>
          </a:xfrm>
        </p:spPr>
        <p:txBody>
          <a:bodyPr>
            <a:normAutofit/>
          </a:bodyPr>
          <a:lstStyle>
            <a:lvl1pPr>
              <a:defRPr sz="1800"/>
            </a:lvl1pPr>
            <a:lvl2pPr>
              <a:defRPr sz="1600"/>
            </a:lvl2pPr>
            <a:lvl3pPr>
              <a:defRPr sz="1400"/>
            </a:lvl3pPr>
            <a:lvl4pPr>
              <a:defRPr sz="1200"/>
            </a:lvl4pPr>
            <a:lvl5pPr>
              <a:defRPr sz="1200"/>
            </a:lvl5pPr>
          </a:lstStyle>
          <a:p>
            <a:pPr lvl="0"/>
            <a:r>
              <a:rPr lang="sv-SE" dirty="0"/>
              <a:t>Punktlista, skriv text här</a:t>
            </a:r>
          </a:p>
        </p:txBody>
      </p:sp>
      <p:sp>
        <p:nvSpPr>
          <p:cNvPr id="9" name="Platshållare för rubrik 2">
            <a:extLst>
              <a:ext uri="{FF2B5EF4-FFF2-40B4-BE49-F238E27FC236}">
                <a16:creationId xmlns:a16="http://schemas.microsoft.com/office/drawing/2014/main" id="{32558FD8-9D3A-FC80-A5CF-436E8342675F}"/>
              </a:ext>
            </a:extLst>
          </p:cNvPr>
          <p:cNvSpPr>
            <a:spLocks noGrp="1"/>
          </p:cNvSpPr>
          <p:nvPr>
            <p:ph type="title" hasCustomPrompt="1"/>
          </p:nvPr>
        </p:nvSpPr>
        <p:spPr>
          <a:xfrm>
            <a:off x="542180" y="565249"/>
            <a:ext cx="8062069" cy="674589"/>
          </a:xfrm>
          <a:prstGeom prst="rect">
            <a:avLst/>
          </a:prstGeom>
        </p:spPr>
        <p:txBody>
          <a:bodyPr vert="horz" lIns="0" tIns="45720" rIns="91440" bIns="45720" rtlCol="0" anchor="t" anchorCtr="0">
            <a:normAutofit/>
          </a:bodyPr>
          <a:lstStyle/>
          <a:p>
            <a:r>
              <a:rPr lang="sv-SE" dirty="0"/>
              <a:t>Skriv rubrik här</a:t>
            </a:r>
          </a:p>
        </p:txBody>
      </p:sp>
      <p:sp>
        <p:nvSpPr>
          <p:cNvPr id="10" name="Platshållare för innehåll 5">
            <a:extLst>
              <a:ext uri="{FF2B5EF4-FFF2-40B4-BE49-F238E27FC236}">
                <a16:creationId xmlns:a16="http://schemas.microsoft.com/office/drawing/2014/main" id="{CE627A22-2379-C304-4A75-06FDC1EE1F9C}"/>
              </a:ext>
            </a:extLst>
          </p:cNvPr>
          <p:cNvSpPr>
            <a:spLocks noGrp="1"/>
          </p:cNvSpPr>
          <p:nvPr>
            <p:ph sz="quarter" idx="12" hasCustomPrompt="1"/>
          </p:nvPr>
        </p:nvSpPr>
        <p:spPr>
          <a:xfrm>
            <a:off x="4004491" y="1239837"/>
            <a:ext cx="3537816" cy="3007351"/>
          </a:xfrm>
        </p:spPr>
        <p:txBody>
          <a:bodyPr/>
          <a:lstStyle>
            <a:lvl1pPr>
              <a:lnSpc>
                <a:spcPct val="100000"/>
              </a:lnSpc>
              <a:defRPr sz="1800"/>
            </a:lvl1pPr>
            <a:lvl2pPr>
              <a:defRPr sz="1600"/>
            </a:lvl2pPr>
            <a:lvl3pPr>
              <a:defRPr sz="1400"/>
            </a:lvl3pPr>
            <a:lvl4pPr>
              <a:defRPr sz="1200"/>
            </a:lvl4pPr>
            <a:lvl5pPr>
              <a:defRPr sz="1100"/>
            </a:lvl5pPr>
          </a:lstStyle>
          <a:p>
            <a:pPr lvl="0"/>
            <a:r>
              <a:rPr lang="sv-SE" dirty="0"/>
              <a:t>Klicka på en av ikonerna för att lägga till medier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36750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 bildtext">
    <p:spTree>
      <p:nvGrpSpPr>
        <p:cNvPr id="1" name=""/>
        <p:cNvGrpSpPr/>
        <p:nvPr/>
      </p:nvGrpSpPr>
      <p:grpSpPr>
        <a:xfrm>
          <a:off x="0" y="0"/>
          <a:ext cx="0" cy="0"/>
          <a:chOff x="0" y="0"/>
          <a:chExt cx="0" cy="0"/>
        </a:xfrm>
      </p:grpSpPr>
      <p:sp>
        <p:nvSpPr>
          <p:cNvPr id="7" name="Platshållare för bild 3">
            <a:extLst>
              <a:ext uri="{FF2B5EF4-FFF2-40B4-BE49-F238E27FC236}">
                <a16:creationId xmlns:a16="http://schemas.microsoft.com/office/drawing/2014/main" id="{945A50E2-9C98-6966-D23B-DC1A568B51CC}"/>
              </a:ext>
            </a:extLst>
          </p:cNvPr>
          <p:cNvSpPr>
            <a:spLocks noGrp="1"/>
          </p:cNvSpPr>
          <p:nvPr>
            <p:ph type="pic" sz="quarter" idx="11" hasCustomPrompt="1"/>
          </p:nvPr>
        </p:nvSpPr>
        <p:spPr>
          <a:xfrm>
            <a:off x="0" y="0"/>
            <a:ext cx="9144000" cy="4768850"/>
          </a:xfrm>
        </p:spPr>
        <p:txBody>
          <a:bodyPr/>
          <a:lstStyle/>
          <a:p>
            <a:r>
              <a:rPr lang="sv-SE" dirty="0"/>
              <a:t>Klicka på ikonen för att lägga till en stor utfallande bild</a:t>
            </a:r>
          </a:p>
        </p:txBody>
      </p:sp>
      <p:sp>
        <p:nvSpPr>
          <p:cNvPr id="8" name="Rubrik 2">
            <a:extLst>
              <a:ext uri="{FF2B5EF4-FFF2-40B4-BE49-F238E27FC236}">
                <a16:creationId xmlns:a16="http://schemas.microsoft.com/office/drawing/2014/main" id="{19D12522-411A-3742-74D7-40DF76632C4B}"/>
              </a:ext>
            </a:extLst>
          </p:cNvPr>
          <p:cNvSpPr>
            <a:spLocks noGrp="1"/>
          </p:cNvSpPr>
          <p:nvPr>
            <p:ph type="title" hasCustomPrompt="1"/>
          </p:nvPr>
        </p:nvSpPr>
        <p:spPr>
          <a:xfrm>
            <a:off x="539750" y="1239838"/>
            <a:ext cx="1844724" cy="367005"/>
          </a:xfrm>
          <a:prstGeom prst="rect">
            <a:avLst/>
          </a:prstGeom>
          <a:solidFill>
            <a:schemeClr val="tx1"/>
          </a:solidFill>
        </p:spPr>
        <p:txBody>
          <a:bodyPr wrap="square" lIns="72000" tIns="72000" rIns="72000" bIns="72000" anchor="ctr" anchorCtr="0">
            <a:spAutoFit/>
          </a:bodyPr>
          <a:lstStyle>
            <a:lvl1pPr>
              <a:defRPr sz="1600" b="0">
                <a:solidFill>
                  <a:schemeClr val="accent5"/>
                </a:solidFill>
              </a:defRPr>
            </a:lvl1pPr>
          </a:lstStyle>
          <a:p>
            <a:r>
              <a:rPr lang="sv-SE" dirty="0"/>
              <a:t>Skriv bildtext här</a:t>
            </a:r>
          </a:p>
        </p:txBody>
      </p:sp>
    </p:spTree>
    <p:extLst>
      <p:ext uri="{BB962C8B-B14F-4D97-AF65-F5344CB8AC3E}">
        <p14:creationId xmlns:p14="http://schemas.microsoft.com/office/powerpoint/2010/main" val="12263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 lång bildtext">
    <p:spTree>
      <p:nvGrpSpPr>
        <p:cNvPr id="1" name=""/>
        <p:cNvGrpSpPr/>
        <p:nvPr/>
      </p:nvGrpSpPr>
      <p:grpSpPr>
        <a:xfrm>
          <a:off x="0" y="0"/>
          <a:ext cx="0" cy="0"/>
          <a:chOff x="0" y="0"/>
          <a:chExt cx="0" cy="0"/>
        </a:xfrm>
      </p:grpSpPr>
      <p:sp>
        <p:nvSpPr>
          <p:cNvPr id="7" name="Platshållare för bild 3">
            <a:extLst>
              <a:ext uri="{FF2B5EF4-FFF2-40B4-BE49-F238E27FC236}">
                <a16:creationId xmlns:a16="http://schemas.microsoft.com/office/drawing/2014/main" id="{F1542E80-5D2C-A6AA-C686-E08AB306CBF4}"/>
              </a:ext>
            </a:extLst>
          </p:cNvPr>
          <p:cNvSpPr>
            <a:spLocks noGrp="1"/>
          </p:cNvSpPr>
          <p:nvPr>
            <p:ph type="pic" sz="quarter" idx="11" hasCustomPrompt="1"/>
          </p:nvPr>
        </p:nvSpPr>
        <p:spPr>
          <a:xfrm>
            <a:off x="0" y="0"/>
            <a:ext cx="9144000" cy="4768850"/>
          </a:xfrm>
        </p:spPr>
        <p:txBody>
          <a:bodyPr/>
          <a:lstStyle/>
          <a:p>
            <a:r>
              <a:rPr lang="sv-SE" dirty="0"/>
              <a:t>Klicka på ikonen för att lägga till en stor utfallande bild</a:t>
            </a:r>
          </a:p>
        </p:txBody>
      </p:sp>
      <p:sp>
        <p:nvSpPr>
          <p:cNvPr id="8" name="Rubrik 2">
            <a:extLst>
              <a:ext uri="{FF2B5EF4-FFF2-40B4-BE49-F238E27FC236}">
                <a16:creationId xmlns:a16="http://schemas.microsoft.com/office/drawing/2014/main" id="{FB86468A-E650-7E8E-15B9-9460EA8CCC2D}"/>
              </a:ext>
            </a:extLst>
          </p:cNvPr>
          <p:cNvSpPr>
            <a:spLocks noGrp="1"/>
          </p:cNvSpPr>
          <p:nvPr>
            <p:ph type="title" hasCustomPrompt="1"/>
          </p:nvPr>
        </p:nvSpPr>
        <p:spPr>
          <a:xfrm>
            <a:off x="539749" y="1018239"/>
            <a:ext cx="3153019" cy="937143"/>
          </a:xfrm>
          <a:prstGeom prst="rect">
            <a:avLst/>
          </a:prstGeom>
          <a:solidFill>
            <a:schemeClr val="tx1"/>
          </a:solidFill>
        </p:spPr>
        <p:txBody>
          <a:bodyPr wrap="square" lIns="144000" tIns="144000" rIns="144000" bIns="144000" anchor="t" anchorCtr="0">
            <a:spAutoFit/>
          </a:bodyPr>
          <a:lstStyle>
            <a:lvl1pPr>
              <a:lnSpc>
                <a:spcPct val="100000"/>
              </a:lnSpc>
              <a:defRPr sz="1400" b="0">
                <a:solidFill>
                  <a:schemeClr val="bg1"/>
                </a:solidFill>
              </a:defRPr>
            </a:lvl1pPr>
          </a:lstStyle>
          <a:p>
            <a:r>
              <a:rPr lang="sv-SE" dirty="0"/>
              <a:t>Skriv rubrik här (gör rubriken gul)</a:t>
            </a:r>
            <a:br>
              <a:rPr lang="sv-SE" dirty="0"/>
            </a:br>
            <a:br>
              <a:rPr lang="sv-SE" dirty="0"/>
            </a:br>
            <a:r>
              <a:rPr lang="sv-SE" dirty="0"/>
              <a:t>Skriv text här (vit)</a:t>
            </a:r>
          </a:p>
        </p:txBody>
      </p:sp>
    </p:spTree>
    <p:extLst>
      <p:ext uri="{BB962C8B-B14F-4D97-AF65-F5344CB8AC3E}">
        <p14:creationId xmlns:p14="http://schemas.microsoft.com/office/powerpoint/2010/main" val="641052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56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 Hav">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D1821AB-E870-4B7D-42C1-AFFF3634174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ubrik 7"/>
          <p:cNvSpPr>
            <a:spLocks noGrp="1"/>
          </p:cNvSpPr>
          <p:nvPr>
            <p:ph type="title" hasCustomPrompt="1"/>
          </p:nvPr>
        </p:nvSpPr>
        <p:spPr>
          <a:xfrm>
            <a:off x="636399" y="1878641"/>
            <a:ext cx="7886700" cy="768759"/>
          </a:xfrm>
          <a:prstGeom prst="rect">
            <a:avLst/>
          </a:prstGeom>
        </p:spPr>
        <p:txBody>
          <a:bodyPr anchor="ctr"/>
          <a:lstStyle>
            <a:lvl1pPr algn="ctr">
              <a:defRPr sz="3600" b="1">
                <a:solidFill>
                  <a:srgbClr val="FFCB01"/>
                </a:solidFill>
              </a:defRPr>
            </a:lvl1pPr>
          </a:lstStyle>
          <a:p>
            <a:r>
              <a:rPr lang="sv-SE" dirty="0"/>
              <a:t>Skriv kapitelrubrik här</a:t>
            </a:r>
          </a:p>
        </p:txBody>
      </p:sp>
      <p:sp>
        <p:nvSpPr>
          <p:cNvPr id="10" name="Platshållare för text 9"/>
          <p:cNvSpPr>
            <a:spLocks noGrp="1"/>
          </p:cNvSpPr>
          <p:nvPr>
            <p:ph type="body" sz="quarter" idx="10" hasCustomPrompt="1"/>
          </p:nvPr>
        </p:nvSpPr>
        <p:spPr>
          <a:xfrm>
            <a:off x="618943" y="2721606"/>
            <a:ext cx="7921625" cy="532210"/>
          </a:xfrm>
        </p:spPr>
        <p:txBody>
          <a:bodyPr>
            <a:normAutofit/>
          </a:bodyPr>
          <a:lstStyle>
            <a:lvl1pPr marL="0" indent="0" algn="ctr">
              <a:buFontTx/>
              <a:buNone/>
              <a:defRPr sz="1800">
                <a:solidFill>
                  <a:srgbClr val="FFCB01"/>
                </a:solidFill>
              </a:defRPr>
            </a:lvl1pPr>
            <a:lvl2pPr marL="457142" indent="0">
              <a:buFontTx/>
              <a:buNone/>
              <a:defRPr>
                <a:solidFill>
                  <a:schemeClr val="bg1"/>
                </a:solidFill>
              </a:defRPr>
            </a:lvl2pPr>
            <a:lvl3pPr marL="914288" indent="0">
              <a:buFontTx/>
              <a:buNone/>
              <a:defRPr>
                <a:solidFill>
                  <a:schemeClr val="bg1"/>
                </a:solidFill>
              </a:defRPr>
            </a:lvl3pPr>
            <a:lvl4pPr marL="1371430" indent="0">
              <a:buFontTx/>
              <a:buNone/>
              <a:defRPr>
                <a:solidFill>
                  <a:schemeClr val="bg1"/>
                </a:solidFill>
              </a:defRPr>
            </a:lvl4pPr>
            <a:lvl5pPr marL="1828574" indent="0">
              <a:buFontTx/>
              <a:buNone/>
              <a:defRPr>
                <a:solidFill>
                  <a:schemeClr val="bg1"/>
                </a:solidFill>
              </a:defRPr>
            </a:lvl5pPr>
          </a:lstStyle>
          <a:p>
            <a:pPr lvl="0"/>
            <a:r>
              <a:rPr lang="sv-SE" dirty="0"/>
              <a:t>Skriv ev. undertext här</a:t>
            </a:r>
          </a:p>
        </p:txBody>
      </p:sp>
    </p:spTree>
    <p:extLst>
      <p:ext uri="{BB962C8B-B14F-4D97-AF65-F5344CB8AC3E}">
        <p14:creationId xmlns:p14="http://schemas.microsoft.com/office/powerpoint/2010/main" val="233450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 Trä">
    <p:bg>
      <p:bgPr>
        <a:solidFill>
          <a:schemeClr val="bg2"/>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8BCF4A7-11C5-3B41-8965-492F3F8D9AB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ubrik 7"/>
          <p:cNvSpPr>
            <a:spLocks noGrp="1"/>
          </p:cNvSpPr>
          <p:nvPr>
            <p:ph type="title" hasCustomPrompt="1"/>
          </p:nvPr>
        </p:nvSpPr>
        <p:spPr>
          <a:xfrm>
            <a:off x="636399" y="1878641"/>
            <a:ext cx="7886700" cy="768759"/>
          </a:xfrm>
          <a:prstGeom prst="rect">
            <a:avLst/>
          </a:prstGeom>
        </p:spPr>
        <p:txBody>
          <a:bodyPr anchor="ctr"/>
          <a:lstStyle>
            <a:lvl1pPr algn="ctr">
              <a:defRPr sz="3600" b="1">
                <a:solidFill>
                  <a:srgbClr val="38403C"/>
                </a:solidFill>
              </a:defRPr>
            </a:lvl1pPr>
          </a:lstStyle>
          <a:p>
            <a:r>
              <a:rPr lang="sv-SE" dirty="0"/>
              <a:t>Skriv kapitelrubrik här</a:t>
            </a:r>
          </a:p>
        </p:txBody>
      </p:sp>
      <p:sp>
        <p:nvSpPr>
          <p:cNvPr id="10" name="Platshållare för text 9"/>
          <p:cNvSpPr>
            <a:spLocks noGrp="1"/>
          </p:cNvSpPr>
          <p:nvPr>
            <p:ph type="body" sz="quarter" idx="10" hasCustomPrompt="1"/>
          </p:nvPr>
        </p:nvSpPr>
        <p:spPr>
          <a:xfrm>
            <a:off x="618943" y="2721606"/>
            <a:ext cx="7921625" cy="532210"/>
          </a:xfrm>
        </p:spPr>
        <p:txBody>
          <a:bodyPr>
            <a:normAutofit/>
          </a:bodyPr>
          <a:lstStyle>
            <a:lvl1pPr marL="0" indent="0" algn="ctr">
              <a:buFontTx/>
              <a:buNone/>
              <a:defRPr sz="1800">
                <a:solidFill>
                  <a:srgbClr val="38403C"/>
                </a:solidFill>
              </a:defRPr>
            </a:lvl1pPr>
            <a:lvl2pPr marL="457142" indent="0">
              <a:buFontTx/>
              <a:buNone/>
              <a:defRPr>
                <a:solidFill>
                  <a:schemeClr val="bg1"/>
                </a:solidFill>
              </a:defRPr>
            </a:lvl2pPr>
            <a:lvl3pPr marL="914288" indent="0">
              <a:buFontTx/>
              <a:buNone/>
              <a:defRPr>
                <a:solidFill>
                  <a:schemeClr val="bg1"/>
                </a:solidFill>
              </a:defRPr>
            </a:lvl3pPr>
            <a:lvl4pPr marL="1371430" indent="0">
              <a:buFontTx/>
              <a:buNone/>
              <a:defRPr>
                <a:solidFill>
                  <a:schemeClr val="bg1"/>
                </a:solidFill>
              </a:defRPr>
            </a:lvl4pPr>
            <a:lvl5pPr marL="1828574" indent="0">
              <a:buFontTx/>
              <a:buNone/>
              <a:defRPr>
                <a:solidFill>
                  <a:schemeClr val="bg1"/>
                </a:solidFill>
              </a:defRPr>
            </a:lvl5pPr>
          </a:lstStyle>
          <a:p>
            <a:pPr lvl="0"/>
            <a:r>
              <a:rPr lang="sv-SE" dirty="0"/>
              <a:t>Skriv ev. undertext här</a:t>
            </a:r>
          </a:p>
        </p:txBody>
      </p:sp>
    </p:spTree>
    <p:extLst>
      <p:ext uri="{BB962C8B-B14F-4D97-AF65-F5344CB8AC3E}">
        <p14:creationId xmlns:p14="http://schemas.microsoft.com/office/powerpoint/2010/main" val="249823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Skog">
    <p:bg>
      <p:bgPr>
        <a:solidFill>
          <a:schemeClr val="tx2"/>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8BCF4A7-11C5-3B41-8965-492F3F8D9AB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ubrik 7"/>
          <p:cNvSpPr>
            <a:spLocks noGrp="1"/>
          </p:cNvSpPr>
          <p:nvPr>
            <p:ph type="title" hasCustomPrompt="1"/>
          </p:nvPr>
        </p:nvSpPr>
        <p:spPr>
          <a:xfrm>
            <a:off x="636399" y="1878641"/>
            <a:ext cx="7886700" cy="768759"/>
          </a:xfrm>
          <a:prstGeom prst="rect">
            <a:avLst/>
          </a:prstGeom>
        </p:spPr>
        <p:txBody>
          <a:bodyPr anchor="ctr"/>
          <a:lstStyle>
            <a:lvl1pPr algn="ctr">
              <a:defRPr sz="3600" b="1">
                <a:solidFill>
                  <a:srgbClr val="FFCB01"/>
                </a:solidFill>
              </a:defRPr>
            </a:lvl1pPr>
          </a:lstStyle>
          <a:p>
            <a:r>
              <a:rPr lang="sv-SE" dirty="0"/>
              <a:t>Skriv kapitelrubrik här</a:t>
            </a:r>
          </a:p>
        </p:txBody>
      </p:sp>
      <p:sp>
        <p:nvSpPr>
          <p:cNvPr id="10" name="Platshållare för text 9"/>
          <p:cNvSpPr>
            <a:spLocks noGrp="1"/>
          </p:cNvSpPr>
          <p:nvPr>
            <p:ph type="body" sz="quarter" idx="10" hasCustomPrompt="1"/>
          </p:nvPr>
        </p:nvSpPr>
        <p:spPr>
          <a:xfrm>
            <a:off x="618943" y="2721606"/>
            <a:ext cx="7921625" cy="532210"/>
          </a:xfrm>
        </p:spPr>
        <p:txBody>
          <a:bodyPr>
            <a:normAutofit/>
          </a:bodyPr>
          <a:lstStyle>
            <a:lvl1pPr marL="0" indent="0" algn="ctr">
              <a:buFontTx/>
              <a:buNone/>
              <a:defRPr sz="1800">
                <a:solidFill>
                  <a:srgbClr val="FFCB01"/>
                </a:solidFill>
              </a:defRPr>
            </a:lvl1pPr>
            <a:lvl2pPr marL="457142" indent="0">
              <a:buFontTx/>
              <a:buNone/>
              <a:defRPr>
                <a:solidFill>
                  <a:schemeClr val="bg1"/>
                </a:solidFill>
              </a:defRPr>
            </a:lvl2pPr>
            <a:lvl3pPr marL="914288" indent="0">
              <a:buFontTx/>
              <a:buNone/>
              <a:defRPr>
                <a:solidFill>
                  <a:schemeClr val="bg1"/>
                </a:solidFill>
              </a:defRPr>
            </a:lvl3pPr>
            <a:lvl4pPr marL="1371430" indent="0">
              <a:buFontTx/>
              <a:buNone/>
              <a:defRPr>
                <a:solidFill>
                  <a:schemeClr val="bg1"/>
                </a:solidFill>
              </a:defRPr>
            </a:lvl4pPr>
            <a:lvl5pPr marL="1828574" indent="0">
              <a:buFontTx/>
              <a:buNone/>
              <a:defRPr>
                <a:solidFill>
                  <a:schemeClr val="bg1"/>
                </a:solidFill>
              </a:defRPr>
            </a:lvl5pPr>
          </a:lstStyle>
          <a:p>
            <a:pPr lvl="0"/>
            <a:r>
              <a:rPr lang="sv-SE" dirty="0"/>
              <a:t>Skriv ev. undertext här</a:t>
            </a:r>
          </a:p>
        </p:txBody>
      </p:sp>
    </p:spTree>
    <p:extLst>
      <p:ext uri="{BB962C8B-B14F-4D97-AF65-F5344CB8AC3E}">
        <p14:creationId xmlns:p14="http://schemas.microsoft.com/office/powerpoint/2010/main" val="6043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punktlista">
    <p:spTree>
      <p:nvGrpSpPr>
        <p:cNvPr id="1" name=""/>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D4197CAB-6222-7F28-B03A-D89A00B831B0}"/>
              </a:ext>
            </a:extLst>
          </p:cNvPr>
          <p:cNvSpPr>
            <a:spLocks noGrp="1"/>
          </p:cNvSpPr>
          <p:nvPr>
            <p:ph type="body" sz="quarter" idx="11" hasCustomPrompt="1"/>
          </p:nvPr>
        </p:nvSpPr>
        <p:spPr>
          <a:xfrm>
            <a:off x="542131" y="558587"/>
            <a:ext cx="8059737" cy="688975"/>
          </a:xfrm>
        </p:spPr>
        <p:txBody>
          <a:bodyPr>
            <a:normAutofit/>
          </a:bodyPr>
          <a:lstStyle>
            <a:lvl1pPr marL="0" indent="0" algn="l">
              <a:buNone/>
              <a:defRPr sz="3200" b="1">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dirty="0"/>
              <a:t>Skriv rubrik här</a:t>
            </a:r>
          </a:p>
        </p:txBody>
      </p:sp>
      <p:sp>
        <p:nvSpPr>
          <p:cNvPr id="7" name="Platshållare för text 9">
            <a:extLst>
              <a:ext uri="{FF2B5EF4-FFF2-40B4-BE49-F238E27FC236}">
                <a16:creationId xmlns:a16="http://schemas.microsoft.com/office/drawing/2014/main" id="{A64A3A28-D887-5815-6EFE-591B38739D86}"/>
              </a:ext>
            </a:extLst>
          </p:cNvPr>
          <p:cNvSpPr>
            <a:spLocks noGrp="1"/>
          </p:cNvSpPr>
          <p:nvPr>
            <p:ph type="body" sz="quarter" idx="10" hasCustomPrompt="1"/>
          </p:nvPr>
        </p:nvSpPr>
        <p:spPr>
          <a:xfrm>
            <a:off x="544299" y="1247562"/>
            <a:ext cx="8059951" cy="2987675"/>
          </a:xfrm>
        </p:spPr>
        <p:txBody>
          <a:bodyPr>
            <a:norm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defRPr sz="1200"/>
            </a:lvl5pPr>
          </a:lstStyle>
          <a:p>
            <a:pPr lvl="0"/>
            <a:r>
              <a:rPr lang="sv-SE" dirty="0"/>
              <a:t>Punktlista, skriv text här</a:t>
            </a:r>
          </a:p>
          <a:p>
            <a:pPr lvl="1"/>
            <a:r>
              <a:rPr lang="sv-SE" dirty="0"/>
              <a:t>Nivå två</a:t>
            </a:r>
          </a:p>
          <a:p>
            <a:pPr lvl="2"/>
            <a:r>
              <a:rPr lang="sv-SE" dirty="0"/>
              <a:t>Nivå tre</a:t>
            </a:r>
          </a:p>
          <a:p>
            <a:pPr lvl="3"/>
            <a:r>
              <a:rPr lang="sv-SE" dirty="0"/>
              <a:t>Nivå fyra</a:t>
            </a:r>
          </a:p>
        </p:txBody>
      </p:sp>
    </p:spTree>
    <p:extLst>
      <p:ext uri="{BB962C8B-B14F-4D97-AF65-F5344CB8AC3E}">
        <p14:creationId xmlns:p14="http://schemas.microsoft.com/office/powerpoint/2010/main" val="339039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2" name="Platshållare för text 9">
            <a:extLst>
              <a:ext uri="{FF2B5EF4-FFF2-40B4-BE49-F238E27FC236}">
                <a16:creationId xmlns:a16="http://schemas.microsoft.com/office/drawing/2014/main" id="{4F7E045B-5EC8-C72B-43EE-184CFB35CF7C}"/>
              </a:ext>
            </a:extLst>
          </p:cNvPr>
          <p:cNvSpPr>
            <a:spLocks noGrp="1"/>
          </p:cNvSpPr>
          <p:nvPr>
            <p:ph type="body" sz="quarter" idx="10" hasCustomPrompt="1"/>
          </p:nvPr>
        </p:nvSpPr>
        <p:spPr>
          <a:xfrm>
            <a:off x="544299" y="1247562"/>
            <a:ext cx="8059950" cy="2987675"/>
          </a:xfrm>
        </p:spPr>
        <p:txBody>
          <a:bodyPr>
            <a:normAutofit/>
          </a:bodyPr>
          <a:lstStyle>
            <a:lvl1pPr marL="0" indent="0">
              <a:lnSpc>
                <a:spcPct val="100000"/>
              </a:lnSpc>
              <a:buFontTx/>
              <a:buNone/>
              <a:defRPr sz="1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sv-SE" dirty="0"/>
              <a:t>Skriv text här</a:t>
            </a:r>
          </a:p>
        </p:txBody>
      </p:sp>
      <p:sp>
        <p:nvSpPr>
          <p:cNvPr id="3" name="Platshållare för rubrik 2">
            <a:extLst>
              <a:ext uri="{FF2B5EF4-FFF2-40B4-BE49-F238E27FC236}">
                <a16:creationId xmlns:a16="http://schemas.microsoft.com/office/drawing/2014/main" id="{A8958882-7E65-D5B4-6346-02354C48800B}"/>
              </a:ext>
            </a:extLst>
          </p:cNvPr>
          <p:cNvSpPr>
            <a:spLocks noGrp="1"/>
          </p:cNvSpPr>
          <p:nvPr>
            <p:ph type="title" hasCustomPrompt="1"/>
          </p:nvPr>
        </p:nvSpPr>
        <p:spPr>
          <a:xfrm>
            <a:off x="542180" y="565249"/>
            <a:ext cx="8062069" cy="674589"/>
          </a:xfrm>
          <a:prstGeom prst="rect">
            <a:avLst/>
          </a:prstGeom>
        </p:spPr>
        <p:txBody>
          <a:bodyPr vert="horz" lIns="0" tIns="45720" rIns="91440" bIns="45720" rtlCol="0" anchor="t" anchorCtr="0">
            <a:normAutofit/>
          </a:bodyPr>
          <a:lstStyle/>
          <a:p>
            <a:r>
              <a:rPr lang="sv-SE" dirty="0"/>
              <a:t>Skriv rubrik här</a:t>
            </a:r>
          </a:p>
        </p:txBody>
      </p:sp>
    </p:spTree>
    <p:extLst>
      <p:ext uri="{BB962C8B-B14F-4D97-AF65-F5344CB8AC3E}">
        <p14:creationId xmlns:p14="http://schemas.microsoft.com/office/powerpoint/2010/main" val="67888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rubrik 2">
            <a:extLst>
              <a:ext uri="{FF2B5EF4-FFF2-40B4-BE49-F238E27FC236}">
                <a16:creationId xmlns:a16="http://schemas.microsoft.com/office/drawing/2014/main" id="{1CB3485F-3850-2C14-60BB-45A4812D5D50}"/>
              </a:ext>
            </a:extLst>
          </p:cNvPr>
          <p:cNvSpPr>
            <a:spLocks noGrp="1"/>
          </p:cNvSpPr>
          <p:nvPr>
            <p:ph type="title" hasCustomPrompt="1"/>
          </p:nvPr>
        </p:nvSpPr>
        <p:spPr>
          <a:xfrm>
            <a:off x="542180" y="565249"/>
            <a:ext cx="8062069" cy="674589"/>
          </a:xfrm>
          <a:prstGeom prst="rect">
            <a:avLst/>
          </a:prstGeom>
        </p:spPr>
        <p:txBody>
          <a:bodyPr vert="horz" lIns="0" tIns="45720" rIns="91440" bIns="45720" rtlCol="0" anchor="t" anchorCtr="0">
            <a:normAutofit/>
          </a:bodyPr>
          <a:lstStyle/>
          <a:p>
            <a:r>
              <a:rPr lang="sv-SE" dirty="0"/>
              <a:t>Skriv rubrik här</a:t>
            </a:r>
          </a:p>
        </p:txBody>
      </p:sp>
    </p:spTree>
    <p:extLst>
      <p:ext uri="{BB962C8B-B14F-4D97-AF65-F5344CB8AC3E}">
        <p14:creationId xmlns:p14="http://schemas.microsoft.com/office/powerpoint/2010/main" val="319914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punktlista + stor bild">
    <p:spTree>
      <p:nvGrpSpPr>
        <p:cNvPr id="1" name=""/>
        <p:cNvGrpSpPr/>
        <p:nvPr/>
      </p:nvGrpSpPr>
      <p:grpSpPr>
        <a:xfrm>
          <a:off x="0" y="0"/>
          <a:ext cx="0" cy="0"/>
          <a:chOff x="0" y="0"/>
          <a:chExt cx="0" cy="0"/>
        </a:xfrm>
      </p:grpSpPr>
      <p:sp>
        <p:nvSpPr>
          <p:cNvPr id="7" name="Platshållare för bild 3">
            <a:extLst>
              <a:ext uri="{FF2B5EF4-FFF2-40B4-BE49-F238E27FC236}">
                <a16:creationId xmlns:a16="http://schemas.microsoft.com/office/drawing/2014/main" id="{22B043BB-EF98-8F2A-1898-296BF3F2B6D7}"/>
              </a:ext>
            </a:extLst>
          </p:cNvPr>
          <p:cNvSpPr>
            <a:spLocks noGrp="1"/>
          </p:cNvSpPr>
          <p:nvPr>
            <p:ph type="pic" sz="quarter" idx="11" hasCustomPrompt="1"/>
          </p:nvPr>
        </p:nvSpPr>
        <p:spPr>
          <a:xfrm>
            <a:off x="5540376" y="0"/>
            <a:ext cx="3603624" cy="4768850"/>
          </a:xfrm>
        </p:spPr>
        <p:txBody>
          <a:bodyPr/>
          <a:lstStyle/>
          <a:p>
            <a:r>
              <a:rPr lang="sv-SE" dirty="0"/>
              <a:t>Klicka på ikonen för att lägga till en stor bild</a:t>
            </a:r>
          </a:p>
        </p:txBody>
      </p:sp>
      <p:sp>
        <p:nvSpPr>
          <p:cNvPr id="8" name="Platshållare för text 9">
            <a:extLst>
              <a:ext uri="{FF2B5EF4-FFF2-40B4-BE49-F238E27FC236}">
                <a16:creationId xmlns:a16="http://schemas.microsoft.com/office/drawing/2014/main" id="{625C75A7-4E9D-7962-55BF-B92E060179EA}"/>
              </a:ext>
            </a:extLst>
          </p:cNvPr>
          <p:cNvSpPr>
            <a:spLocks noGrp="1"/>
          </p:cNvSpPr>
          <p:nvPr>
            <p:ph type="body" sz="quarter" idx="10" hasCustomPrompt="1"/>
          </p:nvPr>
        </p:nvSpPr>
        <p:spPr>
          <a:xfrm>
            <a:off x="544299" y="1246818"/>
            <a:ext cx="4897223" cy="2987675"/>
          </a:xfrm>
        </p:spPr>
        <p:txBody>
          <a:bodyPr>
            <a:normAutofit/>
          </a:bodyPr>
          <a:lstStyle>
            <a:lvl1pPr>
              <a:defRPr sz="1800"/>
            </a:lvl1pPr>
            <a:lvl2pPr>
              <a:defRPr sz="1600"/>
            </a:lvl2pPr>
            <a:lvl3pPr>
              <a:defRPr sz="1400"/>
            </a:lvl3pPr>
            <a:lvl4pPr>
              <a:defRPr sz="1200"/>
            </a:lvl4pPr>
            <a:lvl5pPr>
              <a:defRPr sz="1200"/>
            </a:lvl5pPr>
          </a:lstStyle>
          <a:p>
            <a:pPr lvl="0"/>
            <a:r>
              <a:rPr lang="sv-SE" dirty="0"/>
              <a:t>Punktlista, 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rubrik 2">
            <a:extLst>
              <a:ext uri="{FF2B5EF4-FFF2-40B4-BE49-F238E27FC236}">
                <a16:creationId xmlns:a16="http://schemas.microsoft.com/office/drawing/2014/main" id="{0774C58E-7D2D-945A-61A2-DD45F4EA8247}"/>
              </a:ext>
            </a:extLst>
          </p:cNvPr>
          <p:cNvSpPr>
            <a:spLocks noGrp="1"/>
          </p:cNvSpPr>
          <p:nvPr>
            <p:ph type="title" hasCustomPrompt="1"/>
          </p:nvPr>
        </p:nvSpPr>
        <p:spPr>
          <a:xfrm>
            <a:off x="542181" y="565249"/>
            <a:ext cx="4960696" cy="674589"/>
          </a:xfrm>
          <a:prstGeom prst="rect">
            <a:avLst/>
          </a:prstGeom>
        </p:spPr>
        <p:txBody>
          <a:bodyPr vert="horz" lIns="0" tIns="45720" rIns="91440" bIns="45720" rtlCol="0" anchor="t" anchorCtr="0">
            <a:normAutofit/>
          </a:bodyPr>
          <a:lstStyle/>
          <a:p>
            <a:r>
              <a:rPr lang="sv-SE" dirty="0"/>
              <a:t>Skriv rubrik här</a:t>
            </a:r>
          </a:p>
        </p:txBody>
      </p:sp>
    </p:spTree>
    <p:extLst>
      <p:ext uri="{BB962C8B-B14F-4D97-AF65-F5344CB8AC3E}">
        <p14:creationId xmlns:p14="http://schemas.microsoft.com/office/powerpoint/2010/main" val="315386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 text + stor bild">
    <p:spTree>
      <p:nvGrpSpPr>
        <p:cNvPr id="1" name=""/>
        <p:cNvGrpSpPr/>
        <p:nvPr/>
      </p:nvGrpSpPr>
      <p:grpSpPr>
        <a:xfrm>
          <a:off x="0" y="0"/>
          <a:ext cx="0" cy="0"/>
          <a:chOff x="0" y="0"/>
          <a:chExt cx="0" cy="0"/>
        </a:xfrm>
      </p:grpSpPr>
      <p:sp>
        <p:nvSpPr>
          <p:cNvPr id="8" name="Platshållare för bild 3">
            <a:extLst>
              <a:ext uri="{FF2B5EF4-FFF2-40B4-BE49-F238E27FC236}">
                <a16:creationId xmlns:a16="http://schemas.microsoft.com/office/drawing/2014/main" id="{1A65E745-033E-03D6-7E46-CA0B311CE232}"/>
              </a:ext>
            </a:extLst>
          </p:cNvPr>
          <p:cNvSpPr>
            <a:spLocks noGrp="1"/>
          </p:cNvSpPr>
          <p:nvPr>
            <p:ph type="pic" sz="quarter" idx="11" hasCustomPrompt="1"/>
          </p:nvPr>
        </p:nvSpPr>
        <p:spPr>
          <a:xfrm>
            <a:off x="5540376" y="0"/>
            <a:ext cx="3603624" cy="4768850"/>
          </a:xfrm>
        </p:spPr>
        <p:txBody>
          <a:bodyPr/>
          <a:lstStyle/>
          <a:p>
            <a:r>
              <a:rPr lang="sv-SE" dirty="0"/>
              <a:t>Klicka på ikonen för att lägga till en stor bild</a:t>
            </a:r>
          </a:p>
        </p:txBody>
      </p:sp>
      <p:sp>
        <p:nvSpPr>
          <p:cNvPr id="9" name="Platshållare för rubrik 2">
            <a:extLst>
              <a:ext uri="{FF2B5EF4-FFF2-40B4-BE49-F238E27FC236}">
                <a16:creationId xmlns:a16="http://schemas.microsoft.com/office/drawing/2014/main" id="{67B05F2C-16A2-B3A5-7FF0-17514E6D1DE5}"/>
              </a:ext>
            </a:extLst>
          </p:cNvPr>
          <p:cNvSpPr>
            <a:spLocks noGrp="1"/>
          </p:cNvSpPr>
          <p:nvPr>
            <p:ph type="title" hasCustomPrompt="1"/>
          </p:nvPr>
        </p:nvSpPr>
        <p:spPr>
          <a:xfrm>
            <a:off x="542181" y="565249"/>
            <a:ext cx="4960696" cy="674589"/>
          </a:xfrm>
          <a:prstGeom prst="rect">
            <a:avLst/>
          </a:prstGeom>
        </p:spPr>
        <p:txBody>
          <a:bodyPr vert="horz" lIns="0" tIns="45720" rIns="91440" bIns="45720" rtlCol="0" anchor="t" anchorCtr="0">
            <a:normAutofit/>
          </a:bodyPr>
          <a:lstStyle/>
          <a:p>
            <a:r>
              <a:rPr lang="sv-SE" dirty="0"/>
              <a:t>Skriv rubrik här</a:t>
            </a:r>
          </a:p>
        </p:txBody>
      </p:sp>
      <p:sp>
        <p:nvSpPr>
          <p:cNvPr id="10" name="Platshållare för text 9">
            <a:extLst>
              <a:ext uri="{FF2B5EF4-FFF2-40B4-BE49-F238E27FC236}">
                <a16:creationId xmlns:a16="http://schemas.microsoft.com/office/drawing/2014/main" id="{ECA4C63B-279D-9912-13C2-5F2058E20333}"/>
              </a:ext>
            </a:extLst>
          </p:cNvPr>
          <p:cNvSpPr>
            <a:spLocks noGrp="1"/>
          </p:cNvSpPr>
          <p:nvPr>
            <p:ph type="body" sz="quarter" idx="10" hasCustomPrompt="1"/>
          </p:nvPr>
        </p:nvSpPr>
        <p:spPr>
          <a:xfrm>
            <a:off x="544299" y="1246818"/>
            <a:ext cx="4897223" cy="2987675"/>
          </a:xfrm>
        </p:spPr>
        <p:txBody>
          <a:bodyPr>
            <a:normAutofit/>
          </a:bodyPr>
          <a:lstStyle>
            <a:lvl1pPr marL="0" indent="0">
              <a:buNone/>
              <a:defRPr sz="1800"/>
            </a:lvl1pPr>
            <a:lvl2pPr>
              <a:defRPr sz="1600"/>
            </a:lvl2pPr>
            <a:lvl3pPr>
              <a:defRPr sz="1400"/>
            </a:lvl3pPr>
            <a:lvl4pPr>
              <a:defRPr sz="1200"/>
            </a:lvl4pPr>
            <a:lvl5pPr>
              <a:defRPr sz="1200"/>
            </a:lvl5pPr>
          </a:lstStyle>
          <a:p>
            <a:pPr lvl="0"/>
            <a:r>
              <a:rPr lang="sv-SE" dirty="0"/>
              <a:t>Skriv text här</a:t>
            </a:r>
          </a:p>
        </p:txBody>
      </p:sp>
    </p:spTree>
    <p:extLst>
      <p:ext uri="{BB962C8B-B14F-4D97-AF65-F5344CB8AC3E}">
        <p14:creationId xmlns:p14="http://schemas.microsoft.com/office/powerpoint/2010/main" val="398982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text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7EA207-91D3-214C-BBC8-4FC1CA44B6EC}" type="datetime1">
              <a:rPr lang="sv-SE" smtClean="0"/>
              <a:t>2024-02-29</a:t>
            </a:fld>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11003-CCF3-4323-99AD-E85EB4C3CFFB}" type="slidenum">
              <a:rPr lang="sv-SE" smtClean="0"/>
              <a:pPr/>
              <a:t>‹#›</a:t>
            </a:fld>
            <a:endParaRPr lang="sv-SE" dirty="0"/>
          </a:p>
        </p:txBody>
      </p:sp>
      <p:pic>
        <p:nvPicPr>
          <p:cNvPr id="7" name="Bildobjekt 6">
            <a:extLst>
              <a:ext uri="{FF2B5EF4-FFF2-40B4-BE49-F238E27FC236}">
                <a16:creationId xmlns:a16="http://schemas.microsoft.com/office/drawing/2014/main" id="{C3263106-7925-92E7-4F3A-33AD532510F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4764886"/>
            <a:ext cx="9144000" cy="378619"/>
          </a:xfrm>
          <a:prstGeom prst="rect">
            <a:avLst/>
          </a:prstGeom>
        </p:spPr>
      </p:pic>
      <p:pic>
        <p:nvPicPr>
          <p:cNvPr id="8" name="Bildobjekt 7">
            <a:extLst>
              <a:ext uri="{FF2B5EF4-FFF2-40B4-BE49-F238E27FC236}">
                <a16:creationId xmlns:a16="http://schemas.microsoft.com/office/drawing/2014/main" id="{468F4DE9-4B88-B27A-4576-6297C47505F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88555" y="4830617"/>
            <a:ext cx="1168094" cy="239364"/>
          </a:xfrm>
          <a:prstGeom prst="rect">
            <a:avLst/>
          </a:prstGeom>
        </p:spPr>
      </p:pic>
      <p:sp>
        <p:nvSpPr>
          <p:cNvPr id="11" name="Slide Number Placeholder 5">
            <a:extLst>
              <a:ext uri="{FF2B5EF4-FFF2-40B4-BE49-F238E27FC236}">
                <a16:creationId xmlns:a16="http://schemas.microsoft.com/office/drawing/2014/main" id="{404F4026-7BA4-A781-2AF6-525B969966FE}"/>
              </a:ext>
            </a:extLst>
          </p:cNvPr>
          <p:cNvSpPr txBox="1">
            <a:spLocks/>
          </p:cNvSpPr>
          <p:nvPr userDrawn="1"/>
        </p:nvSpPr>
        <p:spPr>
          <a:xfrm>
            <a:off x="6622601" y="4898530"/>
            <a:ext cx="2057400" cy="171451"/>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A11003-CCF3-4323-99AD-E85EB4C3CFFB}" type="slidenum">
              <a:rPr lang="sv-SE" smtClean="0"/>
              <a:pPr algn="r"/>
              <a:t>‹#›</a:t>
            </a:fld>
            <a:endParaRPr lang="sv-SE" dirty="0"/>
          </a:p>
        </p:txBody>
      </p:sp>
    </p:spTree>
    <p:extLst>
      <p:ext uri="{BB962C8B-B14F-4D97-AF65-F5344CB8AC3E}">
        <p14:creationId xmlns:p14="http://schemas.microsoft.com/office/powerpoint/2010/main" val="43362844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71" r:id="rId5"/>
    <p:sldLayoutId id="2147483683" r:id="rId6"/>
    <p:sldLayoutId id="2147483676" r:id="rId7"/>
    <p:sldLayoutId id="2147483673" r:id="rId8"/>
    <p:sldLayoutId id="2147483674" r:id="rId9"/>
    <p:sldLayoutId id="2147483675" r:id="rId10"/>
    <p:sldLayoutId id="2147483677" r:id="rId11"/>
    <p:sldLayoutId id="2147483678" r:id="rId12"/>
    <p:sldLayoutId id="2147483679" r:id="rId13"/>
    <p:sldLayoutId id="2147483680" r:id="rId14"/>
    <p:sldLayoutId id="2147483681" r:id="rId15"/>
    <p:sldLayoutId id="2147483656" r:id="rId16"/>
  </p:sldLayoutIdLst>
  <p:hf hdr="0" ftr="0" dt="0"/>
  <p:txStyles>
    <p:titleStyle>
      <a:lvl1pPr algn="l" defTabSz="685800" rtl="0" eaLnBrk="1" latinLnBrk="0" hangingPunct="1">
        <a:lnSpc>
          <a:spcPct val="90000"/>
        </a:lnSpc>
        <a:spcBef>
          <a:spcPct val="0"/>
        </a:spcBef>
        <a:buNone/>
        <a:defRPr sz="3200" b="1" i="0" kern="1200">
          <a:solidFill>
            <a:schemeClr val="tx1"/>
          </a:solidFill>
          <a:latin typeface="Camphor Pro Heavy" panose="020B0504030404020204" pitchFamily="34" charset="77"/>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Wingdings" panose="05000000000000000000" pitchFamily="2" charset="2"/>
        <a:buChar char="§"/>
        <a:defRPr sz="2400" b="0" i="0" kern="1200">
          <a:solidFill>
            <a:schemeClr val="tx1"/>
          </a:solidFill>
          <a:latin typeface="Camphor Pro Medium" panose="020B0504030404020204" pitchFamily="34" charset="77"/>
          <a:ea typeface="+mn-ea"/>
          <a:cs typeface="+mn-cs"/>
        </a:defRPr>
      </a:lvl1pPr>
      <a:lvl2pPr marL="514350" indent="-171450" algn="l" defTabSz="685800" rtl="0" eaLnBrk="1" latinLnBrk="0" hangingPunct="1">
        <a:lnSpc>
          <a:spcPct val="90000"/>
        </a:lnSpc>
        <a:spcBef>
          <a:spcPts val="375"/>
        </a:spcBef>
        <a:buClr>
          <a:schemeClr val="accent1"/>
        </a:buClr>
        <a:buFont typeface="Wingdings" panose="05000000000000000000" pitchFamily="2" charset="2"/>
        <a:buChar char="§"/>
        <a:defRPr sz="2000" b="0" i="0" kern="1200">
          <a:solidFill>
            <a:schemeClr val="tx1"/>
          </a:solidFill>
          <a:latin typeface="Camphor Pro Medium" panose="020B0504030404020204" pitchFamily="34" charset="77"/>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
        <a:defRPr sz="1800" b="0" i="0" kern="1200">
          <a:solidFill>
            <a:schemeClr val="tx1"/>
          </a:solidFill>
          <a:latin typeface="Camphor Pro Medium" panose="020B0504030404020204" pitchFamily="34" charset="77"/>
          <a:ea typeface="+mn-ea"/>
          <a:cs typeface="+mn-cs"/>
        </a:defRPr>
      </a:lvl3pPr>
      <a:lvl4pPr marL="1200150" indent="-171450" algn="l" defTabSz="685800" rtl="0" eaLnBrk="1" latinLnBrk="0" hangingPunct="1">
        <a:lnSpc>
          <a:spcPct val="90000"/>
        </a:lnSpc>
        <a:spcBef>
          <a:spcPts val="375"/>
        </a:spcBef>
        <a:buClr>
          <a:schemeClr val="accent1"/>
        </a:buClr>
        <a:buFont typeface="Wingdings" panose="05000000000000000000" pitchFamily="2" charset="2"/>
        <a:buChar char="§"/>
        <a:defRPr sz="1600" b="0" i="0" kern="1200">
          <a:solidFill>
            <a:schemeClr val="tx1"/>
          </a:solidFill>
          <a:latin typeface="Camphor Pro Medium" panose="020B0504030404020204" pitchFamily="34" charset="77"/>
          <a:ea typeface="+mn-ea"/>
          <a:cs typeface="+mn-cs"/>
        </a:defRPr>
      </a:lvl4pPr>
      <a:lvl5pPr marL="1543050" indent="-171450" algn="l" defTabSz="685800" rtl="0" eaLnBrk="1" latinLnBrk="0" hangingPunct="1">
        <a:lnSpc>
          <a:spcPct val="90000"/>
        </a:lnSpc>
        <a:spcBef>
          <a:spcPts val="375"/>
        </a:spcBef>
        <a:buClr>
          <a:schemeClr val="accent1"/>
        </a:buClr>
        <a:buFont typeface="Wingdings" panose="05000000000000000000" pitchFamily="2" charset="2"/>
        <a:buChar char="§"/>
        <a:defRPr sz="1400" b="0" i="0" kern="1200">
          <a:solidFill>
            <a:schemeClr val="tx1"/>
          </a:solidFill>
          <a:latin typeface="Camphor Pro Medium" panose="020B0504030404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s://support-se.gothiacup.se/article/79-att-bo-pa-skola"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97222E-0822-4AEB-8AC3-CB3B220160E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025" name="Bildobjekt 4">
            <a:extLst>
              <a:ext uri="{FF2B5EF4-FFF2-40B4-BE49-F238E27FC236}">
                <a16:creationId xmlns:a16="http://schemas.microsoft.com/office/drawing/2014/main" id="{A51EAF58-1561-45E7-BEDA-6303FB843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383" y="1867529"/>
            <a:ext cx="3933233" cy="22026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F48D632-6EC9-4526-BC23-7EC1A82EF719}"/>
              </a:ext>
            </a:extLst>
          </p:cNvPr>
          <p:cNvSpPr>
            <a:spLocks noChangeArrowheads="1"/>
          </p:cNvSpPr>
          <p:nvPr/>
        </p:nvSpPr>
        <p:spPr bwMode="auto">
          <a:xfrm>
            <a:off x="0" y="800785"/>
            <a:ext cx="85970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sv-SE" altLang="sv-SE" sz="36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ESKILSTUNA CITY P10-BLÅ   </a:t>
            </a:r>
            <a:endParaRPr kumimoji="0" lang="sv-SE" altLang="sv-SE"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79878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DE12F45-F1DF-4947-8068-970E8862D4BE}"/>
              </a:ext>
            </a:extLst>
          </p:cNvPr>
          <p:cNvSpPr txBox="1"/>
          <p:nvPr/>
        </p:nvSpPr>
        <p:spPr>
          <a:xfrm>
            <a:off x="1168400" y="254000"/>
            <a:ext cx="6870700" cy="369332"/>
          </a:xfrm>
          <a:prstGeom prst="rect">
            <a:avLst/>
          </a:prstGeom>
          <a:noFill/>
        </p:spPr>
        <p:txBody>
          <a:bodyPr wrap="square" rtlCol="0">
            <a:spAutoFit/>
          </a:bodyPr>
          <a:lstStyle/>
          <a:p>
            <a:r>
              <a:rPr lang="sv-SE" dirty="0"/>
              <a:t>                                          Från Kansliet</a:t>
            </a:r>
          </a:p>
        </p:txBody>
      </p:sp>
      <p:sp>
        <p:nvSpPr>
          <p:cNvPr id="3" name="textruta 2">
            <a:extLst>
              <a:ext uri="{FF2B5EF4-FFF2-40B4-BE49-F238E27FC236}">
                <a16:creationId xmlns:a16="http://schemas.microsoft.com/office/drawing/2014/main" id="{8501E553-DCA5-4E81-BA56-917E4827E4A1}"/>
              </a:ext>
            </a:extLst>
          </p:cNvPr>
          <p:cNvSpPr txBox="1"/>
          <p:nvPr/>
        </p:nvSpPr>
        <p:spPr>
          <a:xfrm>
            <a:off x="539750" y="908050"/>
            <a:ext cx="8451850" cy="3816429"/>
          </a:xfrm>
          <a:prstGeom prst="rect">
            <a:avLst/>
          </a:prstGeom>
          <a:noFill/>
        </p:spPr>
        <p:txBody>
          <a:bodyPr wrap="square" rtlCol="0">
            <a:spAutoFit/>
          </a:bodyPr>
          <a:lstStyle/>
          <a:p>
            <a:pPr marL="342900" lvl="0" indent="-342900">
              <a:buFont typeface="Calibri" panose="020F0502020204030204" pitchFamily="34" charset="0"/>
              <a:buChar char="-"/>
            </a:pPr>
            <a:r>
              <a:rPr lang="sv-SE" sz="1600" b="1" dirty="0">
                <a:effectLst/>
                <a:latin typeface="Calibri" panose="020F0502020204030204" pitchFamily="34" charset="0"/>
                <a:ea typeface="Calibri" panose="020F0502020204030204" pitchFamily="34" charset="0"/>
                <a:cs typeface="Times New Roman" panose="02020603050405020304" pitchFamily="18" charset="0"/>
              </a:rPr>
              <a:t>Matchvärd ska finnas vid alla hemmamatcher – barnens namn kommer stå på kallelse, följer upp via Excel så det blir ”rättvist” behöver fyllas i </a:t>
            </a:r>
            <a:r>
              <a:rPr lang="sv-SE" sz="1600" b="1" dirty="0" err="1">
                <a:effectLst/>
                <a:latin typeface="Calibri" panose="020F0502020204030204" pitchFamily="34" charset="0"/>
                <a:ea typeface="Calibri" panose="020F0502020204030204" pitchFamily="34" charset="0"/>
                <a:cs typeface="Times New Roman" panose="02020603050405020304" pitchFamily="18" charset="0"/>
              </a:rPr>
              <a:t>Fogis</a:t>
            </a:r>
            <a:r>
              <a:rPr lang="sv-SE" sz="1600" b="1" dirty="0">
                <a:latin typeface="Calibri" panose="020F0502020204030204" pitchFamily="34" charset="0"/>
                <a:ea typeface="Calibri" panose="020F0502020204030204" pitchFamily="34" charset="0"/>
                <a:cs typeface="Times New Roman" panose="02020603050405020304" pitchFamily="18" charset="0"/>
              </a:rPr>
              <a:t>.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Kiosken ska bemannas, schema för alla ungdomslag.</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1 helg Vår</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1 helg Höst</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(kanske fredag beroende på om det är mycket matcher) Lördag, söndag</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Ska bemannas! – föräldragruppen skapar ett schema!</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 </a:t>
            </a:r>
          </a:p>
          <a:p>
            <a:pPr marL="457200"/>
            <a:r>
              <a:rPr lang="sv-SE" sz="1600" dirty="0">
                <a:solidFill>
                  <a:srgbClr val="000000"/>
                </a:solidFill>
                <a:effectLst/>
                <a:latin typeface="Calibri" panose="020F0502020204030204" pitchFamily="34" charset="0"/>
                <a:ea typeface="Times New Roman" panose="02020603050405020304" pitchFamily="18" charset="0"/>
              </a:rPr>
              <a:t>I stället för RC häfte 2024 kommer klubben sälja </a:t>
            </a:r>
            <a:r>
              <a:rPr lang="sv-SE" sz="1600" dirty="0" err="1">
                <a:solidFill>
                  <a:srgbClr val="000000"/>
                </a:solidFill>
                <a:effectLst/>
                <a:latin typeface="Calibri" panose="020F0502020204030204" pitchFamily="34" charset="0"/>
                <a:ea typeface="Times New Roman" panose="02020603050405020304" pitchFamily="18" charset="0"/>
              </a:rPr>
              <a:t>Bamboo</a:t>
            </a:r>
            <a:r>
              <a:rPr lang="sv-SE" sz="1600" dirty="0">
                <a:solidFill>
                  <a:srgbClr val="000000"/>
                </a:solidFill>
                <a:effectLst/>
                <a:latin typeface="Calibri" panose="020F0502020204030204" pitchFamily="34" charset="0"/>
                <a:ea typeface="Times New Roman" panose="02020603050405020304" pitchFamily="18" charset="0"/>
              </a:rPr>
              <a:t> strumpor – antalet kommer vara 7st per familj som minimum vår och höst. En omgång på våren och en gång på hösten. </a:t>
            </a:r>
            <a:r>
              <a:rPr lang="sv-SE" sz="1600" dirty="0">
                <a:effectLst/>
                <a:latin typeface="Calibri" panose="020F0502020204030204" pitchFamily="34" charset="0"/>
                <a:ea typeface="Calibri" panose="020F0502020204030204" pitchFamily="34" charset="0"/>
                <a:cs typeface="Times New Roman" panose="02020603050405020304" pitchFamily="18" charset="0"/>
              </a:rPr>
              <a:t> </a:t>
            </a:r>
          </a:p>
          <a:p>
            <a:pPr marL="457200"/>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marL="457200"/>
            <a:r>
              <a:rPr lang="sv-SE" sz="1600" dirty="0">
                <a:effectLst/>
                <a:latin typeface="Calibri" panose="020F0502020204030204" pitchFamily="34" charset="0"/>
                <a:ea typeface="Calibri" panose="020F0502020204030204" pitchFamily="34" charset="0"/>
                <a:cs typeface="Times New Roman" panose="02020603050405020304" pitchFamily="18" charset="0"/>
              </a:rPr>
              <a:t>- Medlemsavgiften glöm inte!</a:t>
            </a:r>
          </a:p>
          <a:p>
            <a:pPr marL="457200"/>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pic>
        <p:nvPicPr>
          <p:cNvPr id="4" name="Bildobjekt 4">
            <a:extLst>
              <a:ext uri="{FF2B5EF4-FFF2-40B4-BE49-F238E27FC236}">
                <a16:creationId xmlns:a16="http://schemas.microsoft.com/office/drawing/2014/main" id="{58AE8365-D2F5-48CF-A133-409913CEB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34" y="83897"/>
            <a:ext cx="1596435" cy="894004"/>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0F9F0FA0-4F3E-4B36-B7D2-284DB24B468E}"/>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245606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ECCBCF4-65E9-4AF5-BA2D-1E5B41DF8444}"/>
              </a:ext>
            </a:extLst>
          </p:cNvPr>
          <p:cNvSpPr txBox="1"/>
          <p:nvPr/>
        </p:nvSpPr>
        <p:spPr>
          <a:xfrm>
            <a:off x="361950" y="711022"/>
            <a:ext cx="3257550" cy="3785652"/>
          </a:xfrm>
          <a:prstGeom prst="rect">
            <a:avLst/>
          </a:prstGeom>
          <a:noFill/>
        </p:spPr>
        <p:txBody>
          <a:bodyPr wrap="square">
            <a:spAutoFit/>
          </a:bodyPr>
          <a:lstStyle/>
          <a:p>
            <a:r>
              <a:rPr lang="sv-SE" sz="2400" b="1" dirty="0">
                <a:effectLst/>
                <a:latin typeface="Calibri" panose="020F0502020204030204" pitchFamily="34" charset="0"/>
                <a:ea typeface="Calibri" panose="020F0502020204030204" pitchFamily="34" charset="0"/>
                <a:cs typeface="Times New Roman" panose="02020603050405020304" pitchFamily="18" charset="0"/>
              </a:rPr>
              <a:t>Förslag?</a:t>
            </a:r>
            <a:r>
              <a:rPr lang="sv-SE" sz="24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Till Gothia och även Våren att köpa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Hoodietröja</a:t>
            </a:r>
            <a:r>
              <a:rPr lang="sv-SE" sz="1800" dirty="0">
                <a:effectLst/>
                <a:latin typeface="Calibri" panose="020F0502020204030204" pitchFamily="34" charset="0"/>
                <a:ea typeface="Calibri" panose="020F0502020204030204" pitchFamily="34" charset="0"/>
                <a:cs typeface="Times New Roman" panose="02020603050405020304" pitchFamily="18" charset="0"/>
              </a:rPr>
              <a:t>? City mörkblå Jako med sin siffra?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Går på 560: -</a:t>
            </a:r>
            <a:r>
              <a:rPr lang="sv-SE" sz="1800" dirty="0">
                <a:effectLst/>
                <a:latin typeface="Calibri" panose="020F0502020204030204" pitchFamily="34" charset="0"/>
                <a:ea typeface="Calibri" panose="020F0502020204030204" pitchFamily="34" charset="0"/>
                <a:cs typeface="Times New Roman" panose="02020603050405020304" pitchFamily="18" charset="0"/>
              </a:rPr>
              <a:t> (utan sponsorer) </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Calibri" panose="020F0502020204030204" pitchFamily="34" charset="0"/>
                <a:ea typeface="Calibri" panose="020F0502020204030204" pitchFamily="34" charset="0"/>
                <a:cs typeface="Times New Roman" panose="02020603050405020304" pitchFamily="18" charset="0"/>
              </a:rPr>
              <a:t> </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Calibri" panose="020F0502020204030204" pitchFamily="34" charset="0"/>
                <a:ea typeface="Calibri" panose="020F0502020204030204" pitchFamily="34" charset="0"/>
                <a:cs typeface="Times New Roman" panose="02020603050405020304" pitchFamily="18" charset="0"/>
              </a:rPr>
              <a:t>Finns intresse med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supporter t-shirt</a:t>
            </a:r>
            <a:r>
              <a:rPr lang="sv-SE" sz="1800" dirty="0">
                <a:effectLst/>
                <a:latin typeface="Calibri" panose="020F0502020204030204" pitchFamily="34" charset="0"/>
                <a:ea typeface="Calibri" panose="020F0502020204030204" pitchFamily="34" charset="0"/>
                <a:cs typeface="Times New Roman" panose="02020603050405020304" pitchFamily="18" charset="0"/>
              </a:rPr>
              <a:t>” för föräldrarna så finns det att fixa fram för 240: - exempelvis barnen siffra på tröjan bara förslag är det något intresse?</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Bildobjekt 3">
            <a:extLst>
              <a:ext uri="{FF2B5EF4-FFF2-40B4-BE49-F238E27FC236}">
                <a16:creationId xmlns:a16="http://schemas.microsoft.com/office/drawing/2014/main" id="{994C9FA1-B94F-44ED-B30F-BED9E2CE7F2A}"/>
              </a:ext>
            </a:extLst>
          </p:cNvPr>
          <p:cNvPicPr/>
          <p:nvPr/>
        </p:nvPicPr>
        <p:blipFill>
          <a:blip r:embed="rId2"/>
          <a:stretch>
            <a:fillRect/>
          </a:stretch>
        </p:blipFill>
        <p:spPr>
          <a:xfrm>
            <a:off x="3683000" y="77470"/>
            <a:ext cx="2235200" cy="2651760"/>
          </a:xfrm>
          <a:prstGeom prst="rect">
            <a:avLst/>
          </a:prstGeom>
        </p:spPr>
      </p:pic>
      <p:pic>
        <p:nvPicPr>
          <p:cNvPr id="5" name="Bildobjekt 4">
            <a:extLst>
              <a:ext uri="{FF2B5EF4-FFF2-40B4-BE49-F238E27FC236}">
                <a16:creationId xmlns:a16="http://schemas.microsoft.com/office/drawing/2014/main" id="{5C337DC3-2198-4DD0-9A01-D2AA971A79BE}"/>
              </a:ext>
            </a:extLst>
          </p:cNvPr>
          <p:cNvPicPr/>
          <p:nvPr/>
        </p:nvPicPr>
        <p:blipFill>
          <a:blip r:embed="rId3"/>
          <a:stretch>
            <a:fillRect/>
          </a:stretch>
        </p:blipFill>
        <p:spPr>
          <a:xfrm>
            <a:off x="6413500" y="32067"/>
            <a:ext cx="2324100" cy="2742565"/>
          </a:xfrm>
          <a:prstGeom prst="rect">
            <a:avLst/>
          </a:prstGeom>
        </p:spPr>
      </p:pic>
      <p:pic>
        <p:nvPicPr>
          <p:cNvPr id="6" name="Bildobjekt 5">
            <a:extLst>
              <a:ext uri="{FF2B5EF4-FFF2-40B4-BE49-F238E27FC236}">
                <a16:creationId xmlns:a16="http://schemas.microsoft.com/office/drawing/2014/main" id="{C926AFF5-5EFA-492C-9733-395ADA13B49D}"/>
              </a:ext>
            </a:extLst>
          </p:cNvPr>
          <p:cNvPicPr/>
          <p:nvPr/>
        </p:nvPicPr>
        <p:blipFill>
          <a:blip r:embed="rId4"/>
          <a:stretch>
            <a:fillRect/>
          </a:stretch>
        </p:blipFill>
        <p:spPr>
          <a:xfrm>
            <a:off x="3735387" y="2649220"/>
            <a:ext cx="1876425" cy="2181860"/>
          </a:xfrm>
          <a:prstGeom prst="rect">
            <a:avLst/>
          </a:prstGeom>
        </p:spPr>
      </p:pic>
      <p:sp>
        <p:nvSpPr>
          <p:cNvPr id="7" name="textruta 6">
            <a:extLst>
              <a:ext uri="{FF2B5EF4-FFF2-40B4-BE49-F238E27FC236}">
                <a16:creationId xmlns:a16="http://schemas.microsoft.com/office/drawing/2014/main" id="{468B07A2-4AD2-4A7D-99C1-76663CC15986}"/>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3778360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5327F58-E27E-49C8-B4E1-DA8DC1912A3C}"/>
              </a:ext>
            </a:extLst>
          </p:cNvPr>
          <p:cNvSpPr txBox="1"/>
          <p:nvPr/>
        </p:nvSpPr>
        <p:spPr>
          <a:xfrm>
            <a:off x="628650" y="990600"/>
            <a:ext cx="6864350" cy="3323987"/>
          </a:xfrm>
          <a:prstGeom prst="rect">
            <a:avLst/>
          </a:prstGeom>
          <a:noFill/>
        </p:spPr>
        <p:txBody>
          <a:bodyPr wrap="square">
            <a:spAutoFit/>
          </a:bodyPr>
          <a:lstStyle/>
          <a:p>
            <a:r>
              <a:rPr lang="sv-SE"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sz="1200" b="1" dirty="0">
                <a:effectLst/>
                <a:latin typeface="Calibri" panose="020F0502020204030204" pitchFamily="34" charset="0"/>
                <a:ea typeface="Calibri" panose="020F0502020204030204" pitchFamily="34" charset="0"/>
                <a:cs typeface="Times New Roman" panose="02020603050405020304" pitchFamily="18" charset="0"/>
              </a:rPr>
              <a:t>Försäljningsstatus föräldragrupp, kakor</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Lagkassan: _______</a:t>
            </a:r>
          </a:p>
          <a:p>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Föräldragruppen 2024: vilka kommer den bestå av?</a:t>
            </a:r>
          </a:p>
          <a:p>
            <a:r>
              <a:rPr lang="sv-SE" sz="1100" dirty="0">
                <a:effectLst/>
                <a:latin typeface="Calibri" panose="020F0502020204030204" pitchFamily="34" charset="0"/>
                <a:ea typeface="Calibri" panose="020F0502020204030204" pitchFamily="34" charset="0"/>
                <a:cs typeface="Times New Roman" panose="02020603050405020304" pitchFamily="18" charset="0"/>
              </a:rPr>
              <a:t>Ellen - Slutat</a:t>
            </a:r>
          </a:p>
          <a:p>
            <a:r>
              <a:rPr lang="sv-SE" sz="1100" dirty="0">
                <a:effectLst/>
                <a:latin typeface="Calibri" panose="020F0502020204030204" pitchFamily="34" charset="0"/>
                <a:ea typeface="Calibri" panose="020F0502020204030204" pitchFamily="34" charset="0"/>
                <a:cs typeface="Times New Roman" panose="02020603050405020304" pitchFamily="18" charset="0"/>
              </a:rPr>
              <a:t>Cissi</a:t>
            </a:r>
          </a:p>
          <a:p>
            <a:r>
              <a:rPr lang="sv-SE" sz="1100" dirty="0">
                <a:effectLst/>
                <a:latin typeface="Calibri" panose="020F0502020204030204" pitchFamily="34" charset="0"/>
                <a:ea typeface="Calibri" panose="020F0502020204030204" pitchFamily="34" charset="0"/>
                <a:cs typeface="Times New Roman" panose="02020603050405020304" pitchFamily="18" charset="0"/>
              </a:rPr>
              <a:t>Sofie</a:t>
            </a:r>
          </a:p>
          <a:p>
            <a:r>
              <a:rPr lang="sv-SE" sz="1100" dirty="0">
                <a:effectLst/>
                <a:latin typeface="Calibri" panose="020F0502020204030204" pitchFamily="34" charset="0"/>
                <a:ea typeface="Calibri" panose="020F0502020204030204" pitchFamily="34" charset="0"/>
                <a:cs typeface="Times New Roman" panose="02020603050405020304" pitchFamily="18" charset="0"/>
              </a:rPr>
              <a:t>Madeleine – tar hand om lagkassan</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sv-SE" dirty="0">
                <a:latin typeface="Calibri" panose="020F0502020204030204" pitchFamily="34" charset="0"/>
                <a:ea typeface="Calibri" panose="020F0502020204030204" pitchFamily="34" charset="0"/>
                <a:cs typeface="Times New Roman" panose="02020603050405020304" pitchFamily="18" charset="0"/>
              </a:rPr>
              <a:t>Övrigt från föräldragruppen?</a:t>
            </a:r>
          </a:p>
          <a:p>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Calibri" panose="020F0502020204030204" pitchFamily="34" charset="0"/>
                <a:ea typeface="Calibri" panose="020F0502020204030204" pitchFamily="34" charset="0"/>
                <a:cs typeface="Times New Roman" panose="02020603050405020304" pitchFamily="18" charset="0"/>
              </a:rPr>
              <a:t>Ska vi sälja en omgång till för Gothia?!</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E2DD2ED9-F330-4551-AAD2-2C698EBB7E96}"/>
              </a:ext>
            </a:extLst>
          </p:cNvPr>
          <p:cNvSpPr txBox="1"/>
          <p:nvPr/>
        </p:nvSpPr>
        <p:spPr>
          <a:xfrm>
            <a:off x="869950" y="127000"/>
            <a:ext cx="6305550" cy="646331"/>
          </a:xfrm>
          <a:prstGeom prst="rect">
            <a:avLst/>
          </a:prstGeom>
          <a:noFill/>
        </p:spPr>
        <p:txBody>
          <a:bodyPr wrap="square" rtlCol="0">
            <a:spAutoFit/>
          </a:bodyPr>
          <a:lstStyle/>
          <a:p>
            <a:r>
              <a:rPr lang="sv-SE" sz="1800" b="1" dirty="0">
                <a:effectLst/>
                <a:latin typeface="Calibri" panose="020F0502020204030204" pitchFamily="34" charset="0"/>
                <a:ea typeface="Calibri" panose="020F0502020204030204" pitchFamily="34" charset="0"/>
                <a:cs typeface="Times New Roman" panose="02020603050405020304" pitchFamily="18" charset="0"/>
              </a:rPr>
              <a:t>                                        Föräldragruppen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5" name="textruta 4">
            <a:extLst>
              <a:ext uri="{FF2B5EF4-FFF2-40B4-BE49-F238E27FC236}">
                <a16:creationId xmlns:a16="http://schemas.microsoft.com/office/drawing/2014/main" id="{F936F069-A7D7-4BCD-A101-E2D468EF78F9}"/>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3582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4">
            <a:extLst>
              <a:ext uri="{FF2B5EF4-FFF2-40B4-BE49-F238E27FC236}">
                <a16:creationId xmlns:a16="http://schemas.microsoft.com/office/drawing/2014/main" id="{E210AB83-25C7-448A-8366-868916714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667" y="819716"/>
            <a:ext cx="4183184" cy="2342584"/>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D701BF87-5528-4D22-9415-FB018E59FDB5}"/>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312631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a:extLst>
              <a:ext uri="{FF2B5EF4-FFF2-40B4-BE49-F238E27FC236}">
                <a16:creationId xmlns:a16="http://schemas.microsoft.com/office/drawing/2014/main" id="{3E329A7C-D6D3-CD0E-D202-AFCB8F6E9EBD}"/>
              </a:ext>
            </a:extLst>
          </p:cNvPr>
          <p:cNvSpPr>
            <a:spLocks noGrp="1"/>
          </p:cNvSpPr>
          <p:nvPr>
            <p:ph type="sldNum" sz="quarter" idx="4294967295"/>
          </p:nvPr>
        </p:nvSpPr>
        <p:spPr>
          <a:xfrm>
            <a:off x="6457950" y="4767263"/>
            <a:ext cx="2057400" cy="273844"/>
          </a:xfrm>
        </p:spPr>
        <p:txBody>
          <a:bodyPr/>
          <a:lstStyle/>
          <a:p>
            <a:fld id="{F4A11003-CCF3-4323-99AD-E85EB4C3CFFB}" type="slidenum">
              <a:rPr lang="sv-SE" smtClean="0"/>
              <a:t>2</a:t>
            </a:fld>
            <a:endParaRPr lang="sv-SE"/>
          </a:p>
        </p:txBody>
      </p:sp>
      <p:sp>
        <p:nvSpPr>
          <p:cNvPr id="9" name="textruta 8">
            <a:extLst>
              <a:ext uri="{FF2B5EF4-FFF2-40B4-BE49-F238E27FC236}">
                <a16:creationId xmlns:a16="http://schemas.microsoft.com/office/drawing/2014/main" id="{EAB7C4E6-C1B4-4A23-81FB-099C9A42C04B}"/>
              </a:ext>
            </a:extLst>
          </p:cNvPr>
          <p:cNvSpPr txBox="1"/>
          <p:nvPr/>
        </p:nvSpPr>
        <p:spPr>
          <a:xfrm>
            <a:off x="781385" y="1339850"/>
            <a:ext cx="7934826" cy="2862322"/>
          </a:xfrm>
          <a:prstGeom prst="rect">
            <a:avLst/>
          </a:prstGeom>
          <a:noFill/>
        </p:spPr>
        <p:txBody>
          <a:bodyPr wrap="square" rtlCol="0">
            <a:spAutoFit/>
          </a:bodyPr>
          <a:lstStyle/>
          <a:p>
            <a:r>
              <a:rPr lang="sv-SE" sz="1800" dirty="0"/>
              <a:t>Dagens agenda</a:t>
            </a:r>
            <a:r>
              <a:rPr lang="sv-SE" dirty="0"/>
              <a:t>:</a:t>
            </a:r>
          </a:p>
          <a:p>
            <a:pPr marL="285750" indent="-285750">
              <a:buFont typeface="Arial" panose="020B0604020202020204" pitchFamily="34" charset="0"/>
              <a:buChar char="•"/>
            </a:pPr>
            <a:r>
              <a:rPr lang="sv-SE" dirty="0"/>
              <a:t>Summering 2023</a:t>
            </a:r>
          </a:p>
          <a:p>
            <a:pPr marL="285750" indent="-285750">
              <a:buFont typeface="Arial" panose="020B0604020202020204" pitchFamily="34" charset="0"/>
              <a:buChar char="•"/>
            </a:pPr>
            <a:r>
              <a:rPr lang="sv-SE" dirty="0"/>
              <a:t>Kommande Säsong 2024 </a:t>
            </a:r>
          </a:p>
          <a:p>
            <a:pPr marL="285750" indent="-285750">
              <a:buFont typeface="Arial" panose="020B0604020202020204" pitchFamily="34" charset="0"/>
              <a:buChar char="•"/>
            </a:pPr>
            <a:r>
              <a:rPr lang="sv-SE" dirty="0"/>
              <a:t>Träningstider vår</a:t>
            </a:r>
          </a:p>
          <a:p>
            <a:pPr marL="285750" indent="-285750">
              <a:buFont typeface="Arial" panose="020B0604020202020204" pitchFamily="34" charset="0"/>
              <a:buChar char="•"/>
            </a:pPr>
            <a:r>
              <a:rPr lang="sv-SE" dirty="0"/>
              <a:t>Seriespel</a:t>
            </a:r>
          </a:p>
          <a:p>
            <a:pPr marL="285750" indent="-285750">
              <a:buFont typeface="Arial" panose="020B0604020202020204" pitchFamily="34" charset="0"/>
              <a:buChar char="•"/>
            </a:pPr>
            <a:r>
              <a:rPr lang="sv-SE" dirty="0"/>
              <a:t>Cup/</a:t>
            </a:r>
            <a:r>
              <a:rPr lang="sv-SE" dirty="0" err="1"/>
              <a:t>GothiaCup</a:t>
            </a:r>
            <a:r>
              <a:rPr lang="sv-SE" dirty="0"/>
              <a:t> </a:t>
            </a:r>
          </a:p>
          <a:p>
            <a:pPr marL="285750" indent="-285750">
              <a:buFont typeface="Arial" panose="020B0604020202020204" pitchFamily="34" charset="0"/>
              <a:buChar char="•"/>
            </a:pPr>
            <a:r>
              <a:rPr lang="sv-SE" dirty="0"/>
              <a:t>Från Kansliet</a:t>
            </a:r>
          </a:p>
          <a:p>
            <a:pPr marL="285750" indent="-285750">
              <a:buFont typeface="Arial" panose="020B0604020202020204" pitchFamily="34" charset="0"/>
              <a:buChar char="•"/>
            </a:pPr>
            <a:r>
              <a:rPr lang="sv-SE" dirty="0"/>
              <a:t>Föräldragruppen</a:t>
            </a:r>
          </a:p>
          <a:p>
            <a:pPr marL="285750" indent="-285750">
              <a:buFont typeface="Arial" panose="020B0604020202020204" pitchFamily="34" charset="0"/>
              <a:buChar char="•"/>
            </a:pPr>
            <a:endParaRPr lang="sv-SE" dirty="0"/>
          </a:p>
          <a:p>
            <a:endParaRPr lang="sv-SE" dirty="0"/>
          </a:p>
        </p:txBody>
      </p:sp>
      <p:pic>
        <p:nvPicPr>
          <p:cNvPr id="10" name="Bildobjekt 4">
            <a:extLst>
              <a:ext uri="{FF2B5EF4-FFF2-40B4-BE49-F238E27FC236}">
                <a16:creationId xmlns:a16="http://schemas.microsoft.com/office/drawing/2014/main" id="{A1A58B35-D070-4026-9124-FF84DBE0F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134" y="102393"/>
            <a:ext cx="2209744" cy="12374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F05AF9A5-D10B-4423-A501-1F63FA5558D7}"/>
              </a:ext>
            </a:extLst>
          </p:cNvPr>
          <p:cNvSpPr txBox="1"/>
          <p:nvPr/>
        </p:nvSpPr>
        <p:spPr>
          <a:xfrm>
            <a:off x="0" y="4767263"/>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142726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79ABEE4D-99C4-4F51-90C0-268F63EB485A}"/>
              </a:ext>
            </a:extLst>
          </p:cNvPr>
          <p:cNvSpPr txBox="1"/>
          <p:nvPr/>
        </p:nvSpPr>
        <p:spPr>
          <a:xfrm>
            <a:off x="1320800" y="311150"/>
            <a:ext cx="6515100" cy="369332"/>
          </a:xfrm>
          <a:prstGeom prst="rect">
            <a:avLst/>
          </a:prstGeom>
          <a:noFill/>
        </p:spPr>
        <p:txBody>
          <a:bodyPr wrap="square" rtlCol="0">
            <a:spAutoFit/>
          </a:bodyPr>
          <a:lstStyle/>
          <a:p>
            <a:r>
              <a:rPr lang="sv-SE" dirty="0"/>
              <a:t>                                  SUMMERING 2023</a:t>
            </a:r>
          </a:p>
        </p:txBody>
      </p:sp>
      <p:sp>
        <p:nvSpPr>
          <p:cNvPr id="6" name="textruta 5">
            <a:extLst>
              <a:ext uri="{FF2B5EF4-FFF2-40B4-BE49-F238E27FC236}">
                <a16:creationId xmlns:a16="http://schemas.microsoft.com/office/drawing/2014/main" id="{CB08580A-625A-433E-98F8-62A422BFC6AF}"/>
              </a:ext>
            </a:extLst>
          </p:cNvPr>
          <p:cNvSpPr txBox="1"/>
          <p:nvPr/>
        </p:nvSpPr>
        <p:spPr>
          <a:xfrm>
            <a:off x="857250" y="977900"/>
            <a:ext cx="8121650" cy="4370427"/>
          </a:xfrm>
          <a:prstGeom prst="rect">
            <a:avLst/>
          </a:prstGeom>
          <a:noFill/>
        </p:spPr>
        <p:txBody>
          <a:bodyPr wrap="square" rtlCol="0">
            <a:spAutoFit/>
          </a:bodyPr>
          <a:lstStyle/>
          <a:p>
            <a:r>
              <a:rPr lang="sv-SE" sz="1000" dirty="0">
                <a:effectLst/>
                <a:latin typeface="Calibri" panose="020F0502020204030204" pitchFamily="34" charset="0"/>
                <a:ea typeface="Calibri" panose="020F0502020204030204" pitchFamily="34" charset="0"/>
                <a:cs typeface="Times New Roman" panose="02020603050405020304" pitchFamily="18" charset="0"/>
              </a:rPr>
              <a:t>Vi har spelat flera matchkamper, 2 olika i seriespel, träningsmatcher under säsong. </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sv-SE" sz="1000" dirty="0">
                <a:effectLst/>
                <a:latin typeface="Calibri" panose="020F0502020204030204" pitchFamily="34" charset="0"/>
                <a:ea typeface="Calibri" panose="020F0502020204030204" pitchFamily="34" charset="0"/>
                <a:cs typeface="Times New Roman" panose="02020603050405020304" pitchFamily="18" charset="0"/>
              </a:rPr>
              <a:t>Örebrocupen 17-19 Juni</a:t>
            </a:r>
          </a:p>
          <a:p>
            <a:pPr marL="342900" lvl="0" indent="-342900">
              <a:buFont typeface="Symbol" panose="05050102010706020507" pitchFamily="18" charset="2"/>
              <a:buChar char=""/>
            </a:pPr>
            <a:r>
              <a:rPr lang="sv-SE" sz="1000" dirty="0">
                <a:effectLst/>
                <a:latin typeface="Calibri" panose="020F0502020204030204" pitchFamily="34" charset="0"/>
                <a:ea typeface="Calibri" panose="020F0502020204030204" pitchFamily="34" charset="0"/>
                <a:cs typeface="Times New Roman" panose="02020603050405020304" pitchFamily="18" charset="0"/>
              </a:rPr>
              <a:t>Skinnskatteberg cup 1-3 December</a:t>
            </a:r>
          </a:p>
          <a:p>
            <a:pPr marL="457200"/>
            <a:r>
              <a:rPr lang="sv-SE"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Calibri" panose="020F0502020204030204" pitchFamily="34" charset="0"/>
              <a:buChar char="-"/>
            </a:pPr>
            <a:r>
              <a:rPr lang="sv-SE" sz="1000" dirty="0">
                <a:effectLst/>
                <a:latin typeface="Calibri" panose="020F0502020204030204" pitchFamily="34" charset="0"/>
                <a:ea typeface="Calibri" panose="020F0502020204030204" pitchFamily="34" charset="0"/>
                <a:cs typeface="Times New Roman" panose="02020603050405020304" pitchFamily="18" charset="0"/>
              </a:rPr>
              <a:t>Skulle åkt till Lux Åland men olycka på båten gjorde så vi inte fick åka iväg.</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Vi har gjort totalt från januari-december 114 träningar och har haft ett snitt på 68 % </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 frivilliga träningar på onsdagar tillsammans med P09 som hölls av Johan Karlsson.</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Vi har hjälpt till med 3mot3 spel på onsdagar ( P12-P13) , hjälpt till med </a:t>
            </a:r>
            <a:r>
              <a:rPr lang="sv-SE" sz="1000" dirty="0" err="1">
                <a:effectLst/>
                <a:latin typeface="Calibri" panose="020F0502020204030204" pitchFamily="34" charset="0"/>
                <a:ea typeface="Calibri" panose="020F0502020204030204" pitchFamily="34" charset="0"/>
                <a:cs typeface="Times New Roman" panose="02020603050405020304" pitchFamily="18" charset="0"/>
              </a:rPr>
              <a:t>bollekis</a:t>
            </a:r>
            <a:r>
              <a:rPr lang="sv-SE" sz="1000" dirty="0">
                <a:effectLst/>
                <a:latin typeface="Calibri" panose="020F0502020204030204" pitchFamily="34" charset="0"/>
                <a:ea typeface="Calibri" panose="020F0502020204030204" pitchFamily="34" charset="0"/>
                <a:cs typeface="Times New Roman" panose="02020603050405020304" pitchFamily="18" charset="0"/>
              </a:rPr>
              <a:t> på söndag och vi har haft hand om bollkalle hela året.</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VI fick </a:t>
            </a:r>
            <a:r>
              <a:rPr lang="sv-SE" sz="1000" b="1" dirty="0">
                <a:effectLst/>
                <a:latin typeface="Calibri" panose="020F0502020204030204" pitchFamily="34" charset="0"/>
                <a:ea typeface="Calibri" panose="020F0502020204030204" pitchFamily="34" charset="0"/>
                <a:cs typeface="Times New Roman" panose="02020603050405020304" pitchFamily="18" charset="0"/>
              </a:rPr>
              <a:t>20 000</a:t>
            </a:r>
            <a:r>
              <a:rPr lang="sv-SE" sz="1000" dirty="0">
                <a:effectLst/>
                <a:latin typeface="Calibri" panose="020F0502020204030204" pitchFamily="34" charset="0"/>
                <a:ea typeface="Calibri" panose="020F0502020204030204" pitchFamily="34" charset="0"/>
                <a:cs typeface="Times New Roman" panose="02020603050405020304" pitchFamily="18" charset="0"/>
              </a:rPr>
              <a:t>:  sökt bidrag av Sparbanken Stiftelsen i två omgångar som gått till Cupen i Skinnskatteberg och LUX.</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b="1" dirty="0">
                <a:effectLst/>
                <a:latin typeface="Calibri" panose="020F0502020204030204" pitchFamily="34" charset="0"/>
                <a:ea typeface="Calibri" panose="020F0502020204030204" pitchFamily="34" charset="0"/>
                <a:cs typeface="Times New Roman" panose="02020603050405020304" pitchFamily="18" charset="0"/>
              </a:rPr>
              <a:t>Cuper under 2023</a:t>
            </a:r>
            <a:r>
              <a:rPr lang="sv-SE" sz="1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sv-SE" sz="1000" dirty="0" err="1">
                <a:effectLst/>
                <a:latin typeface="Calibri" panose="020F0502020204030204" pitchFamily="34" charset="0"/>
                <a:ea typeface="Calibri" panose="020F0502020204030204" pitchFamily="34" charset="0"/>
                <a:cs typeface="Times New Roman" panose="02020603050405020304" pitchFamily="18" charset="0"/>
              </a:rPr>
              <a:t>Luxcup</a:t>
            </a:r>
            <a:r>
              <a:rPr lang="sv-SE" sz="1000" dirty="0">
                <a:effectLst/>
                <a:latin typeface="Calibri" panose="020F0502020204030204" pitchFamily="34" charset="0"/>
                <a:ea typeface="Calibri" panose="020F0502020204030204" pitchFamily="34" charset="0"/>
                <a:cs typeface="Times New Roman" panose="02020603050405020304" pitchFamily="18" charset="0"/>
              </a:rPr>
              <a:t>, x-svår 9-Manna – Mars Månad </a:t>
            </a:r>
          </a:p>
          <a:p>
            <a:pPr marL="342900" lvl="0" indent="-342900">
              <a:buFont typeface="Symbol" panose="05050102010706020507" pitchFamily="18" charset="2"/>
              <a:buChar char=""/>
            </a:pPr>
            <a:r>
              <a:rPr lang="sv-SE" sz="1000" dirty="0">
                <a:effectLst/>
                <a:latin typeface="Calibri" panose="020F0502020204030204" pitchFamily="34" charset="0"/>
                <a:ea typeface="Calibri" panose="020F0502020204030204" pitchFamily="34" charset="0"/>
                <a:cs typeface="Times New Roman" panose="02020603050405020304" pitchFamily="18" charset="0"/>
              </a:rPr>
              <a:t>Örebrocupen - 16/6–18/6 övernattnings cup vi åker med 2 lag.</a:t>
            </a:r>
          </a:p>
          <a:p>
            <a:pPr marL="342900" lvl="0" indent="-342900">
              <a:buFont typeface="Symbol" panose="05050102010706020507" pitchFamily="18" charset="2"/>
              <a:buChar char=""/>
            </a:pPr>
            <a:r>
              <a:rPr lang="sv-SE" sz="1000" dirty="0">
                <a:effectLst/>
                <a:latin typeface="Calibri" panose="020F0502020204030204" pitchFamily="34" charset="0"/>
                <a:ea typeface="Calibri" panose="020F0502020204030204" pitchFamily="34" charset="0"/>
                <a:cs typeface="Times New Roman" panose="02020603050405020304" pitchFamily="18" charset="0"/>
              </a:rPr>
              <a:t>Skinnskatteberg,  9-manna 1–3 December</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b="1" dirty="0">
                <a:effectLst/>
                <a:latin typeface="Calibri" panose="020F0502020204030204" pitchFamily="34" charset="0"/>
                <a:ea typeface="Calibri" panose="020F0502020204030204" pitchFamily="34" charset="0"/>
                <a:cs typeface="Times New Roman" panose="02020603050405020304" pitchFamily="18" charset="0"/>
              </a:rPr>
              <a:t>Seriespel:</a:t>
            </a:r>
            <a:r>
              <a:rPr lang="sv-SE" sz="10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Röd</a:t>
            </a:r>
            <a:r>
              <a:rPr lang="sv-SE" sz="1000" dirty="0">
                <a:latin typeface="Calibri" panose="020F0502020204030204" pitchFamily="34" charset="0"/>
                <a:ea typeface="Calibri" panose="020F0502020204030204" pitchFamily="34" charset="0"/>
                <a:cs typeface="Times New Roman" panose="02020603050405020304" pitchFamily="18" charset="0"/>
              </a:rPr>
              <a:t> serie på våren ( 1.a)</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Svart serie på hösten</a:t>
            </a:r>
          </a:p>
          <a:p>
            <a:endParaRPr lang="sv-SE" sz="1000" dirty="0">
              <a:latin typeface="Calibri" panose="020F0502020204030204" pitchFamily="34" charset="0"/>
              <a:ea typeface="Calibri" panose="020F0502020204030204" pitchFamily="34" charset="0"/>
              <a:cs typeface="Times New Roman" panose="02020603050405020304" pitchFamily="18" charset="0"/>
            </a:endParaRPr>
          </a:p>
          <a:p>
            <a:r>
              <a:rPr lang="sv-SE" sz="1000" dirty="0">
                <a:latin typeface="Calibri" panose="020F0502020204030204" pitchFamily="34" charset="0"/>
                <a:ea typeface="Calibri" panose="020F0502020204030204" pitchFamily="34" charset="0"/>
                <a:cs typeface="Times New Roman" panose="02020603050405020304" pitchFamily="18" charset="0"/>
              </a:rPr>
              <a:t>Blå serie vår </a:t>
            </a:r>
          </a:p>
          <a:p>
            <a:r>
              <a:rPr lang="sv-SE" sz="1000" dirty="0">
                <a:effectLst/>
                <a:latin typeface="Calibri" panose="020F0502020204030204" pitchFamily="34" charset="0"/>
                <a:ea typeface="Calibri" panose="020F0502020204030204" pitchFamily="34" charset="0"/>
                <a:cs typeface="Times New Roman" panose="02020603050405020304" pitchFamily="18" charset="0"/>
              </a:rPr>
              <a:t>Grön serie höst </a:t>
            </a:r>
          </a:p>
          <a:p>
            <a:r>
              <a:rPr lang="sv-SE"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pic>
        <p:nvPicPr>
          <p:cNvPr id="7" name="Bildobjekt 4">
            <a:extLst>
              <a:ext uri="{FF2B5EF4-FFF2-40B4-BE49-F238E27FC236}">
                <a16:creationId xmlns:a16="http://schemas.microsoft.com/office/drawing/2014/main" id="{2DAD5C65-EAA4-425F-ABFE-9A3C680FF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34" y="83897"/>
            <a:ext cx="1596435" cy="894004"/>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8912E495-B91F-4B59-8610-6B83FD5269D1}"/>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399047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357B91F4-373F-4354-BE45-E7DAE0161CAC}"/>
              </a:ext>
            </a:extLst>
          </p:cNvPr>
          <p:cNvSpPr txBox="1"/>
          <p:nvPr/>
        </p:nvSpPr>
        <p:spPr>
          <a:xfrm>
            <a:off x="774700" y="336550"/>
            <a:ext cx="7772400" cy="369332"/>
          </a:xfrm>
          <a:prstGeom prst="rect">
            <a:avLst/>
          </a:prstGeom>
          <a:noFill/>
        </p:spPr>
        <p:txBody>
          <a:bodyPr wrap="square" rtlCol="0">
            <a:spAutoFit/>
          </a:bodyPr>
          <a:lstStyle/>
          <a:p>
            <a:r>
              <a:rPr lang="sv-SE" dirty="0"/>
              <a:t>                                         Kommande Säsong 2024</a:t>
            </a:r>
          </a:p>
        </p:txBody>
      </p:sp>
      <p:sp>
        <p:nvSpPr>
          <p:cNvPr id="6" name="textruta 5">
            <a:extLst>
              <a:ext uri="{FF2B5EF4-FFF2-40B4-BE49-F238E27FC236}">
                <a16:creationId xmlns:a16="http://schemas.microsoft.com/office/drawing/2014/main" id="{D6E50B51-0219-40A3-A537-D936D45828A4}"/>
              </a:ext>
            </a:extLst>
          </p:cNvPr>
          <p:cNvSpPr txBox="1"/>
          <p:nvPr/>
        </p:nvSpPr>
        <p:spPr>
          <a:xfrm>
            <a:off x="482600" y="1041400"/>
            <a:ext cx="8585200" cy="3570208"/>
          </a:xfrm>
          <a:prstGeom prst="rect">
            <a:avLst/>
          </a:prstGeom>
          <a:noFill/>
        </p:spPr>
        <p:txBody>
          <a:bodyPr wrap="square" rtlCol="0">
            <a:spAutoFit/>
          </a:bodyPr>
          <a:lstStyle/>
          <a:p>
            <a:r>
              <a:rPr lang="sv-SE" sz="1600" dirty="0">
                <a:effectLst/>
                <a:latin typeface="Calibri" panose="020F0502020204030204" pitchFamily="34" charset="0"/>
                <a:ea typeface="Calibri" panose="020F0502020204030204" pitchFamily="34" charset="0"/>
                <a:cs typeface="Times New Roman" panose="02020603050405020304" pitchFamily="18" charset="0"/>
              </a:rPr>
              <a:t>Truppen:</a:t>
            </a:r>
          </a:p>
          <a:p>
            <a:pPr marL="342900" lvl="0" indent="-342900">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30 st. utespelare 2 st. målvakter </a:t>
            </a:r>
          </a:p>
          <a:p>
            <a:pPr marL="342900" lvl="0" indent="-342900">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3 st. ledare + Matchcoacher, Jimmy, Tommy, Patrik + Marcus P och Andreas B ( Andreas Hedin slutat)</a:t>
            </a:r>
            <a:endParaRPr lang="sv-SE"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3 spelare har slutat, Rafael tillbaka till AFC, Charlie Müller, Elliot Hedin</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6 spelare har börjat (Enzo, Theo H, Lionel </a:t>
            </a:r>
            <a:r>
              <a:rPr lang="sv-SE" sz="1600" dirty="0" err="1">
                <a:effectLst/>
                <a:latin typeface="Calibri" panose="020F0502020204030204" pitchFamily="34" charset="0"/>
                <a:ea typeface="Calibri" panose="020F0502020204030204" pitchFamily="34" charset="0"/>
                <a:cs typeface="Times New Roman" panose="02020603050405020304" pitchFamily="18" charset="0"/>
              </a:rPr>
              <a:t>Kando</a:t>
            </a:r>
            <a:r>
              <a:rPr lang="sv-SE" sz="1600" dirty="0">
                <a:effectLst/>
                <a:latin typeface="Calibri" panose="020F0502020204030204" pitchFamily="34" charset="0"/>
                <a:ea typeface="Calibri" panose="020F0502020204030204" pitchFamily="34" charset="0"/>
                <a:cs typeface="Times New Roman" panose="02020603050405020304" pitchFamily="18" charset="0"/>
              </a:rPr>
              <a:t> (P09), Hugo Lundin, Alexander Lindén och Allan </a:t>
            </a:r>
            <a:r>
              <a:rPr lang="sv-SE" sz="1600" dirty="0" err="1">
                <a:effectLst/>
                <a:latin typeface="Calibri" panose="020F0502020204030204" pitchFamily="34" charset="0"/>
                <a:ea typeface="Calibri" panose="020F0502020204030204" pitchFamily="34" charset="0"/>
                <a:cs typeface="Times New Roman" panose="02020603050405020304" pitchFamily="18" charset="0"/>
              </a:rPr>
              <a:t>Peleng</a:t>
            </a:r>
            <a:r>
              <a:rPr lang="sv-SE" sz="16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Målsättningen med seriespel 2024 kommer vara 3 lag i spel.</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1 lag kommer spela träningsmatchs serie (Stockholm) 11-Manna </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1 Lag kommer spela Svartserie</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1 Lag kommer spela Rödserie</a:t>
            </a:r>
          </a:p>
          <a:p>
            <a:endParaRPr lang="sv-SE" dirty="0"/>
          </a:p>
        </p:txBody>
      </p:sp>
      <p:pic>
        <p:nvPicPr>
          <p:cNvPr id="7" name="Bildobjekt 4">
            <a:extLst>
              <a:ext uri="{FF2B5EF4-FFF2-40B4-BE49-F238E27FC236}">
                <a16:creationId xmlns:a16="http://schemas.microsoft.com/office/drawing/2014/main" id="{CB32BC98-AEFB-41B4-92A9-A6277DA6E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34" y="83897"/>
            <a:ext cx="1596435" cy="894004"/>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D46AF9CF-A557-4480-BD97-601702B50F08}"/>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332471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5F20F19-626C-5F62-B894-3BC3792DDDCB}"/>
              </a:ext>
            </a:extLst>
          </p:cNvPr>
          <p:cNvSpPr>
            <a:spLocks noGrp="1"/>
          </p:cNvSpPr>
          <p:nvPr>
            <p:ph type="body" sz="quarter" idx="10"/>
          </p:nvPr>
        </p:nvSpPr>
        <p:spPr>
          <a:xfrm>
            <a:off x="539751" y="1355512"/>
            <a:ext cx="8007349" cy="3089488"/>
          </a:xfrm>
        </p:spPr>
        <p:txBody>
          <a:bodyPr/>
          <a:lstStyle/>
          <a:p>
            <a:pPr lvl="0">
              <a:buFont typeface="Arial" panose="020B0604020202020204" pitchFamily="34" charset="0"/>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Klubben har anmäla ett lag för P2010 DM! med start i MARS!</a:t>
            </a:r>
          </a:p>
          <a:p>
            <a:pPr marL="342900" lvl="0" indent="-342900">
              <a:buFont typeface="Symbol" panose="05050102010706020507" pitchFamily="18" charset="2"/>
              <a:buChar char=""/>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Gothiacup</a:t>
            </a:r>
            <a:r>
              <a:rPr lang="sv-SE" sz="1800" dirty="0">
                <a:effectLst/>
                <a:latin typeface="Calibri" panose="020F0502020204030204" pitchFamily="34" charset="0"/>
                <a:ea typeface="Calibri" panose="020F0502020204030204" pitchFamily="34" charset="0"/>
                <a:cs typeface="Times New Roman" panose="02020603050405020304" pitchFamily="18" charset="0"/>
              </a:rPr>
              <a:t> ( tar vi sen)</a:t>
            </a:r>
          </a:p>
          <a:p>
            <a:pPr marL="342900" lvl="0" indent="-342900">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2 matchkamper är vi anmälda till</a:t>
            </a:r>
          </a:p>
          <a:p>
            <a:pPr lvl="0">
              <a:buFontTx/>
              <a:buChar char="-"/>
            </a:pPr>
            <a:r>
              <a:rPr lang="sv-SE" dirty="0">
                <a:latin typeface="Calibri" panose="020F0502020204030204" pitchFamily="34" charset="0"/>
                <a:ea typeface="Calibri" panose="020F0502020204030204" pitchFamily="34" charset="0"/>
                <a:cs typeface="Times New Roman" panose="02020603050405020304" pitchFamily="18" charset="0"/>
              </a:rPr>
              <a:t> Degerfors har bjudit in oss till en matchkamp i 7 - April Nivå medel</a:t>
            </a:r>
          </a:p>
          <a:p>
            <a:pPr lvl="0">
              <a:buFontTx/>
              <a:buChar char="-"/>
            </a:pPr>
            <a:r>
              <a:rPr lang="sv-SE" dirty="0">
                <a:latin typeface="Calibri" panose="020F0502020204030204" pitchFamily="34" charset="0"/>
                <a:ea typeface="Calibri" panose="020F0502020204030204" pitchFamily="34" charset="0"/>
                <a:cs typeface="Times New Roman" panose="02020603050405020304" pitchFamily="18" charset="0"/>
              </a:rPr>
              <a:t> Djurgårdens IF P10-A har bjudit in oss till matchkamp i Juni Nivå: X- svår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ubrik 2">
            <a:extLst>
              <a:ext uri="{FF2B5EF4-FFF2-40B4-BE49-F238E27FC236}">
                <a16:creationId xmlns:a16="http://schemas.microsoft.com/office/drawing/2014/main" id="{6AD451AE-5F3D-29C8-2127-EF7941664308}"/>
              </a:ext>
            </a:extLst>
          </p:cNvPr>
          <p:cNvSpPr>
            <a:spLocks noGrp="1"/>
          </p:cNvSpPr>
          <p:nvPr>
            <p:ph type="title"/>
          </p:nvPr>
        </p:nvSpPr>
        <p:spPr/>
        <p:txBody>
          <a:bodyPr/>
          <a:lstStyle/>
          <a:p>
            <a:r>
              <a:rPr lang="sv-SE" sz="3200" b="1" dirty="0">
                <a:effectLst/>
                <a:latin typeface="Calibri" panose="020F0502020204030204" pitchFamily="34" charset="0"/>
                <a:ea typeface="Calibri" panose="020F0502020204030204" pitchFamily="34" charset="0"/>
                <a:cs typeface="Times New Roman" panose="02020603050405020304" pitchFamily="18" charset="0"/>
              </a:rPr>
              <a:t>Cuper/sammandrag/DM för 2024:</a:t>
            </a:r>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Bildobjekt 4">
            <a:extLst>
              <a:ext uri="{FF2B5EF4-FFF2-40B4-BE49-F238E27FC236}">
                <a16:creationId xmlns:a16="http://schemas.microsoft.com/office/drawing/2014/main" id="{FD7721B3-E435-487C-A8A1-391F93569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34" y="83897"/>
            <a:ext cx="1596435" cy="89400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D960A3C9-FFF8-42F2-B7CD-16321F6C82B2}"/>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287541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F497DF9-6C36-4AD6-96E0-A41B7F111E21}"/>
              </a:ext>
            </a:extLst>
          </p:cNvPr>
          <p:cNvSpPr txBox="1"/>
          <p:nvPr/>
        </p:nvSpPr>
        <p:spPr>
          <a:xfrm>
            <a:off x="1371600" y="317500"/>
            <a:ext cx="6375400" cy="369332"/>
          </a:xfrm>
          <a:prstGeom prst="rect">
            <a:avLst/>
          </a:prstGeom>
          <a:noFill/>
        </p:spPr>
        <p:txBody>
          <a:bodyPr wrap="square" rtlCol="0">
            <a:spAutoFit/>
          </a:bodyPr>
          <a:lstStyle/>
          <a:p>
            <a:r>
              <a:rPr lang="sv-SE" dirty="0"/>
              <a:t>                                 Träningstider VÅR</a:t>
            </a:r>
          </a:p>
        </p:txBody>
      </p:sp>
      <p:sp>
        <p:nvSpPr>
          <p:cNvPr id="5" name="textruta 4">
            <a:extLst>
              <a:ext uri="{FF2B5EF4-FFF2-40B4-BE49-F238E27FC236}">
                <a16:creationId xmlns:a16="http://schemas.microsoft.com/office/drawing/2014/main" id="{ADCB66A6-48B4-4392-B623-66D47650C22D}"/>
              </a:ext>
            </a:extLst>
          </p:cNvPr>
          <p:cNvSpPr txBox="1"/>
          <p:nvPr/>
        </p:nvSpPr>
        <p:spPr>
          <a:xfrm>
            <a:off x="768350" y="984250"/>
            <a:ext cx="8191500" cy="3754874"/>
          </a:xfrm>
          <a:prstGeom prst="rect">
            <a:avLst/>
          </a:prstGeom>
          <a:noFill/>
        </p:spPr>
        <p:txBody>
          <a:bodyPr wrap="square" rtlCol="0">
            <a:spAutoFit/>
          </a:bodyPr>
          <a:lstStyle/>
          <a:p>
            <a:r>
              <a:rPr lang="sv-SE" sz="1800" b="1" dirty="0">
                <a:effectLst/>
                <a:latin typeface="Calibri" panose="020F0502020204030204" pitchFamily="34" charset="0"/>
                <a:ea typeface="Calibri" panose="020F0502020204030204" pitchFamily="34" charset="0"/>
                <a:cs typeface="Times New Roman" panose="02020603050405020304" pitchFamily="18" charset="0"/>
              </a:rPr>
              <a:t>Träningsdagar vår/sommar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har önskat 3 gånger i veckan.</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dirty="0">
                <a:effectLst/>
                <a:latin typeface="Calibri" panose="020F0502020204030204" pitchFamily="34" charset="0"/>
                <a:ea typeface="Calibri" panose="020F0502020204030204" pitchFamily="34" charset="0"/>
                <a:cs typeface="Times New Roman" panose="02020603050405020304" pitchFamily="18" charset="0"/>
              </a:rPr>
              <a:t>Mars månad</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600" dirty="0">
                <a:effectLst/>
                <a:latin typeface="Calibri" panose="020F0502020204030204" pitchFamily="34" charset="0"/>
                <a:ea typeface="Calibri" panose="020F0502020204030204" pitchFamily="34" charset="0"/>
                <a:cs typeface="Times New Roman" panose="02020603050405020304" pitchFamily="18" charset="0"/>
              </a:rPr>
              <a:t>Måndag ( Kanske extratid)</a:t>
            </a:r>
          </a:p>
          <a:p>
            <a:r>
              <a:rPr lang="sv-SE" sz="1600" dirty="0">
                <a:latin typeface="Calibri" panose="020F0502020204030204" pitchFamily="34" charset="0"/>
                <a:ea typeface="Calibri" panose="020F0502020204030204" pitchFamily="34" charset="0"/>
                <a:cs typeface="Times New Roman" panose="02020603050405020304" pitchFamily="18" charset="0"/>
              </a:rPr>
              <a:t>T</a:t>
            </a:r>
            <a:r>
              <a:rPr lang="sv-SE" sz="1600" dirty="0">
                <a:effectLst/>
                <a:latin typeface="Calibri" panose="020F0502020204030204" pitchFamily="34" charset="0"/>
                <a:ea typeface="Calibri" panose="020F0502020204030204" pitchFamily="34" charset="0"/>
                <a:cs typeface="Times New Roman" panose="02020603050405020304" pitchFamily="18" charset="0"/>
              </a:rPr>
              <a:t>isdag</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sv-SE" sz="1600" dirty="0">
                <a:latin typeface="Calibri" panose="020F0502020204030204" pitchFamily="34" charset="0"/>
                <a:ea typeface="Calibri" panose="020F0502020204030204" pitchFamily="34" charset="0"/>
                <a:cs typeface="Times New Roman" panose="02020603050405020304" pitchFamily="18" charset="0"/>
              </a:rPr>
              <a:t>O</a:t>
            </a:r>
            <a:r>
              <a:rPr lang="sv-SE" sz="1600" dirty="0">
                <a:effectLst/>
                <a:latin typeface="Calibri" panose="020F0502020204030204" pitchFamily="34" charset="0"/>
                <a:ea typeface="Calibri" panose="020F0502020204030204" pitchFamily="34" charset="0"/>
                <a:cs typeface="Times New Roman" panose="02020603050405020304" pitchFamily="18" charset="0"/>
              </a:rPr>
              <a:t>nsdag </a:t>
            </a:r>
          </a:p>
          <a:p>
            <a:r>
              <a:rPr lang="sv-SE" sz="1600" dirty="0">
                <a:latin typeface="Calibri" panose="020F0502020204030204" pitchFamily="34" charset="0"/>
                <a:ea typeface="Calibri" panose="020F0502020204030204" pitchFamily="34" charset="0"/>
                <a:cs typeface="Times New Roman" panose="02020603050405020304" pitchFamily="18" charset="0"/>
              </a:rPr>
              <a:t>T</a:t>
            </a:r>
            <a:r>
              <a:rPr lang="sv-SE" sz="1600" dirty="0">
                <a:effectLst/>
                <a:latin typeface="Calibri" panose="020F0502020204030204" pitchFamily="34" charset="0"/>
                <a:ea typeface="Calibri" panose="020F0502020204030204" pitchFamily="34" charset="0"/>
                <a:cs typeface="Times New Roman" panose="02020603050405020304" pitchFamily="18" charset="0"/>
              </a:rPr>
              <a:t>orsdag brottning</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dirty="0">
                <a:effectLst/>
                <a:latin typeface="Calibri" panose="020F0502020204030204" pitchFamily="34" charset="0"/>
                <a:ea typeface="Calibri" panose="020F0502020204030204" pitchFamily="34" charset="0"/>
                <a:cs typeface="Times New Roman" panose="02020603050405020304" pitchFamily="18" charset="0"/>
              </a:rPr>
              <a:t>Från April </a:t>
            </a:r>
            <a:r>
              <a:rPr lang="sv-SE" sz="1800" dirty="0">
                <a:effectLst/>
                <a:latin typeface="Calibri" panose="020F0502020204030204" pitchFamily="34" charset="0"/>
                <a:ea typeface="Calibri" panose="020F0502020204030204" pitchFamily="34" charset="0"/>
                <a:cs typeface="Times New Roman" panose="02020603050405020304" pitchFamily="18" charset="0"/>
              </a:rPr>
              <a:t>när grässäsongen börjar…</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Tisdagar: Tidig</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Onsdagar: Sen</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Torsdagar: Sen</a:t>
            </a:r>
          </a:p>
          <a:p>
            <a:endParaRPr lang="sv-SE" dirty="0"/>
          </a:p>
        </p:txBody>
      </p:sp>
      <p:pic>
        <p:nvPicPr>
          <p:cNvPr id="6" name="Bildobjekt 4">
            <a:extLst>
              <a:ext uri="{FF2B5EF4-FFF2-40B4-BE49-F238E27FC236}">
                <a16:creationId xmlns:a16="http://schemas.microsoft.com/office/drawing/2014/main" id="{512C0DF0-E1CF-4279-AE11-F6CD3B89C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34" y="83897"/>
            <a:ext cx="1596435" cy="894004"/>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13D98EB6-7B5F-40B9-9DDE-2D5EDEAE7238}"/>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50405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629AD81-BE54-47FB-9904-3A61A8ECEC5E}"/>
              </a:ext>
            </a:extLst>
          </p:cNvPr>
          <p:cNvSpPr txBox="1"/>
          <p:nvPr/>
        </p:nvSpPr>
        <p:spPr>
          <a:xfrm>
            <a:off x="1365250" y="406400"/>
            <a:ext cx="6394450" cy="646331"/>
          </a:xfrm>
          <a:prstGeom prst="rect">
            <a:avLst/>
          </a:prstGeom>
          <a:noFill/>
        </p:spPr>
        <p:txBody>
          <a:bodyPr wrap="square" rtlCol="0">
            <a:spAutoFit/>
          </a:bodyPr>
          <a:lstStyle/>
          <a:p>
            <a:r>
              <a:rPr lang="sv-SE" dirty="0"/>
              <a:t>                                         Övriga punkter</a:t>
            </a:r>
          </a:p>
          <a:p>
            <a:endParaRPr lang="sv-SE" dirty="0"/>
          </a:p>
        </p:txBody>
      </p:sp>
      <p:sp>
        <p:nvSpPr>
          <p:cNvPr id="3" name="textruta 2">
            <a:extLst>
              <a:ext uri="{FF2B5EF4-FFF2-40B4-BE49-F238E27FC236}">
                <a16:creationId xmlns:a16="http://schemas.microsoft.com/office/drawing/2014/main" id="{85A969EC-CAEE-48AD-861B-1831A2066DD0}"/>
              </a:ext>
            </a:extLst>
          </p:cNvPr>
          <p:cNvSpPr txBox="1"/>
          <p:nvPr/>
        </p:nvSpPr>
        <p:spPr>
          <a:xfrm>
            <a:off x="723900" y="1052731"/>
            <a:ext cx="8185150" cy="3970318"/>
          </a:xfrm>
          <a:prstGeom prst="rect">
            <a:avLst/>
          </a:prstGeom>
          <a:noFill/>
        </p:spPr>
        <p:txBody>
          <a:bodyPr wrap="square" rtlCol="0">
            <a:spAutoFit/>
          </a:bodyPr>
          <a:lstStyle/>
          <a:p>
            <a:r>
              <a:rPr lang="sv-SE" sz="1800" dirty="0">
                <a:effectLst/>
                <a:latin typeface="Calibri" panose="020F0502020204030204" pitchFamily="34" charset="0"/>
                <a:ea typeface="Calibri" panose="020F0502020204030204" pitchFamily="34" charset="0"/>
                <a:cs typeface="Times New Roman" panose="02020603050405020304" pitchFamily="18" charset="0"/>
              </a:rPr>
              <a:t>Kallelse till match kommer ske på tisdagar.</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Obesvarad matchkallelse (dvs inte i tid) så är man tyvärr inte med, då tar vi in ersättare direkt när tiden är slut för att minimera vårt jobb att leta ersättare in i det sista. Så har kallelsen gått ut har vi en ersättare klar!</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3 mot 3 som klubben arrangerar varje år, kommer vi P10, P11, P12 dela på. Alla kommer bli kallade till att vara med som ledare under året.</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ser gärna att barnen lägger in sina nummer och e-postadresser under deras profiler på laget.se</a:t>
            </a:r>
          </a:p>
          <a:p>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Calibri" panose="020F0502020204030204" pitchFamily="34" charset="0"/>
                <a:ea typeface="Calibri" panose="020F0502020204030204" pitchFamily="34" charset="0"/>
                <a:cs typeface="Times New Roman" panose="02020603050405020304" pitchFamily="18" charset="0"/>
              </a:rPr>
              <a:t>Tackar man nej till träning – lägg in en kommentar så vi vet varför. </a:t>
            </a:r>
          </a:p>
          <a:p>
            <a:r>
              <a:rPr lang="sv-SE"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pic>
        <p:nvPicPr>
          <p:cNvPr id="4" name="Bildobjekt 4">
            <a:extLst>
              <a:ext uri="{FF2B5EF4-FFF2-40B4-BE49-F238E27FC236}">
                <a16:creationId xmlns:a16="http://schemas.microsoft.com/office/drawing/2014/main" id="{35BA3BCC-036B-4427-B331-61C9D41F3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34" y="83897"/>
            <a:ext cx="1596435" cy="894004"/>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BE7204FB-BA42-4F02-BACA-05BA21740224}"/>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267391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5D17C95-36A7-4BFC-BD6B-6A23721B4130}"/>
              </a:ext>
            </a:extLst>
          </p:cNvPr>
          <p:cNvSpPr txBox="1"/>
          <p:nvPr/>
        </p:nvSpPr>
        <p:spPr>
          <a:xfrm>
            <a:off x="825500" y="323850"/>
            <a:ext cx="7607300" cy="369332"/>
          </a:xfrm>
          <a:prstGeom prst="rect">
            <a:avLst/>
          </a:prstGeom>
          <a:noFill/>
        </p:spPr>
        <p:txBody>
          <a:bodyPr wrap="square" rtlCol="0">
            <a:spAutoFit/>
          </a:bodyPr>
          <a:lstStyle/>
          <a:p>
            <a:r>
              <a:rPr lang="sv-SE" dirty="0"/>
              <a:t>                                             Gothia cup 2024</a:t>
            </a:r>
          </a:p>
        </p:txBody>
      </p:sp>
      <p:pic>
        <p:nvPicPr>
          <p:cNvPr id="4" name="Bildobjekt 3">
            <a:extLst>
              <a:ext uri="{FF2B5EF4-FFF2-40B4-BE49-F238E27FC236}">
                <a16:creationId xmlns:a16="http://schemas.microsoft.com/office/drawing/2014/main" id="{AAF6749E-D293-4A72-B291-8BBFAFDAFE01}"/>
              </a:ext>
            </a:extLst>
          </p:cNvPr>
          <p:cNvPicPr>
            <a:picLocks noChangeAspect="1"/>
          </p:cNvPicPr>
          <p:nvPr/>
        </p:nvPicPr>
        <p:blipFill>
          <a:blip r:embed="rId2"/>
          <a:stretch>
            <a:fillRect/>
          </a:stretch>
        </p:blipFill>
        <p:spPr>
          <a:xfrm>
            <a:off x="7388117" y="80860"/>
            <a:ext cx="1543265" cy="438211"/>
          </a:xfrm>
          <a:prstGeom prst="rect">
            <a:avLst/>
          </a:prstGeom>
        </p:spPr>
      </p:pic>
      <p:sp>
        <p:nvSpPr>
          <p:cNvPr id="5" name="textruta 4">
            <a:extLst>
              <a:ext uri="{FF2B5EF4-FFF2-40B4-BE49-F238E27FC236}">
                <a16:creationId xmlns:a16="http://schemas.microsoft.com/office/drawing/2014/main" id="{9F6CF07B-E423-4429-A566-786F75EB7ED8}"/>
              </a:ext>
            </a:extLst>
          </p:cNvPr>
          <p:cNvSpPr txBox="1"/>
          <p:nvPr/>
        </p:nvSpPr>
        <p:spPr>
          <a:xfrm>
            <a:off x="555732" y="762061"/>
            <a:ext cx="8426450" cy="4339650"/>
          </a:xfrm>
          <a:prstGeom prst="rect">
            <a:avLst/>
          </a:prstGeom>
          <a:noFill/>
        </p:spPr>
        <p:txBody>
          <a:bodyPr wrap="square" rtlCol="0">
            <a:spAutoFit/>
          </a:bodyPr>
          <a:lstStyle/>
          <a:p>
            <a:r>
              <a:rPr lang="sv-SE" sz="1600" dirty="0">
                <a:effectLst/>
                <a:latin typeface="Calibri" panose="020F0502020204030204" pitchFamily="34" charset="0"/>
                <a:ea typeface="Calibri" panose="020F0502020204030204" pitchFamily="34" charset="0"/>
                <a:cs typeface="Times New Roman" panose="02020603050405020304" pitchFamily="18" charset="0"/>
              </a:rPr>
              <a:t>Vi är anmälda i två klasser </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B14 11-Manna</a:t>
            </a:r>
          </a:p>
          <a:p>
            <a:pPr marL="342900" lvl="0" indent="-342900">
              <a:buFont typeface="Calibri" panose="020F050202020403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B14  9-manna </a:t>
            </a:r>
          </a:p>
          <a:p>
            <a:pPr lvl="0"/>
            <a:r>
              <a:rPr lang="sv-SE" sz="16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Gothia spelas vecka 29 åker ner på söndag och hem lördag.</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Gothia kommer kosta ca 3130:- PLUS Transport.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sv-SE" sz="16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600" dirty="0">
                <a:effectLst/>
                <a:latin typeface="Calibri" panose="020F0502020204030204" pitchFamily="34" charset="0"/>
                <a:ea typeface="Calibri" panose="020F0502020204030204" pitchFamily="34" charset="0"/>
                <a:cs typeface="Times New Roman" panose="02020603050405020304" pitchFamily="18" charset="0"/>
              </a:rPr>
              <a:t>10 maj är sista dag det ska vara betalt till Gothia.</a:t>
            </a:r>
          </a:p>
          <a:p>
            <a:pPr marL="285750" indent="-285750">
              <a:buFont typeface="Arial" panose="020B0604020202020204" pitchFamily="34" charset="0"/>
              <a:buChar char="•"/>
            </a:pPr>
            <a:r>
              <a:rPr lang="sv-SE" sz="1600" dirty="0">
                <a:latin typeface="Calibri" panose="020F0502020204030204" pitchFamily="34" charset="0"/>
                <a:ea typeface="Calibri" panose="020F0502020204030204" pitchFamily="34" charset="0"/>
                <a:cs typeface="Times New Roman" panose="02020603050405020304" pitchFamily="18" charset="0"/>
              </a:rPr>
              <a:t>V</a:t>
            </a:r>
            <a:r>
              <a:rPr lang="sv-SE" sz="1600" dirty="0">
                <a:effectLst/>
                <a:latin typeface="Calibri" panose="020F0502020204030204" pitchFamily="34" charset="0"/>
                <a:ea typeface="Calibri" panose="020F0502020204030204" pitchFamily="34" charset="0"/>
                <a:cs typeface="Times New Roman" panose="02020603050405020304" pitchFamily="18" charset="0"/>
              </a:rPr>
              <a:t>ilket sista datum ska vi bestämma för betalning till lagkassan?</a:t>
            </a:r>
          </a:p>
          <a:p>
            <a:pPr marL="285750" indent="-285750">
              <a:buFont typeface="Arial" panose="020B060402020202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Vill man göra en delbetalning i mars?</a:t>
            </a:r>
          </a:p>
          <a:p>
            <a:pPr marL="285750" indent="-285750">
              <a:buFont typeface="Arial" panose="020B0604020202020204" pitchFamily="34" charset="0"/>
              <a:buChar char="•"/>
            </a:pPr>
            <a:r>
              <a:rPr lang="sv-SE" sz="1600" dirty="0">
                <a:latin typeface="Calibri" panose="020F0502020204030204" pitchFamily="34" charset="0"/>
                <a:ea typeface="Calibri" panose="020F0502020204030204" pitchFamily="34" charset="0"/>
                <a:cs typeface="Times New Roman" panose="02020603050405020304" pitchFamily="18" charset="0"/>
              </a:rPr>
              <a:t>Legitimation behöver alla ha med sig och visa upp första speldagen innan </a:t>
            </a:r>
            <a:r>
              <a:rPr lang="sv-SE" sz="1600" dirty="0" err="1">
                <a:latin typeface="Calibri" panose="020F0502020204030204" pitchFamily="34" charset="0"/>
                <a:ea typeface="Calibri" panose="020F0502020204030204" pitchFamily="34" charset="0"/>
                <a:cs typeface="Times New Roman" panose="02020603050405020304" pitchFamily="18" charset="0"/>
              </a:rPr>
              <a:t>kl</a:t>
            </a:r>
            <a:r>
              <a:rPr lang="sv-SE" sz="1600" dirty="0">
                <a:latin typeface="Calibri" panose="020F0502020204030204" pitchFamily="34" charset="0"/>
                <a:ea typeface="Calibri" panose="020F0502020204030204" pitchFamily="34" charset="0"/>
                <a:cs typeface="Times New Roman" panose="02020603050405020304" pitchFamily="18" charset="0"/>
              </a:rPr>
              <a:t> 12:00 annars får man inte spela Gothia cup.</a:t>
            </a:r>
          </a:p>
          <a:p>
            <a:pPr marL="285750" indent="-285750">
              <a:buFont typeface="Arial" panose="020B0604020202020204" pitchFamily="34" charset="0"/>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Vi har ansökt via stiftelsen och fått det beviljat av </a:t>
            </a:r>
            <a:r>
              <a:rPr lang="sv-SE" sz="1600" b="1" dirty="0">
                <a:effectLst/>
                <a:latin typeface="Calibri" panose="020F0502020204030204" pitchFamily="34" charset="0"/>
                <a:ea typeface="Calibri" panose="020F0502020204030204" pitchFamily="34" charset="0"/>
                <a:cs typeface="Times New Roman" panose="02020603050405020304" pitchFamily="18" charset="0"/>
              </a:rPr>
              <a:t>Sparbanken </a:t>
            </a:r>
            <a:r>
              <a:rPr lang="sv-SE" sz="1600" b="1" dirty="0" err="1">
                <a:effectLst/>
                <a:latin typeface="Calibri" panose="020F0502020204030204" pitchFamily="34" charset="0"/>
                <a:ea typeface="Calibri" panose="020F0502020204030204" pitchFamily="34" charset="0"/>
                <a:cs typeface="Times New Roman" panose="02020603050405020304" pitchFamily="18" charset="0"/>
              </a:rPr>
              <a:t>Rekarne</a:t>
            </a:r>
            <a:r>
              <a:rPr lang="sv-SE" sz="1600" b="1" dirty="0">
                <a:effectLst/>
                <a:latin typeface="Calibri" panose="020F0502020204030204" pitchFamily="34" charset="0"/>
                <a:ea typeface="Calibri" panose="020F0502020204030204" pitchFamily="34" charset="0"/>
                <a:cs typeface="Times New Roman" panose="02020603050405020304" pitchFamily="18" charset="0"/>
              </a:rPr>
              <a:t> 25 000:-  </a:t>
            </a:r>
            <a:r>
              <a:rPr lang="sv-SE" sz="1600" dirty="0">
                <a:effectLst/>
                <a:latin typeface="Calibri" panose="020F0502020204030204" pitchFamily="34" charset="0"/>
                <a:ea typeface="Calibri" panose="020F0502020204030204" pitchFamily="34" charset="0"/>
                <a:cs typeface="Times New Roman" panose="02020603050405020304" pitchFamily="18" charset="0"/>
              </a:rPr>
              <a:t>bidrag till Gothia cup!!</a:t>
            </a:r>
          </a:p>
          <a:p>
            <a:pPr marL="285750" indent="-285750">
              <a:buFont typeface="Arial" panose="020B0604020202020204" pitchFamily="34" charset="0"/>
              <a:buChar char="•"/>
            </a:pPr>
            <a:r>
              <a:rPr lang="sv-SE" sz="1600" dirty="0">
                <a:latin typeface="Calibri" panose="020F0502020204030204" pitchFamily="34" charset="0"/>
                <a:ea typeface="Calibri" panose="020F0502020204030204" pitchFamily="34" charset="0"/>
                <a:cs typeface="Times New Roman" panose="02020603050405020304" pitchFamily="18" charset="0"/>
              </a:rPr>
              <a:t>Vi har via sponsor.me fått in 1400:- 6 </a:t>
            </a:r>
            <a:r>
              <a:rPr lang="sv-SE" sz="1600" dirty="0" err="1">
                <a:latin typeface="Calibri" panose="020F0502020204030204" pitchFamily="34" charset="0"/>
                <a:ea typeface="Calibri" panose="020F0502020204030204" pitchFamily="34" charset="0"/>
                <a:cs typeface="Times New Roman" panose="02020603050405020304" pitchFamily="18" charset="0"/>
              </a:rPr>
              <a:t>st</a:t>
            </a:r>
            <a:r>
              <a:rPr lang="sv-SE" sz="1600" dirty="0">
                <a:latin typeface="Calibri" panose="020F0502020204030204" pitchFamily="34" charset="0"/>
                <a:ea typeface="Calibri" panose="020F0502020204030204" pitchFamily="34" charset="0"/>
                <a:cs typeface="Times New Roman" panose="02020603050405020304" pitchFamily="18" charset="0"/>
              </a:rPr>
              <a:t> som sponsrat laget.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6" name="textruta 5">
            <a:extLst>
              <a:ext uri="{FF2B5EF4-FFF2-40B4-BE49-F238E27FC236}">
                <a16:creationId xmlns:a16="http://schemas.microsoft.com/office/drawing/2014/main" id="{04B2FE4E-9F08-4ED8-B61A-81F86921D7A3}"/>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415232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B4A6FC4-437A-4A4D-A5D1-6227A2CB4DBA}"/>
              </a:ext>
            </a:extLst>
          </p:cNvPr>
          <p:cNvSpPr txBox="1"/>
          <p:nvPr/>
        </p:nvSpPr>
        <p:spPr>
          <a:xfrm>
            <a:off x="336550" y="184150"/>
            <a:ext cx="4641850" cy="4669099"/>
          </a:xfrm>
          <a:prstGeom prst="rect">
            <a:avLst/>
          </a:prstGeom>
          <a:noFill/>
        </p:spPr>
        <p:txBody>
          <a:bodyPr wrap="square">
            <a:spAutoFit/>
          </a:bodyPr>
          <a:lstStyle/>
          <a:p>
            <a:r>
              <a:rPr lang="sv-SE" sz="1050" dirty="0">
                <a:effectLst/>
                <a:latin typeface="Calibri" panose="020F0502020204030204" pitchFamily="34" charset="0"/>
                <a:ea typeface="Calibri" panose="020F0502020204030204" pitchFamily="34" charset="0"/>
                <a:cs typeface="Times New Roman" panose="02020603050405020304" pitchFamily="18" charset="0"/>
              </a:rPr>
              <a:t>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440"/>
              </a:spcAft>
            </a:pPr>
            <a:r>
              <a:rPr lang="sv-SE" sz="1000" b="1"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Kategori A – Skolboende: </a:t>
            </a:r>
            <a:endParaRPr lang="sv-SE"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440"/>
              </a:spcBef>
              <a:spcAft>
                <a:spcPts val="1440"/>
              </a:spcAft>
            </a:pPr>
            <a:r>
              <a:rPr lang="sv-SE" sz="10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Samtliga boende spelare och ledare betalar en boendekostnad och en deltagaravgift. I kostnaden ingår Gothia </a:t>
            </a:r>
            <a:r>
              <a:rPr lang="sv-SE" sz="1000" dirty="0" err="1">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Card</a:t>
            </a:r>
            <a:r>
              <a:rPr lang="sv-SE" sz="10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och 18 måltider (frukost, lunch och middag) som inleds med middag 14 juli och avslutas med lunch 20 juli. Minimum två, maximalt fyra ledare per lag kan bo på skolan. Medtag madrass och filt (medhavd madrass får ej vara bredare än 75 cm per person). Vi uppmanar alla deltagare och ledare att aldrig lämna värdefulla föremål eller pengar kvar på skolan. </a:t>
            </a:r>
            <a:r>
              <a:rPr lang="sv-SE" sz="1000" dirty="0">
                <a:solidFill>
                  <a:srgbClr val="0000FF"/>
                </a:solidFill>
                <a:effectLst/>
                <a:latin typeface="Segoe UI" panose="020B0502040204020203" pitchFamily="34" charset="0"/>
                <a:ea typeface="Times New Roman" panose="02020603050405020304" pitchFamily="18" charset="0"/>
                <a:cs typeface="Times New Roman" panose="02020603050405020304" pitchFamily="18" charset="0"/>
                <a:hlinkClick r:id="rId2"/>
              </a:rPr>
              <a:t>Läs mer om att bo på skola.</a:t>
            </a:r>
            <a:endParaRPr lang="sv-SE"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440"/>
              </a:spcAft>
            </a:pPr>
            <a:r>
              <a:rPr lang="sv-SE" sz="700" b="1"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10 maj:</a:t>
            </a:r>
            <a:r>
              <a:rPr lang="sv-SE" sz="7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Sista betalningsdag för boendekostnaden och/eller deltagaravgiften för alla lag som skall bo på skola, hotell eller har bokat eget boende.</a:t>
            </a:r>
            <a:endParaRPr lang="sv-SE"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440"/>
              </a:spcAft>
            </a:pPr>
            <a:r>
              <a:rPr lang="sv-SE" sz="700" b="1"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10 juni:</a:t>
            </a:r>
            <a:r>
              <a:rPr lang="sv-SE" sz="7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Sista betalningsdag för extra beställningar så som transfer, extra Gothia </a:t>
            </a:r>
            <a:r>
              <a:rPr lang="sv-SE" sz="700" dirty="0" err="1">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Card</a:t>
            </a:r>
            <a:r>
              <a:rPr lang="sv-SE" sz="7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extra </a:t>
            </a:r>
            <a:r>
              <a:rPr lang="sv-SE" sz="700" dirty="0" err="1">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Leaders</a:t>
            </a:r>
            <a:r>
              <a:rPr lang="sv-SE" sz="7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a:t>
            </a:r>
            <a:r>
              <a:rPr lang="sv-SE" sz="700" dirty="0" err="1">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Card</a:t>
            </a:r>
            <a:r>
              <a:rPr lang="sv-SE" sz="7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specialmat eller </a:t>
            </a:r>
            <a:r>
              <a:rPr lang="sv-SE" sz="700" dirty="0" err="1">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matkort</a:t>
            </a:r>
            <a:r>
              <a:rPr lang="sv-SE" sz="7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Även sista datum att avboka enstaka spelare.</a:t>
            </a:r>
          </a:p>
          <a:p>
            <a:pPr>
              <a:lnSpc>
                <a:spcPct val="115000"/>
              </a:lnSpc>
              <a:spcAft>
                <a:spcPts val="1440"/>
              </a:spcAft>
            </a:pPr>
            <a:r>
              <a:rPr lang="sv-SE" sz="700" b="1"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13 juli:</a:t>
            </a:r>
            <a:r>
              <a:rPr lang="sv-SE" sz="7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Sista dag att checka in online</a:t>
            </a:r>
            <a:endParaRPr lang="sv-SE" sz="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440"/>
              </a:spcAft>
            </a:pPr>
            <a:r>
              <a:rPr lang="sv-SE" sz="700" b="1"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14 juli:</a:t>
            </a:r>
            <a:r>
              <a:rPr lang="sv-SE" sz="7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Ankomstdag, inga matcher spelas</a:t>
            </a:r>
          </a:p>
          <a:p>
            <a:pPr>
              <a:spcAft>
                <a:spcPts val="1440"/>
              </a:spcAft>
            </a:pPr>
            <a:r>
              <a:rPr lang="sv-SE" sz="600" b="1"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15 juli:</a:t>
            </a:r>
            <a:r>
              <a:rPr lang="sv-SE" sz="6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Matcherna börjar och invigningen äger rum på Ullevi Stadium</a:t>
            </a:r>
            <a:endParaRPr lang="sv-SE" sz="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440"/>
              </a:spcAft>
            </a:pPr>
            <a:r>
              <a:rPr lang="sv-SE" sz="600" b="1"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16 juli:</a:t>
            </a:r>
            <a:r>
              <a:rPr lang="sv-SE" sz="6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Sista dag för ålderskontroll</a:t>
            </a:r>
            <a:endParaRPr lang="sv-SE" sz="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440"/>
              </a:spcAft>
            </a:pPr>
            <a:r>
              <a:rPr lang="sv-SE" sz="600" b="1"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20 juli:</a:t>
            </a:r>
            <a:r>
              <a:rPr lang="sv-SE" sz="6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Finaler och avresedag</a:t>
            </a:r>
            <a:endParaRPr lang="sv-SE"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440"/>
              </a:spcAft>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85207066-4B60-4A65-AF07-D9B7B5D2120C}"/>
              </a:ext>
            </a:extLst>
          </p:cNvPr>
          <p:cNvSpPr txBox="1"/>
          <p:nvPr/>
        </p:nvSpPr>
        <p:spPr>
          <a:xfrm>
            <a:off x="0" y="4774168"/>
            <a:ext cx="9144000" cy="369332"/>
          </a:xfrm>
          <a:prstGeom prst="rect">
            <a:avLst/>
          </a:prstGeom>
          <a:solidFill>
            <a:srgbClr val="0070C0"/>
          </a:solidFill>
        </p:spPr>
        <p:txBody>
          <a:bodyPr wrap="square" rtlCol="0">
            <a:spAutoFit/>
          </a:bodyPr>
          <a:lstStyle/>
          <a:p>
            <a:r>
              <a:rPr lang="sv-SE" dirty="0">
                <a:solidFill>
                  <a:schemeClr val="bg1"/>
                </a:solidFill>
              </a:rPr>
              <a:t>                                                   ESKILSTUNA CITY P10-BLÅ</a:t>
            </a:r>
          </a:p>
        </p:txBody>
      </p:sp>
    </p:spTree>
    <p:extLst>
      <p:ext uri="{BB962C8B-B14F-4D97-AF65-F5344CB8AC3E}">
        <p14:creationId xmlns:p14="http://schemas.microsoft.com/office/powerpoint/2010/main" val="1209206452"/>
      </p:ext>
    </p:extLst>
  </p:cSld>
  <p:clrMapOvr>
    <a:masterClrMapping/>
  </p:clrMapOvr>
</p:sld>
</file>

<file path=ppt/theme/theme1.xml><?xml version="1.0" encoding="utf-8"?>
<a:theme xmlns:a="http://schemas.openxmlformats.org/drawingml/2006/main" name="Office-tema">
  <a:themeElements>
    <a:clrScheme name="Fortifikationsverket">
      <a:dk1>
        <a:srgbClr val="38403C"/>
      </a:dk1>
      <a:lt1>
        <a:srgbClr val="FFFFFF"/>
      </a:lt1>
      <a:dk2>
        <a:srgbClr val="3C5928"/>
      </a:dk2>
      <a:lt2>
        <a:srgbClr val="CDBE9A"/>
      </a:lt2>
      <a:accent1>
        <a:srgbClr val="26617B"/>
      </a:accent1>
      <a:accent2>
        <a:srgbClr val="767E88"/>
      </a:accent2>
      <a:accent3>
        <a:srgbClr val="5C3C0B"/>
      </a:accent3>
      <a:accent4>
        <a:srgbClr val="59BCEE"/>
      </a:accent4>
      <a:accent5>
        <a:srgbClr val="FFCB01"/>
      </a:accent5>
      <a:accent6>
        <a:srgbClr val="EA580C"/>
      </a:accent6>
      <a:hlink>
        <a:srgbClr val="4B4B4B"/>
      </a:hlink>
      <a:folHlink>
        <a:srgbClr val="4B4B4B"/>
      </a:folHlink>
    </a:clrScheme>
    <a:fontScheme name="Fortverket Camphor">
      <a:majorFont>
        <a:latin typeface="Camphor Pro"/>
        <a:ea typeface=""/>
        <a:cs typeface=""/>
      </a:majorFont>
      <a:minorFont>
        <a:latin typeface="Camphor Pro"/>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ptx" id="{523C183F-B6F9-455A-AFBD-8BFBAE9F88A9}" vid="{C9296EC0-FD10-42A4-8E84-52B4B447457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459</TotalTime>
  <Words>1138</Words>
  <Application>Microsoft Office PowerPoint</Application>
  <PresentationFormat>Bildspel på skärmen (16:9)</PresentationFormat>
  <Paragraphs>145</Paragraphs>
  <Slides>13</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13</vt:i4>
      </vt:variant>
    </vt:vector>
  </HeadingPairs>
  <TitlesOfParts>
    <vt:vector size="22" baseType="lpstr">
      <vt:lpstr>Arial</vt:lpstr>
      <vt:lpstr>Calibri</vt:lpstr>
      <vt:lpstr>Camphor Pro</vt:lpstr>
      <vt:lpstr>Camphor Pro Heavy</vt:lpstr>
      <vt:lpstr>Camphor Pro Medium</vt:lpstr>
      <vt:lpstr>Segoe UI</vt:lpstr>
      <vt:lpstr>Symbol</vt:lpstr>
      <vt:lpstr>Wingdings</vt:lpstr>
      <vt:lpstr>Office-tema</vt:lpstr>
      <vt:lpstr>PowerPoint-presentation</vt:lpstr>
      <vt:lpstr>PowerPoint-presentation</vt:lpstr>
      <vt:lpstr>PowerPoint-presentation</vt:lpstr>
      <vt:lpstr>PowerPoint-presentation</vt:lpstr>
      <vt:lpstr>Cuper/sammandrag/DM för 2024:</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Rosander, Jimmy</dc:creator>
  <cp:lastModifiedBy>Rosander, Jimmy</cp:lastModifiedBy>
  <cp:revision>14</cp:revision>
  <dcterms:created xsi:type="dcterms:W3CDTF">2024-02-29T07:13:29Z</dcterms:created>
  <dcterms:modified xsi:type="dcterms:W3CDTF">2024-02-29T14:52:59Z</dcterms:modified>
</cp:coreProperties>
</file>