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76" r:id="rId2"/>
  </p:sldMasterIdLst>
  <p:notesMasterIdLst>
    <p:notesMasterId r:id="rId14"/>
  </p:notesMasterIdLst>
  <p:sldIdLst>
    <p:sldId id="256" r:id="rId3"/>
    <p:sldId id="267" r:id="rId4"/>
    <p:sldId id="271" r:id="rId5"/>
    <p:sldId id="294" r:id="rId6"/>
    <p:sldId id="286" r:id="rId7"/>
    <p:sldId id="287" r:id="rId8"/>
    <p:sldId id="288" r:id="rId9"/>
    <p:sldId id="289" r:id="rId10"/>
    <p:sldId id="290" r:id="rId11"/>
    <p:sldId id="291" r:id="rId12"/>
    <p:sldId id="285" r:id="rId13"/>
  </p:sldIdLst>
  <p:sldSz cx="12192000" cy="6858000"/>
  <p:notesSz cx="6858000" cy="9144000"/>
  <p:embeddedFontLst>
    <p:embeddedFont>
      <p:font typeface="Bebas Neue Bold" panose="020B0606020202050201" charset="0"/>
      <p:bold r:id="rId15"/>
    </p:embeddedFont>
    <p:embeddedFont>
      <p:font typeface="ROBOTO LIGHT" panose="02000000000000000000" pitchFamily="2" charset="0"/>
      <p:regular r:id="rId16"/>
      <p:italic r:id="rId17"/>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72F"/>
    <a:srgbClr val="005D2F"/>
    <a:srgbClr val="055B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E31D57-9E86-4255-963B-19AD81E55234}" v="3" dt="2024-09-26T12:46:23.5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94" autoAdjust="0"/>
    <p:restoredTop sz="96357" autoAdjust="0"/>
  </p:normalViewPr>
  <p:slideViewPr>
    <p:cSldViewPr snapToGrid="0" showGuides="1">
      <p:cViewPr varScale="1">
        <p:scale>
          <a:sx n="110" d="100"/>
          <a:sy n="110" d="100"/>
        </p:scale>
        <p:origin x="103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F655C-AC12-48E5-9380-EAA5FB4B25A4}" type="datetimeFigureOut">
              <a:rPr lang="sv-SE" smtClean="0"/>
              <a:t>2024-09-26</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F3049B-D358-45EF-9D26-80B666C8FFB6}" type="slidenum">
              <a:rPr lang="sv-SE" smtClean="0"/>
              <a:t>‹#›</a:t>
            </a:fld>
            <a:endParaRPr lang="sv-SE"/>
          </a:p>
        </p:txBody>
      </p:sp>
    </p:spTree>
    <p:extLst>
      <p:ext uri="{BB962C8B-B14F-4D97-AF65-F5344CB8AC3E}">
        <p14:creationId xmlns:p14="http://schemas.microsoft.com/office/powerpoint/2010/main" val="3349312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C2C4548-D24F-2A81-83BE-9895AF04241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57B96C72-BB80-BCE9-6722-56EFA200D155}"/>
              </a:ext>
            </a:extLst>
          </p:cNvPr>
          <p:cNvSpPr>
            <a:spLocks noGrp="1"/>
          </p:cNvSpPr>
          <p:nvPr>
            <p:ph type="ctrTitle"/>
          </p:nvPr>
        </p:nvSpPr>
        <p:spPr>
          <a:xfrm>
            <a:off x="1524000" y="1122363"/>
            <a:ext cx="9144000" cy="2387600"/>
          </a:xfrm>
        </p:spPr>
        <p:txBody>
          <a:bodyPr anchor="b"/>
          <a:lstStyle>
            <a:lvl1pPr algn="ctr">
              <a:defRPr sz="60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F702F9FC-DDF7-0DCB-18DA-FCA2295D9791}"/>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2024-09-26</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3"/>
          <a:stretch>
            <a:fillRect/>
          </a:stretch>
        </p:blipFill>
        <p:spPr>
          <a:xfrm>
            <a:off x="10350378" y="0"/>
            <a:ext cx="1003422" cy="1264920"/>
          </a:xfrm>
          <a:prstGeom prst="rect">
            <a:avLst/>
          </a:prstGeom>
        </p:spPr>
      </p:pic>
    </p:spTree>
    <p:extLst>
      <p:ext uri="{BB962C8B-B14F-4D97-AF65-F5344CB8AC3E}">
        <p14:creationId xmlns:p14="http://schemas.microsoft.com/office/powerpoint/2010/main" val="19395577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C52F78-B829-830D-EA06-B200B328F088}"/>
              </a:ext>
            </a:extLst>
          </p:cNvPr>
          <p:cNvSpPr>
            <a:spLocks noGrp="1"/>
          </p:cNvSpPr>
          <p:nvPr>
            <p:ph type="title"/>
          </p:nvPr>
        </p:nvSpPr>
        <p:spPr>
          <a:xfrm>
            <a:off x="838200" y="1650717"/>
            <a:ext cx="10515600" cy="132556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6B1E8F-3D4E-4167-1669-B1D4233BA7ED}"/>
              </a:ext>
            </a:extLst>
          </p:cNvPr>
          <p:cNvSpPr>
            <a:spLocks noGrp="1"/>
          </p:cNvSpPr>
          <p:nvPr>
            <p:ph sz="half" idx="1"/>
          </p:nvPr>
        </p:nvSpPr>
        <p:spPr>
          <a:xfrm>
            <a:off x="838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3AD80AF-C5F7-0814-E9E8-3DFB0C65F2C6}"/>
              </a:ext>
            </a:extLst>
          </p:cNvPr>
          <p:cNvSpPr>
            <a:spLocks noGrp="1"/>
          </p:cNvSpPr>
          <p:nvPr>
            <p:ph sz="half" idx="2"/>
          </p:nvPr>
        </p:nvSpPr>
        <p:spPr>
          <a:xfrm>
            <a:off x="6172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A72EFC8-8E15-3380-E0A5-BE8FAD92243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2024-09-26</a:t>
            </a:fld>
            <a:endParaRPr lang="sv-SE"/>
          </a:p>
        </p:txBody>
      </p:sp>
      <p:sp>
        <p:nvSpPr>
          <p:cNvPr id="6" name="Platshållare för sidfot 5">
            <a:extLst>
              <a:ext uri="{FF2B5EF4-FFF2-40B4-BE49-F238E27FC236}">
                <a16:creationId xmlns:a16="http://schemas.microsoft.com/office/drawing/2014/main" id="{1C6EF3AD-BB5D-1C46-A730-D2C1ABC83A21}"/>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260AAEDB-6B97-D60B-BDC1-D3E6944296C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2530850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6096000" y="1709738"/>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6096000" y="4589463"/>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2024-09-26</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8" name="Platshållare för bild 2">
            <a:extLst>
              <a:ext uri="{FF2B5EF4-FFF2-40B4-BE49-F238E27FC236}">
                <a16:creationId xmlns:a16="http://schemas.microsoft.com/office/drawing/2014/main" id="{2133587C-6D2A-3FB8-6540-85FA1F230C34}"/>
              </a:ext>
            </a:extLst>
          </p:cNvPr>
          <p:cNvSpPr>
            <a:spLocks noGrp="1"/>
          </p:cNvSpPr>
          <p:nvPr>
            <p:ph type="pic" idx="14"/>
          </p:nvPr>
        </p:nvSpPr>
        <p:spPr>
          <a:xfrm>
            <a:off x="4529"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335222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17F4FE-D3F5-14BE-C7B8-6E5E2F30765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F02D44B-7AB9-662D-5793-F9F5BB1FC560}"/>
              </a:ext>
            </a:extLst>
          </p:cNvPr>
          <p:cNvSpPr>
            <a:spLocks noGrp="1"/>
          </p:cNvSpPr>
          <p:nvPr>
            <p:ph type="body" idx="1"/>
          </p:nvPr>
        </p:nvSpPr>
        <p:spPr>
          <a:xfrm>
            <a:off x="839788" y="1681163"/>
            <a:ext cx="5157787"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a:extLst>
              <a:ext uri="{FF2B5EF4-FFF2-40B4-BE49-F238E27FC236}">
                <a16:creationId xmlns:a16="http://schemas.microsoft.com/office/drawing/2014/main" id="{17B4E0B3-8184-06C8-E97A-6ED5AEAB2B16}"/>
              </a:ext>
            </a:extLst>
          </p:cNvPr>
          <p:cNvSpPr>
            <a:spLocks noGrp="1"/>
          </p:cNvSpPr>
          <p:nvPr>
            <p:ph sz="half" idx="2"/>
          </p:nvPr>
        </p:nvSpPr>
        <p:spPr>
          <a:xfrm>
            <a:off x="839788" y="2505075"/>
            <a:ext cx="5157787" cy="3684588"/>
          </a:xfrm>
        </p:spPr>
        <p:txBody>
          <a:bodyPr>
            <a:normAutofit/>
          </a:bodyPr>
          <a:lstStyle>
            <a:lvl1pPr>
              <a:defRPr sz="1600"/>
            </a:lvl1pPr>
            <a:lvl2pPr>
              <a:defRPr sz="1600"/>
            </a:lvl2pPr>
            <a:lvl3pPr>
              <a:defRPr sz="1600"/>
            </a:lvl3pPr>
            <a:lvl4pPr>
              <a:defRPr sz="1600"/>
            </a:lvl4pPr>
            <a:lvl5pPr>
              <a:defRPr sz="16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a:extLst>
              <a:ext uri="{FF2B5EF4-FFF2-40B4-BE49-F238E27FC236}">
                <a16:creationId xmlns:a16="http://schemas.microsoft.com/office/drawing/2014/main" id="{00EEC9EF-CCF2-CD25-23D9-4E2BB5C0837D}"/>
              </a:ext>
            </a:extLst>
          </p:cNvPr>
          <p:cNvSpPr>
            <a:spLocks noGrp="1"/>
          </p:cNvSpPr>
          <p:nvPr>
            <p:ph type="body" sz="quarter" idx="3"/>
          </p:nvPr>
        </p:nvSpPr>
        <p:spPr>
          <a:xfrm>
            <a:off x="6172200" y="1681163"/>
            <a:ext cx="5183188"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93A8BA4-CCC0-6389-9F66-969FF690E2B8}"/>
              </a:ext>
            </a:extLst>
          </p:cNvPr>
          <p:cNvSpPr>
            <a:spLocks noGrp="1"/>
          </p:cNvSpPr>
          <p:nvPr>
            <p:ph sz="quarter" idx="4"/>
          </p:nvPr>
        </p:nvSpPr>
        <p:spPr>
          <a:xfrm>
            <a:off x="6172200" y="2505075"/>
            <a:ext cx="5183188" cy="368458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C08F4B1-BA3F-F953-63EB-E7A60B103F54}"/>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2024-09-26</a:t>
            </a:fld>
            <a:endParaRPr lang="sv-SE"/>
          </a:p>
        </p:txBody>
      </p:sp>
      <p:sp>
        <p:nvSpPr>
          <p:cNvPr id="8" name="Platshållare för sidfot 7">
            <a:extLst>
              <a:ext uri="{FF2B5EF4-FFF2-40B4-BE49-F238E27FC236}">
                <a16:creationId xmlns:a16="http://schemas.microsoft.com/office/drawing/2014/main" id="{A9BA79FE-4965-3376-FD62-D50A1164E96B}"/>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a:extLst>
              <a:ext uri="{FF2B5EF4-FFF2-40B4-BE49-F238E27FC236}">
                <a16:creationId xmlns:a16="http://schemas.microsoft.com/office/drawing/2014/main" id="{FA369DC0-38D5-8B2C-77C5-138A87875F0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350147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645105-D77E-2D81-1090-5D355B64B120}"/>
              </a:ext>
            </a:extLst>
          </p:cNvPr>
          <p:cNvSpPr>
            <a:spLocks noGrp="1"/>
          </p:cNvSpPr>
          <p:nvPr>
            <p:ph type="title"/>
          </p:nvPr>
        </p:nvSpPr>
        <p:spPr>
          <a:xfrm>
            <a:off x="1671119" y="2647030"/>
            <a:ext cx="8631725" cy="1563939"/>
          </a:xfrm>
        </p:spPr>
        <p:txBody>
          <a:bodyPr/>
          <a:lstStyle>
            <a:lvl1pPr>
              <a:defRPr sz="9600"/>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490C27BB-E56D-51CB-A455-A1B2071DC2EF}"/>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2024-09-26</a:t>
            </a:fld>
            <a:endParaRPr lang="sv-SE"/>
          </a:p>
        </p:txBody>
      </p:sp>
      <p:sp>
        <p:nvSpPr>
          <p:cNvPr id="4" name="Platshållare för sidfot 3">
            <a:extLst>
              <a:ext uri="{FF2B5EF4-FFF2-40B4-BE49-F238E27FC236}">
                <a16:creationId xmlns:a16="http://schemas.microsoft.com/office/drawing/2014/main" id="{A4461E0C-B7D4-E1B8-9D3D-C43A675BC7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a16="http://schemas.microsoft.com/office/drawing/2014/main" id="{34AB520D-4255-1814-A4FA-CAE7F30DE370}"/>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4095465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C14709-4F2F-49BE-0463-0BF6F22DAD95}"/>
              </a:ext>
            </a:extLst>
          </p:cNvPr>
          <p:cNvSpPr>
            <a:spLocks noGrp="1"/>
          </p:cNvSpPr>
          <p:nvPr>
            <p:ph type="title"/>
          </p:nvPr>
        </p:nvSpPr>
        <p:spPr>
          <a:xfrm>
            <a:off x="1224639" y="860079"/>
            <a:ext cx="3932237" cy="3182214"/>
          </a:xfrm>
        </p:spPr>
        <p:txBody>
          <a:bodyPr anchor="b">
            <a:noAutofit/>
          </a:bodyPr>
          <a:lstStyle>
            <a:lvl1pPr>
              <a:defRPr sz="5400"/>
            </a:lvl1pPr>
          </a:lstStyle>
          <a:p>
            <a:r>
              <a:rPr lang="sv-SE" dirty="0"/>
              <a:t>Klicka här för att ändra mall för rubrikformat</a:t>
            </a:r>
          </a:p>
        </p:txBody>
      </p:sp>
      <p:sp>
        <p:nvSpPr>
          <p:cNvPr id="4" name="Platshållare för text 3">
            <a:extLst>
              <a:ext uri="{FF2B5EF4-FFF2-40B4-BE49-F238E27FC236}">
                <a16:creationId xmlns:a16="http://schemas.microsoft.com/office/drawing/2014/main" id="{71E94C29-257D-8B56-D432-C026F024D632}"/>
              </a:ext>
            </a:extLst>
          </p:cNvPr>
          <p:cNvSpPr>
            <a:spLocks noGrp="1"/>
          </p:cNvSpPr>
          <p:nvPr>
            <p:ph type="body" sz="half" idx="2"/>
          </p:nvPr>
        </p:nvSpPr>
        <p:spPr>
          <a:xfrm>
            <a:off x="1224639"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5" name="Platshållare för datum 4">
            <a:extLst>
              <a:ext uri="{FF2B5EF4-FFF2-40B4-BE49-F238E27FC236}">
                <a16:creationId xmlns:a16="http://schemas.microsoft.com/office/drawing/2014/main" id="{BCB35593-B71C-D210-055A-165BA0D078E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2024-09-26</a:t>
            </a:fld>
            <a:endParaRPr lang="sv-SE"/>
          </a:p>
        </p:txBody>
      </p:sp>
      <p:sp>
        <p:nvSpPr>
          <p:cNvPr id="6" name="Platshållare för sidfot 5">
            <a:extLst>
              <a:ext uri="{FF2B5EF4-FFF2-40B4-BE49-F238E27FC236}">
                <a16:creationId xmlns:a16="http://schemas.microsoft.com/office/drawing/2014/main" id="{C9E41300-C850-1681-7DF1-2D38157D80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A18A8E41-BE57-271C-FF54-778809F2D4B7}"/>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CD80B0C9-6CD7-7FE0-C4BC-CD699FBC0202}"/>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2" name="Platshållare för bild 2">
            <a:extLst>
              <a:ext uri="{FF2B5EF4-FFF2-40B4-BE49-F238E27FC236}">
                <a16:creationId xmlns:a16="http://schemas.microsoft.com/office/drawing/2014/main" id="{19355453-76F4-50FF-E14D-98C591FADD77}"/>
              </a:ext>
            </a:extLst>
          </p:cNvPr>
          <p:cNvSpPr>
            <a:spLocks noGrp="1"/>
          </p:cNvSpPr>
          <p:nvPr>
            <p:ph type="pic" idx="13"/>
          </p:nvPr>
        </p:nvSpPr>
        <p:spPr>
          <a:xfrm>
            <a:off x="7035126"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18435358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E2CC066B-9AFD-49AD-BF7F-CFEEC2414666}"/>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2024-09-26</a:t>
            </a:fld>
            <a:endParaRPr lang="sv-SE"/>
          </a:p>
        </p:txBody>
      </p:sp>
      <p:sp>
        <p:nvSpPr>
          <p:cNvPr id="6" name="Platshållare för sidfot 5">
            <a:extLst>
              <a:ext uri="{FF2B5EF4-FFF2-40B4-BE49-F238E27FC236}">
                <a16:creationId xmlns:a16="http://schemas.microsoft.com/office/drawing/2014/main" id="{83721FA4-4F40-8F19-330B-DBD480875EC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6F9689FD-8A53-DA90-B4AC-1EA971FE74C4}"/>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2" name="Platshållare för bild 2">
            <a:extLst>
              <a:ext uri="{FF2B5EF4-FFF2-40B4-BE49-F238E27FC236}">
                <a16:creationId xmlns:a16="http://schemas.microsoft.com/office/drawing/2014/main" id="{88874A2B-6822-C281-4B2D-3ABE93DFA5D9}"/>
              </a:ext>
            </a:extLst>
          </p:cNvPr>
          <p:cNvSpPr>
            <a:spLocks noGrp="1"/>
          </p:cNvSpPr>
          <p:nvPr>
            <p:ph type="pic" idx="13"/>
          </p:nvPr>
        </p:nvSpPr>
        <p:spPr>
          <a:xfrm>
            <a:off x="1224639"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13" name="Rubrik 1">
            <a:extLst>
              <a:ext uri="{FF2B5EF4-FFF2-40B4-BE49-F238E27FC236}">
                <a16:creationId xmlns:a16="http://schemas.microsoft.com/office/drawing/2014/main" id="{CB80A38F-536C-4A53-3AF2-DB4E5FE6FF9B}"/>
              </a:ext>
            </a:extLst>
          </p:cNvPr>
          <p:cNvSpPr>
            <a:spLocks noGrp="1"/>
          </p:cNvSpPr>
          <p:nvPr>
            <p:ph type="title"/>
          </p:nvPr>
        </p:nvSpPr>
        <p:spPr>
          <a:xfrm>
            <a:off x="6928322" y="923453"/>
            <a:ext cx="3932237" cy="3118840"/>
          </a:xfrm>
        </p:spPr>
        <p:txBody>
          <a:bodyPr anchor="b">
            <a:noAutofit/>
          </a:bodyPr>
          <a:lstStyle>
            <a:lvl1pPr>
              <a:defRPr sz="5400"/>
            </a:lvl1pPr>
          </a:lstStyle>
          <a:p>
            <a:r>
              <a:rPr lang="sv-SE" dirty="0"/>
              <a:t>Klicka här för att ändra mall för rubrikformat</a:t>
            </a:r>
          </a:p>
        </p:txBody>
      </p:sp>
      <p:sp>
        <p:nvSpPr>
          <p:cNvPr id="14" name="Platshållare för text 3">
            <a:extLst>
              <a:ext uri="{FF2B5EF4-FFF2-40B4-BE49-F238E27FC236}">
                <a16:creationId xmlns:a16="http://schemas.microsoft.com/office/drawing/2014/main" id="{06DCD7FB-4173-A0EC-F501-CB8830DCE16E}"/>
              </a:ext>
            </a:extLst>
          </p:cNvPr>
          <p:cNvSpPr>
            <a:spLocks noGrp="1"/>
          </p:cNvSpPr>
          <p:nvPr>
            <p:ph type="body" sz="half" idx="2"/>
          </p:nvPr>
        </p:nvSpPr>
        <p:spPr>
          <a:xfrm>
            <a:off x="6928322"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1017895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C2C4548-D24F-2A81-83BE-9895AF04241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57B96C72-BB80-BCE9-6722-56EFA200D155}"/>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702F9FC-DDF7-0DCB-18DA-FCA2295D9791}"/>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2024-09-26</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3"/>
          <a:stretch>
            <a:fillRect/>
          </a:stretch>
        </p:blipFill>
        <p:spPr>
          <a:xfrm>
            <a:off x="10350378" y="0"/>
            <a:ext cx="1003422" cy="1264920"/>
          </a:xfrm>
          <a:prstGeom prst="rect">
            <a:avLst/>
          </a:prstGeom>
        </p:spPr>
      </p:pic>
    </p:spTree>
    <p:extLst>
      <p:ext uri="{BB962C8B-B14F-4D97-AF65-F5344CB8AC3E}">
        <p14:creationId xmlns:p14="http://schemas.microsoft.com/office/powerpoint/2010/main" val="8213112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1"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2024-09-26</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0" name="Rubrik 1">
            <a:extLst>
              <a:ext uri="{FF2B5EF4-FFF2-40B4-BE49-F238E27FC236}">
                <a16:creationId xmlns:a16="http://schemas.microsoft.com/office/drawing/2014/main" id="{AF154008-5688-CB97-CC11-FD060147D8B3}"/>
              </a:ext>
            </a:extLst>
          </p:cNvPr>
          <p:cNvSpPr>
            <a:spLocks noGrp="1"/>
          </p:cNvSpPr>
          <p:nvPr>
            <p:ph type="ctrTitle"/>
          </p:nvPr>
        </p:nvSpPr>
        <p:spPr>
          <a:xfrm>
            <a:off x="2779414" y="1984375"/>
            <a:ext cx="6633172" cy="2387600"/>
          </a:xfrm>
        </p:spPr>
        <p:txBody>
          <a:bodyPr anchor="b"/>
          <a:lstStyle>
            <a:lvl1pPr algn="ctr">
              <a:defRPr sz="6000"/>
            </a:lvl1pPr>
          </a:lstStyle>
          <a:p>
            <a:r>
              <a:rPr lang="sv-SE" dirty="0"/>
              <a:t>Klicka här för att ändra mall för rubrikformat</a:t>
            </a:r>
          </a:p>
        </p:txBody>
      </p:sp>
    </p:spTree>
    <p:extLst>
      <p:ext uri="{BB962C8B-B14F-4D97-AF65-F5344CB8AC3E}">
        <p14:creationId xmlns:p14="http://schemas.microsoft.com/office/powerpoint/2010/main" val="38883800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4D770ED-6FE8-4B71-B1F9-1F99E27B8CA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2024-09-26</a:t>
            </a:fld>
            <a:endParaRPr lang="sv-SE"/>
          </a:p>
        </p:txBody>
      </p:sp>
      <p:sp>
        <p:nvSpPr>
          <p:cNvPr id="3" name="Platshållare för sidfot 2">
            <a:extLst>
              <a:ext uri="{FF2B5EF4-FFF2-40B4-BE49-F238E27FC236}">
                <a16:creationId xmlns:a16="http://schemas.microsoft.com/office/drawing/2014/main" id="{9D52138C-38D9-4A4C-460D-BF3F3A70B539}"/>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30DBBBBA-C58C-5DC9-C888-0685FDCB0E2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0" name="Rektangel 9">
            <a:extLst>
              <a:ext uri="{FF2B5EF4-FFF2-40B4-BE49-F238E27FC236}">
                <a16:creationId xmlns:a16="http://schemas.microsoft.com/office/drawing/2014/main" id="{BAA44517-A636-1AC1-A560-B9C1E734E38E}"/>
              </a:ext>
            </a:extLst>
          </p:cNvPr>
          <p:cNvSpPr/>
          <p:nvPr userDrawn="1"/>
        </p:nvSpPr>
        <p:spPr>
          <a:xfrm>
            <a:off x="-1" y="0"/>
            <a:ext cx="12192001"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2">
            <a:extLst>
              <a:ext uri="{FF2B5EF4-FFF2-40B4-BE49-F238E27FC236}">
                <a16:creationId xmlns:a16="http://schemas.microsoft.com/office/drawing/2014/main" id="{ABD2A708-2B06-4C90-B3B3-F16123C8C652}"/>
              </a:ext>
            </a:extLst>
          </p:cNvPr>
          <p:cNvSpPr>
            <a:spLocks noGrp="1"/>
          </p:cNvSpPr>
          <p:nvPr>
            <p:ph type="pic" idx="13"/>
          </p:nvPr>
        </p:nvSpPr>
        <p:spPr>
          <a:xfrm>
            <a:off x="6618083" y="0"/>
            <a:ext cx="557391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pic>
        <p:nvPicPr>
          <p:cNvPr id="14" name="Bildobjekt 13">
            <a:extLst>
              <a:ext uri="{FF2B5EF4-FFF2-40B4-BE49-F238E27FC236}">
                <a16:creationId xmlns:a16="http://schemas.microsoft.com/office/drawing/2014/main" id="{2C6E6B15-0ACD-CD8A-3217-A1D9DE05BD1E}"/>
              </a:ext>
            </a:extLst>
          </p:cNvPr>
          <p:cNvPicPr>
            <a:picLocks noChangeAspect="1"/>
          </p:cNvPicPr>
          <p:nvPr userDrawn="1"/>
        </p:nvPicPr>
        <p:blipFill>
          <a:blip r:embed="rId2"/>
          <a:stretch>
            <a:fillRect/>
          </a:stretch>
        </p:blipFill>
        <p:spPr>
          <a:xfrm>
            <a:off x="10350378" y="0"/>
            <a:ext cx="1003422" cy="1264920"/>
          </a:xfrm>
          <a:prstGeom prst="rect">
            <a:avLst/>
          </a:prstGeom>
        </p:spPr>
      </p:pic>
      <p:pic>
        <p:nvPicPr>
          <p:cNvPr id="7" name="Bildobjekt 6">
            <a:extLst>
              <a:ext uri="{FF2B5EF4-FFF2-40B4-BE49-F238E27FC236}">
                <a16:creationId xmlns:a16="http://schemas.microsoft.com/office/drawing/2014/main" id="{12CC1146-427B-0708-A598-0658F9ADC510}"/>
              </a:ext>
            </a:extLst>
          </p:cNvPr>
          <p:cNvPicPr>
            <a:picLocks noChangeAspect="1"/>
          </p:cNvPicPr>
          <p:nvPr userDrawn="1"/>
        </p:nvPicPr>
        <p:blipFill>
          <a:blip r:embed="rId3"/>
          <a:stretch>
            <a:fillRect/>
          </a:stretch>
        </p:blipFill>
        <p:spPr>
          <a:xfrm>
            <a:off x="706925" y="613572"/>
            <a:ext cx="6418152" cy="5413571"/>
          </a:xfrm>
          <a:prstGeom prst="rect">
            <a:avLst/>
          </a:prstGeom>
        </p:spPr>
      </p:pic>
      <p:sp>
        <p:nvSpPr>
          <p:cNvPr id="11" name="Rubrik 1">
            <a:extLst>
              <a:ext uri="{FF2B5EF4-FFF2-40B4-BE49-F238E27FC236}">
                <a16:creationId xmlns:a16="http://schemas.microsoft.com/office/drawing/2014/main" id="{42508EC6-DB22-04CA-2BEC-689EA6AFE816}"/>
              </a:ext>
            </a:extLst>
          </p:cNvPr>
          <p:cNvSpPr>
            <a:spLocks noGrp="1"/>
          </p:cNvSpPr>
          <p:nvPr>
            <p:ph type="title"/>
          </p:nvPr>
        </p:nvSpPr>
        <p:spPr>
          <a:xfrm>
            <a:off x="1516157" y="2204519"/>
            <a:ext cx="4587686" cy="1600200"/>
          </a:xfrm>
        </p:spPr>
        <p:txBody>
          <a:bodyPr anchor="b">
            <a:noAutofit/>
          </a:bodyPr>
          <a:lstStyle>
            <a:lvl1pPr>
              <a:defRPr sz="5400"/>
            </a:lvl1pPr>
          </a:lstStyle>
          <a:p>
            <a:r>
              <a:rPr lang="sv-SE" dirty="0"/>
              <a:t>Klicka här för att ändra mall för rubrikformat</a:t>
            </a:r>
          </a:p>
        </p:txBody>
      </p:sp>
      <p:sp>
        <p:nvSpPr>
          <p:cNvPr id="12" name="Platshållare för text 3">
            <a:extLst>
              <a:ext uri="{FF2B5EF4-FFF2-40B4-BE49-F238E27FC236}">
                <a16:creationId xmlns:a16="http://schemas.microsoft.com/office/drawing/2014/main" id="{1188521E-200B-583F-2481-3A15C09BDBC5}"/>
              </a:ext>
            </a:extLst>
          </p:cNvPr>
          <p:cNvSpPr>
            <a:spLocks noGrp="1"/>
          </p:cNvSpPr>
          <p:nvPr>
            <p:ph type="body" sz="half" idx="2"/>
          </p:nvPr>
        </p:nvSpPr>
        <p:spPr>
          <a:xfrm>
            <a:off x="1516157" y="3804719"/>
            <a:ext cx="458768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42909976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501807" y="1302332"/>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501807" y="4182057"/>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2024-09-26</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2" name="Bildobjekt 11">
            <a:extLst>
              <a:ext uri="{FF2B5EF4-FFF2-40B4-BE49-F238E27FC236}">
                <a16:creationId xmlns:a16="http://schemas.microsoft.com/office/drawing/2014/main" id="{2042ED24-E784-E7EC-69CC-AA3E221BD4B8}"/>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5" name="Platshållare för bild 2">
            <a:extLst>
              <a:ext uri="{FF2B5EF4-FFF2-40B4-BE49-F238E27FC236}">
                <a16:creationId xmlns:a16="http://schemas.microsoft.com/office/drawing/2014/main" id="{8BA56911-6C4E-DBA7-B187-C108C63CA385}"/>
              </a:ext>
            </a:extLst>
          </p:cNvPr>
          <p:cNvSpPr>
            <a:spLocks noGrp="1"/>
          </p:cNvSpPr>
          <p:nvPr>
            <p:ph type="pic" idx="14"/>
          </p:nvPr>
        </p:nvSpPr>
        <p:spPr>
          <a:xfrm>
            <a:off x="6876107"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3403444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2024-09-26</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2" name="Rubrik 1">
            <a:extLst>
              <a:ext uri="{FF2B5EF4-FFF2-40B4-BE49-F238E27FC236}">
                <a16:creationId xmlns:a16="http://schemas.microsoft.com/office/drawing/2014/main" id="{920D785A-13C6-ECAA-9118-0BF058A8F32E}"/>
              </a:ext>
            </a:extLst>
          </p:cNvPr>
          <p:cNvSpPr>
            <a:spLocks noGrp="1"/>
          </p:cNvSpPr>
          <p:nvPr>
            <p:ph type="ctrTitle"/>
          </p:nvPr>
        </p:nvSpPr>
        <p:spPr>
          <a:xfrm>
            <a:off x="1524000" y="1457342"/>
            <a:ext cx="9144000" cy="2387600"/>
          </a:xfrm>
        </p:spPr>
        <p:txBody>
          <a:bodyPr anchor="b"/>
          <a:lstStyle>
            <a:lvl1pPr algn="ctr">
              <a:defRPr sz="60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0E46C50A-0FBC-F75A-AC43-776229445F46}"/>
              </a:ext>
            </a:extLst>
          </p:cNvPr>
          <p:cNvSpPr>
            <a:spLocks noGrp="1"/>
          </p:cNvSpPr>
          <p:nvPr>
            <p:ph type="subTitle" idx="1"/>
          </p:nvPr>
        </p:nvSpPr>
        <p:spPr>
          <a:xfrm>
            <a:off x="1524000" y="3937017"/>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18709658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2024-09-26</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7" name="Rubrik 1">
            <a:extLst>
              <a:ext uri="{FF2B5EF4-FFF2-40B4-BE49-F238E27FC236}">
                <a16:creationId xmlns:a16="http://schemas.microsoft.com/office/drawing/2014/main" id="{3897FCAE-863A-8350-4114-64212983BB90}"/>
              </a:ext>
            </a:extLst>
          </p:cNvPr>
          <p:cNvSpPr>
            <a:spLocks noGrp="1"/>
          </p:cNvSpPr>
          <p:nvPr>
            <p:ph type="ctrTitle"/>
          </p:nvPr>
        </p:nvSpPr>
        <p:spPr>
          <a:xfrm>
            <a:off x="1674891" y="1955548"/>
            <a:ext cx="6633172" cy="3286408"/>
          </a:xfrm>
        </p:spPr>
        <p:txBody>
          <a:bodyPr anchor="t">
            <a:noAutofit/>
          </a:bodyPr>
          <a:lstStyle>
            <a:lvl1pPr algn="l">
              <a:lnSpc>
                <a:spcPct val="80000"/>
              </a:lnSpc>
              <a:defRPr sz="8000"/>
            </a:lvl1pPr>
          </a:lstStyle>
          <a:p>
            <a:r>
              <a:rPr lang="sv-SE" dirty="0"/>
              <a:t>Klicka här för att ändra mall för rubrikformat</a:t>
            </a:r>
          </a:p>
        </p:txBody>
      </p:sp>
    </p:spTree>
    <p:extLst>
      <p:ext uri="{BB962C8B-B14F-4D97-AF65-F5344CB8AC3E}">
        <p14:creationId xmlns:p14="http://schemas.microsoft.com/office/powerpoint/2010/main" val="135660037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BC2FE66E-6EE9-50EC-DBE0-62C50B0CDCC4}"/>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a:extLst>
              <a:ext uri="{FF2B5EF4-FFF2-40B4-BE49-F238E27FC236}">
                <a16:creationId xmlns:a16="http://schemas.microsoft.com/office/drawing/2014/main" id="{2B2A6CAB-C3A9-825B-2847-5B938014DD8C}"/>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2024-09-26</a:t>
            </a:fld>
            <a:endParaRPr lang="sv-SE"/>
          </a:p>
        </p:txBody>
      </p:sp>
      <p:sp>
        <p:nvSpPr>
          <p:cNvPr id="5" name="Platshållare för sidfot 4">
            <a:extLst>
              <a:ext uri="{FF2B5EF4-FFF2-40B4-BE49-F238E27FC236}">
                <a16:creationId xmlns:a16="http://schemas.microsoft.com/office/drawing/2014/main" id="{E8554113-F273-3F70-8CD3-7305F01C537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09CD731F-0ECB-5233-D42A-31AA599C5FB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2019E2A5-554E-8B1D-D0E9-063AE071AE89}"/>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2" name="Rubrik 1">
            <a:extLst>
              <a:ext uri="{FF2B5EF4-FFF2-40B4-BE49-F238E27FC236}">
                <a16:creationId xmlns:a16="http://schemas.microsoft.com/office/drawing/2014/main" id="{63048D6C-B354-8FE1-BA30-F51E056D0373}"/>
              </a:ext>
            </a:extLst>
          </p:cNvPr>
          <p:cNvSpPr>
            <a:spLocks noGrp="1"/>
          </p:cNvSpPr>
          <p:nvPr>
            <p:ph type="title"/>
          </p:nvPr>
        </p:nvSpPr>
        <p:spPr>
          <a:xfrm>
            <a:off x="1671119" y="1955548"/>
            <a:ext cx="6636944" cy="1325563"/>
          </a:xfrm>
        </p:spPr>
        <p:txBody>
          <a:bodyPr/>
          <a:lstStyle/>
          <a:p>
            <a:r>
              <a:rPr lang="sv-SE"/>
              <a:t>Klicka här för att ändra mall för rubrikformat</a:t>
            </a:r>
          </a:p>
        </p:txBody>
      </p:sp>
      <p:sp>
        <p:nvSpPr>
          <p:cNvPr id="13" name="Platshållare för innehåll 2">
            <a:extLst>
              <a:ext uri="{FF2B5EF4-FFF2-40B4-BE49-F238E27FC236}">
                <a16:creationId xmlns:a16="http://schemas.microsoft.com/office/drawing/2014/main" id="{83F76E52-BD39-F79A-8901-C3157B80AB33}"/>
              </a:ext>
            </a:extLst>
          </p:cNvPr>
          <p:cNvSpPr>
            <a:spLocks noGrp="1"/>
          </p:cNvSpPr>
          <p:nvPr>
            <p:ph idx="1"/>
          </p:nvPr>
        </p:nvSpPr>
        <p:spPr>
          <a:xfrm>
            <a:off x="1671119" y="3416048"/>
            <a:ext cx="6636944"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714805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674891" y="1121263"/>
            <a:ext cx="6762939"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674891" y="4000988"/>
            <a:ext cx="6762939"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2024-09-26</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5741434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BA72EFC8-8E15-3380-E0A5-BE8FAD92243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2024-09-26</a:t>
            </a:fld>
            <a:endParaRPr lang="sv-SE"/>
          </a:p>
        </p:txBody>
      </p:sp>
      <p:sp>
        <p:nvSpPr>
          <p:cNvPr id="6" name="Platshållare för sidfot 5">
            <a:extLst>
              <a:ext uri="{FF2B5EF4-FFF2-40B4-BE49-F238E27FC236}">
                <a16:creationId xmlns:a16="http://schemas.microsoft.com/office/drawing/2014/main" id="{1C6EF3AD-BB5D-1C46-A730-D2C1ABC83A21}"/>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260AAEDB-6B97-D60B-BDC1-D3E6944296C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8" name="Rubrik 1">
            <a:extLst>
              <a:ext uri="{FF2B5EF4-FFF2-40B4-BE49-F238E27FC236}">
                <a16:creationId xmlns:a16="http://schemas.microsoft.com/office/drawing/2014/main" id="{6673C82F-CAE3-4ECD-925C-6A6467DA5F8E}"/>
              </a:ext>
            </a:extLst>
          </p:cNvPr>
          <p:cNvSpPr>
            <a:spLocks noGrp="1"/>
          </p:cNvSpPr>
          <p:nvPr>
            <p:ph type="title"/>
          </p:nvPr>
        </p:nvSpPr>
        <p:spPr>
          <a:xfrm>
            <a:off x="838200" y="1650717"/>
            <a:ext cx="10515600" cy="1325563"/>
          </a:xfrm>
        </p:spPr>
        <p:txBody>
          <a:bodyPr/>
          <a:lstStyle/>
          <a:p>
            <a:r>
              <a:rPr lang="sv-SE"/>
              <a:t>Klicka här för att ändra mall för rubrikformat</a:t>
            </a:r>
          </a:p>
        </p:txBody>
      </p:sp>
      <p:sp>
        <p:nvSpPr>
          <p:cNvPr id="9" name="Platshållare för innehåll 2">
            <a:extLst>
              <a:ext uri="{FF2B5EF4-FFF2-40B4-BE49-F238E27FC236}">
                <a16:creationId xmlns:a16="http://schemas.microsoft.com/office/drawing/2014/main" id="{58E8D033-BED2-3222-CE9D-BF8460C3A303}"/>
              </a:ext>
            </a:extLst>
          </p:cNvPr>
          <p:cNvSpPr>
            <a:spLocks noGrp="1"/>
          </p:cNvSpPr>
          <p:nvPr>
            <p:ph sz="half" idx="1"/>
          </p:nvPr>
        </p:nvSpPr>
        <p:spPr>
          <a:xfrm>
            <a:off x="838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3">
            <a:extLst>
              <a:ext uri="{FF2B5EF4-FFF2-40B4-BE49-F238E27FC236}">
                <a16:creationId xmlns:a16="http://schemas.microsoft.com/office/drawing/2014/main" id="{6FD81A41-CEDB-3C78-F47D-7DBEC697AA1A}"/>
              </a:ext>
            </a:extLst>
          </p:cNvPr>
          <p:cNvSpPr>
            <a:spLocks noGrp="1"/>
          </p:cNvSpPr>
          <p:nvPr>
            <p:ph sz="half" idx="2"/>
          </p:nvPr>
        </p:nvSpPr>
        <p:spPr>
          <a:xfrm>
            <a:off x="6172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4678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6096000" y="1709738"/>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6096000" y="4589463"/>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2024-09-26</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8" name="Platshållare för bild 2">
            <a:extLst>
              <a:ext uri="{FF2B5EF4-FFF2-40B4-BE49-F238E27FC236}">
                <a16:creationId xmlns:a16="http://schemas.microsoft.com/office/drawing/2014/main" id="{2133587C-6D2A-3FB8-6540-85FA1F230C34}"/>
              </a:ext>
            </a:extLst>
          </p:cNvPr>
          <p:cNvSpPr>
            <a:spLocks noGrp="1"/>
          </p:cNvSpPr>
          <p:nvPr>
            <p:ph type="pic" idx="14"/>
          </p:nvPr>
        </p:nvSpPr>
        <p:spPr>
          <a:xfrm>
            <a:off x="4529"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3522341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17F4FE-D3F5-14BE-C7B8-6E5E2F30765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F02D44B-7AB9-662D-5793-F9F5BB1FC560}"/>
              </a:ext>
            </a:extLst>
          </p:cNvPr>
          <p:cNvSpPr>
            <a:spLocks noGrp="1"/>
          </p:cNvSpPr>
          <p:nvPr>
            <p:ph type="body" idx="1"/>
          </p:nvPr>
        </p:nvSpPr>
        <p:spPr>
          <a:xfrm>
            <a:off x="839788" y="1681163"/>
            <a:ext cx="5157787"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17B4E0B3-8184-06C8-E97A-6ED5AEAB2B16}"/>
              </a:ext>
            </a:extLst>
          </p:cNvPr>
          <p:cNvSpPr>
            <a:spLocks noGrp="1"/>
          </p:cNvSpPr>
          <p:nvPr>
            <p:ph sz="half" idx="2"/>
          </p:nvPr>
        </p:nvSpPr>
        <p:spPr>
          <a:xfrm>
            <a:off x="839788" y="2505075"/>
            <a:ext cx="5157787" cy="368458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0EEC9EF-CCF2-CD25-23D9-4E2BB5C0837D}"/>
              </a:ext>
            </a:extLst>
          </p:cNvPr>
          <p:cNvSpPr>
            <a:spLocks noGrp="1"/>
          </p:cNvSpPr>
          <p:nvPr>
            <p:ph type="body" sz="quarter" idx="3"/>
          </p:nvPr>
        </p:nvSpPr>
        <p:spPr>
          <a:xfrm>
            <a:off x="6172200" y="1681163"/>
            <a:ext cx="5183188"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93A8BA4-CCC0-6389-9F66-969FF690E2B8}"/>
              </a:ext>
            </a:extLst>
          </p:cNvPr>
          <p:cNvSpPr>
            <a:spLocks noGrp="1"/>
          </p:cNvSpPr>
          <p:nvPr>
            <p:ph sz="quarter" idx="4"/>
          </p:nvPr>
        </p:nvSpPr>
        <p:spPr>
          <a:xfrm>
            <a:off x="6172200" y="2505075"/>
            <a:ext cx="5183188" cy="368458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C08F4B1-BA3F-F953-63EB-E7A60B103F54}"/>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2024-09-26</a:t>
            </a:fld>
            <a:endParaRPr lang="sv-SE"/>
          </a:p>
        </p:txBody>
      </p:sp>
      <p:sp>
        <p:nvSpPr>
          <p:cNvPr id="8" name="Platshållare för sidfot 7">
            <a:extLst>
              <a:ext uri="{FF2B5EF4-FFF2-40B4-BE49-F238E27FC236}">
                <a16:creationId xmlns:a16="http://schemas.microsoft.com/office/drawing/2014/main" id="{A9BA79FE-4965-3376-FD62-D50A1164E96B}"/>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a:extLst>
              <a:ext uri="{FF2B5EF4-FFF2-40B4-BE49-F238E27FC236}">
                <a16:creationId xmlns:a16="http://schemas.microsoft.com/office/drawing/2014/main" id="{FA369DC0-38D5-8B2C-77C5-138A87875F0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4220715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90C27BB-E56D-51CB-A455-A1B2071DC2EF}"/>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2024-09-26</a:t>
            </a:fld>
            <a:endParaRPr lang="sv-SE"/>
          </a:p>
        </p:txBody>
      </p:sp>
      <p:sp>
        <p:nvSpPr>
          <p:cNvPr id="4" name="Platshållare för sidfot 3">
            <a:extLst>
              <a:ext uri="{FF2B5EF4-FFF2-40B4-BE49-F238E27FC236}">
                <a16:creationId xmlns:a16="http://schemas.microsoft.com/office/drawing/2014/main" id="{A4461E0C-B7D4-E1B8-9D3D-C43A675BC7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a16="http://schemas.microsoft.com/office/drawing/2014/main" id="{34AB520D-4255-1814-A4FA-CAE7F30DE370}"/>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6" name="Rubrik 1">
            <a:extLst>
              <a:ext uri="{FF2B5EF4-FFF2-40B4-BE49-F238E27FC236}">
                <a16:creationId xmlns:a16="http://schemas.microsoft.com/office/drawing/2014/main" id="{E2E70049-804A-60F6-567C-169BE31244A9}"/>
              </a:ext>
            </a:extLst>
          </p:cNvPr>
          <p:cNvSpPr>
            <a:spLocks noGrp="1"/>
          </p:cNvSpPr>
          <p:nvPr>
            <p:ph type="ctrTitle"/>
          </p:nvPr>
        </p:nvSpPr>
        <p:spPr>
          <a:xfrm>
            <a:off x="1674891" y="1955548"/>
            <a:ext cx="6633172" cy="3286408"/>
          </a:xfrm>
        </p:spPr>
        <p:txBody>
          <a:bodyPr anchor="t">
            <a:noAutofit/>
          </a:bodyPr>
          <a:lstStyle>
            <a:lvl1pPr algn="l">
              <a:lnSpc>
                <a:spcPct val="80000"/>
              </a:lnSpc>
              <a:defRPr sz="8000"/>
            </a:lvl1pPr>
          </a:lstStyle>
          <a:p>
            <a:r>
              <a:rPr lang="sv-SE" dirty="0"/>
              <a:t>Klicka här för att ändra mall för rubrikformat</a:t>
            </a:r>
          </a:p>
        </p:txBody>
      </p:sp>
    </p:spTree>
    <p:extLst>
      <p:ext uri="{BB962C8B-B14F-4D97-AF65-F5344CB8AC3E}">
        <p14:creationId xmlns:p14="http://schemas.microsoft.com/office/powerpoint/2010/main" val="3411455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C14709-4F2F-49BE-0463-0BF6F22DAD95}"/>
              </a:ext>
            </a:extLst>
          </p:cNvPr>
          <p:cNvSpPr>
            <a:spLocks noGrp="1"/>
          </p:cNvSpPr>
          <p:nvPr>
            <p:ph type="title"/>
          </p:nvPr>
        </p:nvSpPr>
        <p:spPr>
          <a:xfrm>
            <a:off x="1224639" y="805758"/>
            <a:ext cx="3932237" cy="3236535"/>
          </a:xfrm>
        </p:spPr>
        <p:txBody>
          <a:bodyPr anchor="b">
            <a:noAutofit/>
          </a:bodyPr>
          <a:lstStyle>
            <a:lvl1pPr>
              <a:defRPr sz="5400"/>
            </a:lvl1pPr>
          </a:lstStyle>
          <a:p>
            <a:r>
              <a:rPr lang="sv-SE" dirty="0"/>
              <a:t>Klicka här för att ändra mall för rubrikformat</a:t>
            </a:r>
          </a:p>
        </p:txBody>
      </p:sp>
      <p:sp>
        <p:nvSpPr>
          <p:cNvPr id="4" name="Platshållare för text 3">
            <a:extLst>
              <a:ext uri="{FF2B5EF4-FFF2-40B4-BE49-F238E27FC236}">
                <a16:creationId xmlns:a16="http://schemas.microsoft.com/office/drawing/2014/main" id="{71E94C29-257D-8B56-D432-C026F024D632}"/>
              </a:ext>
            </a:extLst>
          </p:cNvPr>
          <p:cNvSpPr>
            <a:spLocks noGrp="1"/>
          </p:cNvSpPr>
          <p:nvPr>
            <p:ph type="body" sz="half" idx="2"/>
          </p:nvPr>
        </p:nvSpPr>
        <p:spPr>
          <a:xfrm>
            <a:off x="1224639"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5" name="Platshållare för datum 4">
            <a:extLst>
              <a:ext uri="{FF2B5EF4-FFF2-40B4-BE49-F238E27FC236}">
                <a16:creationId xmlns:a16="http://schemas.microsoft.com/office/drawing/2014/main" id="{BCB35593-B71C-D210-055A-165BA0D078E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2024-09-26</a:t>
            </a:fld>
            <a:endParaRPr lang="sv-SE"/>
          </a:p>
        </p:txBody>
      </p:sp>
      <p:sp>
        <p:nvSpPr>
          <p:cNvPr id="6" name="Platshållare för sidfot 5">
            <a:extLst>
              <a:ext uri="{FF2B5EF4-FFF2-40B4-BE49-F238E27FC236}">
                <a16:creationId xmlns:a16="http://schemas.microsoft.com/office/drawing/2014/main" id="{C9E41300-C850-1681-7DF1-2D38157D80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A18A8E41-BE57-271C-FF54-778809F2D4B7}"/>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CD80B0C9-6CD7-7FE0-C4BC-CD699FBC0202}"/>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2" name="Platshållare för bild 2">
            <a:extLst>
              <a:ext uri="{FF2B5EF4-FFF2-40B4-BE49-F238E27FC236}">
                <a16:creationId xmlns:a16="http://schemas.microsoft.com/office/drawing/2014/main" id="{19355453-76F4-50FF-E14D-98C591FADD77}"/>
              </a:ext>
            </a:extLst>
          </p:cNvPr>
          <p:cNvSpPr>
            <a:spLocks noGrp="1"/>
          </p:cNvSpPr>
          <p:nvPr>
            <p:ph type="pic" idx="13"/>
          </p:nvPr>
        </p:nvSpPr>
        <p:spPr>
          <a:xfrm>
            <a:off x="7035126"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41898467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E2CC066B-9AFD-49AD-BF7F-CFEEC2414666}"/>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2024-09-26</a:t>
            </a:fld>
            <a:endParaRPr lang="sv-SE"/>
          </a:p>
        </p:txBody>
      </p:sp>
      <p:sp>
        <p:nvSpPr>
          <p:cNvPr id="6" name="Platshållare för sidfot 5">
            <a:extLst>
              <a:ext uri="{FF2B5EF4-FFF2-40B4-BE49-F238E27FC236}">
                <a16:creationId xmlns:a16="http://schemas.microsoft.com/office/drawing/2014/main" id="{83721FA4-4F40-8F19-330B-DBD480875EC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6F9689FD-8A53-DA90-B4AC-1EA971FE74C4}"/>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2" name="Platshållare för bild 2">
            <a:extLst>
              <a:ext uri="{FF2B5EF4-FFF2-40B4-BE49-F238E27FC236}">
                <a16:creationId xmlns:a16="http://schemas.microsoft.com/office/drawing/2014/main" id="{88874A2B-6822-C281-4B2D-3ABE93DFA5D9}"/>
              </a:ext>
            </a:extLst>
          </p:cNvPr>
          <p:cNvSpPr>
            <a:spLocks noGrp="1"/>
          </p:cNvSpPr>
          <p:nvPr>
            <p:ph type="pic" idx="13"/>
          </p:nvPr>
        </p:nvSpPr>
        <p:spPr>
          <a:xfrm>
            <a:off x="1224639"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13" name="Rubrik 1">
            <a:extLst>
              <a:ext uri="{FF2B5EF4-FFF2-40B4-BE49-F238E27FC236}">
                <a16:creationId xmlns:a16="http://schemas.microsoft.com/office/drawing/2014/main" id="{CB80A38F-536C-4A53-3AF2-DB4E5FE6FF9B}"/>
              </a:ext>
            </a:extLst>
          </p:cNvPr>
          <p:cNvSpPr>
            <a:spLocks noGrp="1"/>
          </p:cNvSpPr>
          <p:nvPr>
            <p:ph type="title"/>
          </p:nvPr>
        </p:nvSpPr>
        <p:spPr>
          <a:xfrm>
            <a:off x="6928323" y="896293"/>
            <a:ext cx="3932237" cy="3146000"/>
          </a:xfrm>
        </p:spPr>
        <p:txBody>
          <a:bodyPr anchor="b">
            <a:noAutofit/>
          </a:bodyPr>
          <a:lstStyle>
            <a:lvl1pPr>
              <a:defRPr sz="5400"/>
            </a:lvl1pPr>
          </a:lstStyle>
          <a:p>
            <a:r>
              <a:rPr lang="sv-SE" dirty="0"/>
              <a:t>Klicka här för att ändra mall för rubrikformat</a:t>
            </a:r>
          </a:p>
        </p:txBody>
      </p:sp>
      <p:sp>
        <p:nvSpPr>
          <p:cNvPr id="14" name="Platshållare för text 3">
            <a:extLst>
              <a:ext uri="{FF2B5EF4-FFF2-40B4-BE49-F238E27FC236}">
                <a16:creationId xmlns:a16="http://schemas.microsoft.com/office/drawing/2014/main" id="{06DCD7FB-4173-A0EC-F501-CB8830DCE16E}"/>
              </a:ext>
            </a:extLst>
          </p:cNvPr>
          <p:cNvSpPr>
            <a:spLocks noGrp="1"/>
          </p:cNvSpPr>
          <p:nvPr>
            <p:ph type="body" sz="half" idx="2"/>
          </p:nvPr>
        </p:nvSpPr>
        <p:spPr>
          <a:xfrm>
            <a:off x="6928323"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11009839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2024-09-26</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Tree>
    <p:extLst>
      <p:ext uri="{BB962C8B-B14F-4D97-AF65-F5344CB8AC3E}">
        <p14:creationId xmlns:p14="http://schemas.microsoft.com/office/powerpoint/2010/main" val="11061318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2024-09-26</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0" name="Rubrik 1">
            <a:extLst>
              <a:ext uri="{FF2B5EF4-FFF2-40B4-BE49-F238E27FC236}">
                <a16:creationId xmlns:a16="http://schemas.microsoft.com/office/drawing/2014/main" id="{AF154008-5688-CB97-CC11-FD060147D8B3}"/>
              </a:ext>
            </a:extLst>
          </p:cNvPr>
          <p:cNvSpPr>
            <a:spLocks noGrp="1"/>
          </p:cNvSpPr>
          <p:nvPr>
            <p:ph type="ctrTitle"/>
          </p:nvPr>
        </p:nvSpPr>
        <p:spPr>
          <a:xfrm>
            <a:off x="2779414" y="1913411"/>
            <a:ext cx="6633172" cy="2387600"/>
          </a:xfrm>
        </p:spPr>
        <p:txBody>
          <a:bodyPr anchor="b"/>
          <a:lstStyle>
            <a:lvl1pPr algn="ctr">
              <a:defRPr sz="6000"/>
            </a:lvl1pPr>
          </a:lstStyle>
          <a:p>
            <a:r>
              <a:rPr lang="sv-SE"/>
              <a:t>Klicka här för att ändra mall för rubrikformat</a:t>
            </a:r>
          </a:p>
        </p:txBody>
      </p:sp>
    </p:spTree>
    <p:extLst>
      <p:ext uri="{BB962C8B-B14F-4D97-AF65-F5344CB8AC3E}">
        <p14:creationId xmlns:p14="http://schemas.microsoft.com/office/powerpoint/2010/main" val="39841055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4D770ED-6FE8-4B71-B1F9-1F99E27B8CA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2024-09-26</a:t>
            </a:fld>
            <a:endParaRPr lang="sv-SE"/>
          </a:p>
        </p:txBody>
      </p:sp>
      <p:sp>
        <p:nvSpPr>
          <p:cNvPr id="3" name="Platshållare för sidfot 2">
            <a:extLst>
              <a:ext uri="{FF2B5EF4-FFF2-40B4-BE49-F238E27FC236}">
                <a16:creationId xmlns:a16="http://schemas.microsoft.com/office/drawing/2014/main" id="{9D52138C-38D9-4A4C-460D-BF3F3A70B539}"/>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30DBBBBA-C58C-5DC9-C888-0685FDCB0E2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0" name="Rektangel 9">
            <a:extLst>
              <a:ext uri="{FF2B5EF4-FFF2-40B4-BE49-F238E27FC236}">
                <a16:creationId xmlns:a16="http://schemas.microsoft.com/office/drawing/2014/main" id="{BAA44517-A636-1AC1-A560-B9C1E734E38E}"/>
              </a:ext>
            </a:extLst>
          </p:cNvPr>
          <p:cNvSpPr/>
          <p:nvPr userDrawn="1"/>
        </p:nvSpPr>
        <p:spPr>
          <a:xfrm>
            <a:off x="-1" y="0"/>
            <a:ext cx="12192001"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2">
            <a:extLst>
              <a:ext uri="{FF2B5EF4-FFF2-40B4-BE49-F238E27FC236}">
                <a16:creationId xmlns:a16="http://schemas.microsoft.com/office/drawing/2014/main" id="{ABD2A708-2B06-4C90-B3B3-F16123C8C652}"/>
              </a:ext>
            </a:extLst>
          </p:cNvPr>
          <p:cNvSpPr>
            <a:spLocks noGrp="1"/>
          </p:cNvSpPr>
          <p:nvPr>
            <p:ph type="pic" idx="13"/>
          </p:nvPr>
        </p:nvSpPr>
        <p:spPr>
          <a:xfrm>
            <a:off x="6618083" y="0"/>
            <a:ext cx="557391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pic>
        <p:nvPicPr>
          <p:cNvPr id="14" name="Bildobjekt 13">
            <a:extLst>
              <a:ext uri="{FF2B5EF4-FFF2-40B4-BE49-F238E27FC236}">
                <a16:creationId xmlns:a16="http://schemas.microsoft.com/office/drawing/2014/main" id="{2C6E6B15-0ACD-CD8A-3217-A1D9DE05BD1E}"/>
              </a:ext>
            </a:extLst>
          </p:cNvPr>
          <p:cNvPicPr>
            <a:picLocks noChangeAspect="1"/>
          </p:cNvPicPr>
          <p:nvPr userDrawn="1"/>
        </p:nvPicPr>
        <p:blipFill>
          <a:blip r:embed="rId2"/>
          <a:stretch>
            <a:fillRect/>
          </a:stretch>
        </p:blipFill>
        <p:spPr>
          <a:xfrm>
            <a:off x="10350378" y="0"/>
            <a:ext cx="1003422" cy="1264920"/>
          </a:xfrm>
          <a:prstGeom prst="rect">
            <a:avLst/>
          </a:prstGeom>
        </p:spPr>
      </p:pic>
      <p:pic>
        <p:nvPicPr>
          <p:cNvPr id="7" name="Bildobjekt 6">
            <a:extLst>
              <a:ext uri="{FF2B5EF4-FFF2-40B4-BE49-F238E27FC236}">
                <a16:creationId xmlns:a16="http://schemas.microsoft.com/office/drawing/2014/main" id="{12CC1146-427B-0708-A598-0658F9ADC510}"/>
              </a:ext>
            </a:extLst>
          </p:cNvPr>
          <p:cNvPicPr>
            <a:picLocks noChangeAspect="1"/>
          </p:cNvPicPr>
          <p:nvPr userDrawn="1"/>
        </p:nvPicPr>
        <p:blipFill>
          <a:blip r:embed="rId3"/>
          <a:stretch>
            <a:fillRect/>
          </a:stretch>
        </p:blipFill>
        <p:spPr>
          <a:xfrm>
            <a:off x="706925" y="613572"/>
            <a:ext cx="6418152" cy="5413571"/>
          </a:xfrm>
          <a:prstGeom prst="rect">
            <a:avLst/>
          </a:prstGeom>
        </p:spPr>
      </p:pic>
      <p:sp>
        <p:nvSpPr>
          <p:cNvPr id="11" name="Rubrik 1">
            <a:extLst>
              <a:ext uri="{FF2B5EF4-FFF2-40B4-BE49-F238E27FC236}">
                <a16:creationId xmlns:a16="http://schemas.microsoft.com/office/drawing/2014/main" id="{42508EC6-DB22-04CA-2BEC-689EA6AFE816}"/>
              </a:ext>
            </a:extLst>
          </p:cNvPr>
          <p:cNvSpPr>
            <a:spLocks noGrp="1"/>
          </p:cNvSpPr>
          <p:nvPr>
            <p:ph type="title"/>
          </p:nvPr>
        </p:nvSpPr>
        <p:spPr>
          <a:xfrm>
            <a:off x="1516157" y="2204519"/>
            <a:ext cx="4587686" cy="1600200"/>
          </a:xfrm>
        </p:spPr>
        <p:txBody>
          <a:bodyPr anchor="b">
            <a:noAutofit/>
          </a:bodyPr>
          <a:lstStyle>
            <a:lvl1pPr>
              <a:defRPr sz="5400"/>
            </a:lvl1pPr>
          </a:lstStyle>
          <a:p>
            <a:r>
              <a:rPr lang="sv-SE" dirty="0"/>
              <a:t>Klicka här för att ändra mall för rubrikformat</a:t>
            </a:r>
          </a:p>
        </p:txBody>
      </p:sp>
      <p:sp>
        <p:nvSpPr>
          <p:cNvPr id="12" name="Platshållare för text 3">
            <a:extLst>
              <a:ext uri="{FF2B5EF4-FFF2-40B4-BE49-F238E27FC236}">
                <a16:creationId xmlns:a16="http://schemas.microsoft.com/office/drawing/2014/main" id="{1188521E-200B-583F-2481-3A15C09BDBC5}"/>
              </a:ext>
            </a:extLst>
          </p:cNvPr>
          <p:cNvSpPr>
            <a:spLocks noGrp="1"/>
          </p:cNvSpPr>
          <p:nvPr>
            <p:ph type="body" sz="half" idx="2"/>
          </p:nvPr>
        </p:nvSpPr>
        <p:spPr>
          <a:xfrm>
            <a:off x="1516157" y="3804719"/>
            <a:ext cx="458768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32578523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501807" y="1302332"/>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501807" y="4182057"/>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2024-09-26</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2" name="Bildobjekt 11">
            <a:extLst>
              <a:ext uri="{FF2B5EF4-FFF2-40B4-BE49-F238E27FC236}">
                <a16:creationId xmlns:a16="http://schemas.microsoft.com/office/drawing/2014/main" id="{2042ED24-E784-E7EC-69CC-AA3E221BD4B8}"/>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5" name="Platshållare för bild 2">
            <a:extLst>
              <a:ext uri="{FF2B5EF4-FFF2-40B4-BE49-F238E27FC236}">
                <a16:creationId xmlns:a16="http://schemas.microsoft.com/office/drawing/2014/main" id="{8BA56911-6C4E-DBA7-B187-C108C63CA385}"/>
              </a:ext>
            </a:extLst>
          </p:cNvPr>
          <p:cNvSpPr>
            <a:spLocks noGrp="1"/>
          </p:cNvSpPr>
          <p:nvPr>
            <p:ph type="pic" idx="14"/>
          </p:nvPr>
        </p:nvSpPr>
        <p:spPr>
          <a:xfrm>
            <a:off x="6876107"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243588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2024-09-26</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7" name="Rubrik 1">
            <a:extLst>
              <a:ext uri="{FF2B5EF4-FFF2-40B4-BE49-F238E27FC236}">
                <a16:creationId xmlns:a16="http://schemas.microsoft.com/office/drawing/2014/main" id="{3897FCAE-863A-8350-4114-64212983BB90}"/>
              </a:ext>
            </a:extLst>
          </p:cNvPr>
          <p:cNvSpPr>
            <a:spLocks noGrp="1"/>
          </p:cNvSpPr>
          <p:nvPr>
            <p:ph type="ctrTitle"/>
          </p:nvPr>
        </p:nvSpPr>
        <p:spPr>
          <a:xfrm>
            <a:off x="1674891" y="1955548"/>
            <a:ext cx="6633172" cy="3286408"/>
          </a:xfrm>
        </p:spPr>
        <p:txBody>
          <a:bodyPr anchor="t">
            <a:noAutofit/>
          </a:bodyPr>
          <a:lstStyle>
            <a:lvl1pPr algn="l">
              <a:lnSpc>
                <a:spcPct val="80000"/>
              </a:lnSpc>
              <a:defRPr sz="8000"/>
            </a:lvl1pPr>
          </a:lstStyle>
          <a:p>
            <a:r>
              <a:rPr lang="sv-SE" dirty="0"/>
              <a:t>Klicka här för att ändra mall för rubrikformat</a:t>
            </a:r>
          </a:p>
        </p:txBody>
      </p:sp>
      <p:sp>
        <p:nvSpPr>
          <p:cNvPr id="12" name="Rubrik 1">
            <a:extLst>
              <a:ext uri="{FF2B5EF4-FFF2-40B4-BE49-F238E27FC236}">
                <a16:creationId xmlns:a16="http://schemas.microsoft.com/office/drawing/2014/main" id="{6196F46B-0C60-B19B-CAB1-4C5ABF63EBDA}"/>
              </a:ext>
            </a:extLst>
          </p:cNvPr>
          <p:cNvSpPr txBox="1">
            <a:spLocks/>
          </p:cNvSpPr>
          <p:nvPr userDrawn="1"/>
        </p:nvSpPr>
        <p:spPr>
          <a:xfrm>
            <a:off x="1674891" y="851025"/>
            <a:ext cx="6633172" cy="3286408"/>
          </a:xfrm>
          <a:prstGeom prst="rect">
            <a:avLst/>
          </a:prstGeom>
        </p:spPr>
        <p:txBody>
          <a:bodyPr vert="horz" lIns="91440" tIns="45720" rIns="91440" bIns="45720" rtlCol="0" anchor="t">
            <a:noAutofit/>
          </a:bodyPr>
          <a:lstStyle>
            <a:lvl1pPr algn="l" defTabSz="914400" rtl="0" eaLnBrk="1" latinLnBrk="0" hangingPunct="1">
              <a:lnSpc>
                <a:spcPct val="70000"/>
              </a:lnSpc>
              <a:spcBef>
                <a:spcPct val="0"/>
              </a:spcBef>
              <a:buNone/>
              <a:defRPr sz="8000" b="1" i="0" kern="1200">
                <a:solidFill>
                  <a:schemeClr val="bg1"/>
                </a:solidFill>
                <a:latin typeface="Bebas Neue Bold" panose="020B0606020202050201" pitchFamily="34" charset="77"/>
                <a:ea typeface="+mj-ea"/>
                <a:cs typeface="+mj-cs"/>
              </a:defRPr>
            </a:lvl1pPr>
          </a:lstStyle>
          <a:p>
            <a:endParaRPr lang="sv-SE" dirty="0"/>
          </a:p>
        </p:txBody>
      </p:sp>
    </p:spTree>
    <p:extLst>
      <p:ext uri="{BB962C8B-B14F-4D97-AF65-F5344CB8AC3E}">
        <p14:creationId xmlns:p14="http://schemas.microsoft.com/office/powerpoint/2010/main" val="3720377104"/>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2B2A6CAB-C3A9-825B-2847-5B938014DD8C}"/>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2024-09-26</a:t>
            </a:fld>
            <a:endParaRPr lang="sv-SE"/>
          </a:p>
        </p:txBody>
      </p:sp>
      <p:sp>
        <p:nvSpPr>
          <p:cNvPr id="5" name="Platshållare för sidfot 4">
            <a:extLst>
              <a:ext uri="{FF2B5EF4-FFF2-40B4-BE49-F238E27FC236}">
                <a16:creationId xmlns:a16="http://schemas.microsoft.com/office/drawing/2014/main" id="{E8554113-F273-3F70-8CD3-7305F01C537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09CD731F-0ECB-5233-D42A-31AA599C5FB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2019E2A5-554E-8B1D-D0E9-063AE071AE89}"/>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2" name="Rubrik 1">
            <a:extLst>
              <a:ext uri="{FF2B5EF4-FFF2-40B4-BE49-F238E27FC236}">
                <a16:creationId xmlns:a16="http://schemas.microsoft.com/office/drawing/2014/main" id="{63048D6C-B354-8FE1-BA30-F51E056D0373}"/>
              </a:ext>
            </a:extLst>
          </p:cNvPr>
          <p:cNvSpPr>
            <a:spLocks noGrp="1"/>
          </p:cNvSpPr>
          <p:nvPr>
            <p:ph type="title"/>
          </p:nvPr>
        </p:nvSpPr>
        <p:spPr>
          <a:xfrm>
            <a:off x="1671119" y="1955548"/>
            <a:ext cx="6636944" cy="1325563"/>
          </a:xfrm>
        </p:spPr>
        <p:txBody>
          <a:bodyPr/>
          <a:lstStyle/>
          <a:p>
            <a:r>
              <a:rPr lang="sv-SE"/>
              <a:t>Klicka här för att ändra mall för rubrikformat</a:t>
            </a:r>
          </a:p>
        </p:txBody>
      </p:sp>
      <p:sp>
        <p:nvSpPr>
          <p:cNvPr id="13" name="Platshållare för innehåll 2">
            <a:extLst>
              <a:ext uri="{FF2B5EF4-FFF2-40B4-BE49-F238E27FC236}">
                <a16:creationId xmlns:a16="http://schemas.microsoft.com/office/drawing/2014/main" id="{83F76E52-BD39-F79A-8901-C3157B80AB33}"/>
              </a:ext>
            </a:extLst>
          </p:cNvPr>
          <p:cNvSpPr>
            <a:spLocks noGrp="1"/>
          </p:cNvSpPr>
          <p:nvPr>
            <p:ph idx="1"/>
          </p:nvPr>
        </p:nvSpPr>
        <p:spPr>
          <a:xfrm>
            <a:off x="1671119" y="3416048"/>
            <a:ext cx="6636944" cy="435133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825258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674891" y="1121263"/>
            <a:ext cx="6762939"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674891" y="4000988"/>
            <a:ext cx="6762939"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2024-09-26</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3440493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2.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F61A4B4A-68AC-DCA4-79D6-336302B5072D}"/>
              </a:ext>
            </a:extLst>
          </p:cNvPr>
          <p:cNvPicPr>
            <a:picLocks noChangeAspect="1"/>
          </p:cNvPicPr>
          <p:nvPr userDrawn="1"/>
        </p:nvPicPr>
        <p:blipFill>
          <a:blip r:embed="rId17"/>
          <a:stretch>
            <a:fillRect/>
          </a:stretch>
        </p:blipFill>
        <p:spPr>
          <a:xfrm>
            <a:off x="0" y="0"/>
            <a:ext cx="12192000" cy="6858000"/>
          </a:xfrm>
          <a:prstGeom prst="rect">
            <a:avLst/>
          </a:prstGeom>
        </p:spPr>
      </p:pic>
      <p:sp>
        <p:nvSpPr>
          <p:cNvPr id="2" name="Platshållare för rubrik 1">
            <a:extLst>
              <a:ext uri="{FF2B5EF4-FFF2-40B4-BE49-F238E27FC236}">
                <a16:creationId xmlns:a16="http://schemas.microsoft.com/office/drawing/2014/main" id="{4D8401AC-D70E-7926-DB1B-EC8C8F162E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3FC2CEA-8609-7169-74E8-4B690D1E0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6C9B1E0B-72EE-AD6E-6EFA-F6D9FFFF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solidFill>
              </a:defRPr>
            </a:lvl1pPr>
          </a:lstStyle>
          <a:p>
            <a:fld id="{274FDEAF-E340-7F46-B99F-5796D016AD9E}" type="datetimeFigureOut">
              <a:rPr lang="sv-SE" smtClean="0"/>
              <a:pPr/>
              <a:t>2024-09-26</a:t>
            </a:fld>
            <a:endParaRPr lang="sv-SE" dirty="0"/>
          </a:p>
        </p:txBody>
      </p:sp>
      <p:sp>
        <p:nvSpPr>
          <p:cNvPr id="5" name="Platshållare för sidfot 4">
            <a:extLst>
              <a:ext uri="{FF2B5EF4-FFF2-40B4-BE49-F238E27FC236}">
                <a16:creationId xmlns:a16="http://schemas.microsoft.com/office/drawing/2014/main" id="{9232706A-C5AB-AF4B-A6FA-B8102DFDDF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3D3DEB99-0A1C-8F8F-A330-E5680354AC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solidFill>
              </a:defRPr>
            </a:lvl1pPr>
          </a:lstStyle>
          <a:p>
            <a:fld id="{2BDCCBC2-D806-EC40-B5F9-E9EA69257F79}" type="slidenum">
              <a:rPr lang="sv-SE" smtClean="0"/>
              <a:pPr/>
              <a:t>‹#›</a:t>
            </a:fld>
            <a:endParaRPr lang="sv-SE"/>
          </a:p>
        </p:txBody>
      </p:sp>
      <p:sp>
        <p:nvSpPr>
          <p:cNvPr id="10" name="textruta 9">
            <a:extLst>
              <a:ext uri="{FF2B5EF4-FFF2-40B4-BE49-F238E27FC236}">
                <a16:creationId xmlns:a16="http://schemas.microsoft.com/office/drawing/2014/main" id="{7917B1D7-AD07-6195-89EA-BCCBBAE2237A}"/>
              </a:ext>
            </a:extLst>
          </p:cNvPr>
          <p:cNvSpPr txBox="1"/>
          <p:nvPr userDrawn="1"/>
        </p:nvSpPr>
        <p:spPr>
          <a:xfrm>
            <a:off x="11172825" y="3204025"/>
            <a:ext cx="1019175" cy="769441"/>
          </a:xfrm>
          <a:prstGeom prst="rect">
            <a:avLst/>
          </a:prstGeom>
          <a:noFill/>
        </p:spPr>
        <p:txBody>
          <a:bodyPr wrap="square" rtlCol="0">
            <a:spAutoFit/>
          </a:bodyPr>
          <a:lstStyle/>
          <a:p>
            <a:pPr algn="ctr"/>
            <a:fld id="{C30F3266-043C-1B48-A027-86CD055EFDB8}" type="slidenum">
              <a:rPr lang="sv-SE" sz="4400" b="1" i="0" smtClean="0">
                <a:solidFill>
                  <a:schemeClr val="bg2"/>
                </a:solidFill>
                <a:latin typeface="Bebas Neue Bold" panose="020B0606020202050201" pitchFamily="34" charset="77"/>
              </a:rPr>
              <a:pPr algn="ctr"/>
              <a:t>‹#›</a:t>
            </a:fld>
            <a:endParaRPr lang="sv-SE" sz="4400" b="1" i="0" dirty="0">
              <a:solidFill>
                <a:schemeClr val="bg2"/>
              </a:solidFill>
              <a:latin typeface="Bebas Neue Bold" panose="020B0606020202050201" pitchFamily="34" charset="77"/>
            </a:endParaRPr>
          </a:p>
        </p:txBody>
      </p:sp>
      <p:cxnSp>
        <p:nvCxnSpPr>
          <p:cNvPr id="11" name="Rak 10">
            <a:extLst>
              <a:ext uri="{FF2B5EF4-FFF2-40B4-BE49-F238E27FC236}">
                <a16:creationId xmlns:a16="http://schemas.microsoft.com/office/drawing/2014/main" id="{21A33F3B-14F2-8B02-AA1D-AA909CA9A69F}"/>
              </a:ext>
            </a:extLst>
          </p:cNvPr>
          <p:cNvCxnSpPr>
            <a:cxnSpLocks/>
          </p:cNvCxnSpPr>
          <p:nvPr userDrawn="1"/>
        </p:nvCxnSpPr>
        <p:spPr>
          <a:xfrm>
            <a:off x="11682412" y="3161115"/>
            <a:ext cx="190526" cy="188548"/>
          </a:xfrm>
          <a:prstGeom prst="line">
            <a:avLst/>
          </a:prstGeom>
          <a:ln w="1524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Underrubrik 2">
            <a:extLst>
              <a:ext uri="{FF2B5EF4-FFF2-40B4-BE49-F238E27FC236}">
                <a16:creationId xmlns:a16="http://schemas.microsoft.com/office/drawing/2014/main" id="{8E86F3FA-526F-A9F9-B1C7-568AD53E9B0A}"/>
              </a:ext>
            </a:extLst>
          </p:cNvPr>
          <p:cNvSpPr txBox="1">
            <a:spLocks/>
          </p:cNvSpPr>
          <p:nvPr userDrawn="1"/>
        </p:nvSpPr>
        <p:spPr>
          <a:xfrm>
            <a:off x="11724403" y="3100557"/>
            <a:ext cx="416183" cy="24129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tabLst>
                <a:tab pos="969963" algn="l"/>
              </a:tabLst>
              <a:defRPr sz="1050" b="0" i="0" kern="1200">
                <a:solidFill>
                  <a:schemeClr val="bg1"/>
                </a:solidFill>
                <a:latin typeface="Brandon Text Medium" panose="020B05030202030602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C3C3B"/>
                </a:solidFill>
                <a:latin typeface="MPlantin"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C3C3B"/>
                </a:solidFill>
                <a:latin typeface="MPlantin"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sv-SE" sz="1200" b="1" i="0" dirty="0">
                <a:solidFill>
                  <a:schemeClr val="bg2"/>
                </a:solidFill>
                <a:latin typeface="Bebas Neue Bold" panose="020B0606020202050201" pitchFamily="34" charset="77"/>
              </a:rPr>
              <a:t>18</a:t>
            </a:r>
          </a:p>
        </p:txBody>
      </p:sp>
      <p:pic>
        <p:nvPicPr>
          <p:cNvPr id="14" name="Bildobjekt 13">
            <a:extLst>
              <a:ext uri="{FF2B5EF4-FFF2-40B4-BE49-F238E27FC236}">
                <a16:creationId xmlns:a16="http://schemas.microsoft.com/office/drawing/2014/main" id="{2D8CF7E0-D086-0CC8-3EDB-BFCAAACDD8C7}"/>
              </a:ext>
            </a:extLst>
          </p:cNvPr>
          <p:cNvPicPr>
            <a:picLocks noChangeAspect="1"/>
          </p:cNvPicPr>
          <p:nvPr userDrawn="1"/>
        </p:nvPicPr>
        <p:blipFill>
          <a:blip r:embed="rId18"/>
          <a:stretch>
            <a:fillRect/>
          </a:stretch>
        </p:blipFill>
        <p:spPr>
          <a:xfrm>
            <a:off x="10350378" y="0"/>
            <a:ext cx="1003422" cy="1264920"/>
          </a:xfrm>
          <a:prstGeom prst="rect">
            <a:avLst/>
          </a:prstGeom>
        </p:spPr>
      </p:pic>
    </p:spTree>
    <p:extLst>
      <p:ext uri="{BB962C8B-B14F-4D97-AF65-F5344CB8AC3E}">
        <p14:creationId xmlns:p14="http://schemas.microsoft.com/office/powerpoint/2010/main" val="3260979641"/>
      </p:ext>
    </p:extLst>
  </p:cSld>
  <p:clrMap bg1="lt1" tx1="dk1" bg2="lt2" tx2="dk2" accent1="accent1" accent2="accent2" accent3="accent3" accent4="accent4" accent5="accent5" accent6="accent6" hlink="hlink" folHlink="folHlink"/>
  <p:sldLayoutIdLst>
    <p:sldLayoutId id="2147483649" r:id="rId1"/>
    <p:sldLayoutId id="2147483690" r:id="rId2"/>
    <p:sldLayoutId id="2147483691" r:id="rId3"/>
    <p:sldLayoutId id="2147483674" r:id="rId4"/>
    <p:sldLayoutId id="2147483655" r:id="rId5"/>
    <p:sldLayoutId id="2147483661" r:id="rId6"/>
    <p:sldLayoutId id="2147483675" r:id="rId7"/>
    <p:sldLayoutId id="2147483650" r:id="rId8"/>
    <p:sldLayoutId id="2147483651" r:id="rId9"/>
    <p:sldLayoutId id="2147483652" r:id="rId10"/>
    <p:sldLayoutId id="2147483660" r:id="rId11"/>
    <p:sldLayoutId id="2147483653" r:id="rId12"/>
    <p:sldLayoutId id="2147483654" r:id="rId13"/>
    <p:sldLayoutId id="2147483656" r:id="rId14"/>
    <p:sldLayoutId id="2147483657" r:id="rId15"/>
  </p:sldLayoutIdLst>
  <p:txStyles>
    <p:titleStyle>
      <a:lvl1pPr algn="l" defTabSz="914400" rtl="0" eaLnBrk="1" latinLnBrk="0" hangingPunct="1">
        <a:lnSpc>
          <a:spcPct val="90000"/>
        </a:lnSpc>
        <a:spcBef>
          <a:spcPct val="0"/>
        </a:spcBef>
        <a:buNone/>
        <a:defRPr sz="5400" b="1" i="0" kern="1200">
          <a:solidFill>
            <a:schemeClr val="bg1"/>
          </a:solidFill>
          <a:latin typeface="Bebas Neue Bold" panose="020B0606020202050201" pitchFamily="34"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D9B18E5-43A2-D47F-C70F-6C377E90ABB1}"/>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D8401AC-D70E-7926-DB1B-EC8C8F162E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3FC2CEA-8609-7169-74E8-4B690D1E0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6C9B1E0B-72EE-AD6E-6EFA-F6D9FFFF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solidFill>
              </a:defRPr>
            </a:lvl1pPr>
          </a:lstStyle>
          <a:p>
            <a:fld id="{274FDEAF-E340-7F46-B99F-5796D016AD9E}" type="datetimeFigureOut">
              <a:rPr lang="sv-SE" smtClean="0"/>
              <a:pPr/>
              <a:t>2024-09-26</a:t>
            </a:fld>
            <a:endParaRPr lang="sv-SE" dirty="0"/>
          </a:p>
        </p:txBody>
      </p:sp>
      <p:sp>
        <p:nvSpPr>
          <p:cNvPr id="5" name="Platshållare för sidfot 4">
            <a:extLst>
              <a:ext uri="{FF2B5EF4-FFF2-40B4-BE49-F238E27FC236}">
                <a16:creationId xmlns:a16="http://schemas.microsoft.com/office/drawing/2014/main" id="{9232706A-C5AB-AF4B-A6FA-B8102DFDDF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3D3DEB99-0A1C-8F8F-A330-E5680354AC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solidFill>
              </a:defRPr>
            </a:lvl1pPr>
          </a:lstStyle>
          <a:p>
            <a:fld id="{2BDCCBC2-D806-EC40-B5F9-E9EA69257F79}" type="slidenum">
              <a:rPr lang="sv-SE" smtClean="0"/>
              <a:pPr/>
              <a:t>‹#›</a:t>
            </a:fld>
            <a:endParaRPr lang="sv-SE"/>
          </a:p>
        </p:txBody>
      </p:sp>
      <p:sp>
        <p:nvSpPr>
          <p:cNvPr id="10" name="textruta 9">
            <a:extLst>
              <a:ext uri="{FF2B5EF4-FFF2-40B4-BE49-F238E27FC236}">
                <a16:creationId xmlns:a16="http://schemas.microsoft.com/office/drawing/2014/main" id="{7917B1D7-AD07-6195-89EA-BCCBBAE2237A}"/>
              </a:ext>
            </a:extLst>
          </p:cNvPr>
          <p:cNvSpPr txBox="1"/>
          <p:nvPr userDrawn="1"/>
        </p:nvSpPr>
        <p:spPr>
          <a:xfrm>
            <a:off x="11172825" y="3204025"/>
            <a:ext cx="1019175" cy="769441"/>
          </a:xfrm>
          <a:prstGeom prst="rect">
            <a:avLst/>
          </a:prstGeom>
          <a:noFill/>
        </p:spPr>
        <p:txBody>
          <a:bodyPr wrap="square" rtlCol="0">
            <a:spAutoFit/>
          </a:bodyPr>
          <a:lstStyle/>
          <a:p>
            <a:pPr algn="ctr"/>
            <a:fld id="{C30F3266-043C-1B48-A027-86CD055EFDB8}" type="slidenum">
              <a:rPr lang="sv-SE" sz="4400" b="1" i="0" smtClean="0">
                <a:solidFill>
                  <a:schemeClr val="bg2"/>
                </a:solidFill>
                <a:latin typeface="Bebas Neue Bold" panose="020B0606020202050201" pitchFamily="34" charset="77"/>
              </a:rPr>
              <a:pPr algn="ctr"/>
              <a:t>‹#›</a:t>
            </a:fld>
            <a:endParaRPr lang="sv-SE" sz="4400" b="1" i="0" dirty="0">
              <a:solidFill>
                <a:schemeClr val="bg2"/>
              </a:solidFill>
              <a:latin typeface="Bebas Neue Bold" panose="020B0606020202050201" pitchFamily="34" charset="77"/>
            </a:endParaRPr>
          </a:p>
        </p:txBody>
      </p:sp>
      <p:cxnSp>
        <p:nvCxnSpPr>
          <p:cNvPr id="11" name="Rak 10">
            <a:extLst>
              <a:ext uri="{FF2B5EF4-FFF2-40B4-BE49-F238E27FC236}">
                <a16:creationId xmlns:a16="http://schemas.microsoft.com/office/drawing/2014/main" id="{21A33F3B-14F2-8B02-AA1D-AA909CA9A69F}"/>
              </a:ext>
            </a:extLst>
          </p:cNvPr>
          <p:cNvCxnSpPr>
            <a:cxnSpLocks/>
          </p:cNvCxnSpPr>
          <p:nvPr userDrawn="1"/>
        </p:nvCxnSpPr>
        <p:spPr>
          <a:xfrm>
            <a:off x="11682412" y="3161115"/>
            <a:ext cx="190526" cy="188548"/>
          </a:xfrm>
          <a:prstGeom prst="line">
            <a:avLst/>
          </a:prstGeom>
          <a:ln w="1524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Underrubrik 2">
            <a:extLst>
              <a:ext uri="{FF2B5EF4-FFF2-40B4-BE49-F238E27FC236}">
                <a16:creationId xmlns:a16="http://schemas.microsoft.com/office/drawing/2014/main" id="{8E86F3FA-526F-A9F9-B1C7-568AD53E9B0A}"/>
              </a:ext>
            </a:extLst>
          </p:cNvPr>
          <p:cNvSpPr txBox="1">
            <a:spLocks/>
          </p:cNvSpPr>
          <p:nvPr userDrawn="1"/>
        </p:nvSpPr>
        <p:spPr>
          <a:xfrm>
            <a:off x="11724403" y="3100557"/>
            <a:ext cx="416183" cy="24129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tabLst>
                <a:tab pos="969963" algn="l"/>
              </a:tabLst>
              <a:defRPr sz="1050" b="0" i="0" kern="1200">
                <a:solidFill>
                  <a:schemeClr val="bg1"/>
                </a:solidFill>
                <a:latin typeface="Brandon Text Medium" panose="020B05030202030602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C3C3B"/>
                </a:solidFill>
                <a:latin typeface="MPlantin"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C3C3B"/>
                </a:solidFill>
                <a:latin typeface="MPlantin"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sv-SE" sz="1200" b="1" i="0" dirty="0">
                <a:solidFill>
                  <a:schemeClr val="bg2"/>
                </a:solidFill>
                <a:latin typeface="Bebas Neue Bold" panose="020B0606020202050201" pitchFamily="34" charset="77"/>
              </a:rPr>
              <a:t>18</a:t>
            </a:r>
          </a:p>
        </p:txBody>
      </p:sp>
      <p:pic>
        <p:nvPicPr>
          <p:cNvPr id="14" name="Bildobjekt 13">
            <a:extLst>
              <a:ext uri="{FF2B5EF4-FFF2-40B4-BE49-F238E27FC236}">
                <a16:creationId xmlns:a16="http://schemas.microsoft.com/office/drawing/2014/main" id="{2D8CF7E0-D086-0CC8-3EDB-BFCAAACDD8C7}"/>
              </a:ext>
            </a:extLst>
          </p:cNvPr>
          <p:cNvPicPr>
            <a:picLocks noChangeAspect="1"/>
          </p:cNvPicPr>
          <p:nvPr userDrawn="1"/>
        </p:nvPicPr>
        <p:blipFill>
          <a:blip r:embed="rId15"/>
          <a:stretch>
            <a:fillRect/>
          </a:stretch>
        </p:blipFill>
        <p:spPr>
          <a:xfrm>
            <a:off x="10350378" y="0"/>
            <a:ext cx="1003422" cy="1264920"/>
          </a:xfrm>
          <a:prstGeom prst="rect">
            <a:avLst/>
          </a:prstGeom>
        </p:spPr>
      </p:pic>
    </p:spTree>
    <p:extLst>
      <p:ext uri="{BB962C8B-B14F-4D97-AF65-F5344CB8AC3E}">
        <p14:creationId xmlns:p14="http://schemas.microsoft.com/office/powerpoint/2010/main" val="31787794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90000"/>
        </a:lnSpc>
        <a:spcBef>
          <a:spcPct val="0"/>
        </a:spcBef>
        <a:buNone/>
        <a:defRPr sz="5400" b="1" i="0" kern="1200">
          <a:solidFill>
            <a:schemeClr val="bg1"/>
          </a:solidFill>
          <a:latin typeface="Bebas Neue Bold" panose="020B0606020202050201" pitchFamily="34"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408E39-50F6-A412-3F32-6323D18B0585}"/>
              </a:ext>
            </a:extLst>
          </p:cNvPr>
          <p:cNvSpPr>
            <a:spLocks noGrp="1"/>
          </p:cNvSpPr>
          <p:nvPr>
            <p:ph type="ctrTitle"/>
          </p:nvPr>
        </p:nvSpPr>
        <p:spPr>
          <a:xfrm>
            <a:off x="1524000" y="2786571"/>
            <a:ext cx="9144000" cy="2387600"/>
          </a:xfrm>
        </p:spPr>
        <p:txBody>
          <a:bodyPr/>
          <a:lstStyle/>
          <a:p>
            <a:r>
              <a:rPr lang="sv-SE" dirty="0"/>
              <a:t>JUBILEUMSCUPEN </a:t>
            </a:r>
          </a:p>
        </p:txBody>
      </p:sp>
      <p:pic>
        <p:nvPicPr>
          <p:cNvPr id="6" name="Bildobjekt 5">
            <a:extLst>
              <a:ext uri="{FF2B5EF4-FFF2-40B4-BE49-F238E27FC236}">
                <a16:creationId xmlns:a16="http://schemas.microsoft.com/office/drawing/2014/main" id="{56AF9343-4DA2-F45C-87F4-667F639C91FC}"/>
              </a:ext>
            </a:extLst>
          </p:cNvPr>
          <p:cNvPicPr>
            <a:picLocks noChangeAspect="1"/>
          </p:cNvPicPr>
          <p:nvPr/>
        </p:nvPicPr>
        <p:blipFill>
          <a:blip r:embed="rId2"/>
          <a:stretch>
            <a:fillRect/>
          </a:stretch>
        </p:blipFill>
        <p:spPr>
          <a:xfrm>
            <a:off x="4473003" y="939779"/>
            <a:ext cx="3245993" cy="2853620"/>
          </a:xfrm>
          <a:prstGeom prst="rect">
            <a:avLst/>
          </a:prstGeom>
        </p:spPr>
      </p:pic>
    </p:spTree>
    <p:extLst>
      <p:ext uri="{BB962C8B-B14F-4D97-AF65-F5344CB8AC3E}">
        <p14:creationId xmlns:p14="http://schemas.microsoft.com/office/powerpoint/2010/main" val="91496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10156681" cy="2852737"/>
          </a:xfrm>
        </p:spPr>
        <p:txBody>
          <a:bodyPr/>
          <a:lstStyle/>
          <a:p>
            <a:r>
              <a:rPr lang="sv-SE" dirty="0"/>
              <a:t>INFO ATT LÄGGA UT PÅ LAGET.SE</a:t>
            </a:r>
            <a:br>
              <a:rPr lang="sv-SE" sz="6000" b="1" dirty="0">
                <a:effectLst/>
                <a:latin typeface="Bebas Neue Bold" panose="020B0606020202050201" pitchFamily="34" charset="77"/>
              </a:rPr>
            </a:br>
            <a:endParaRPr lang="sv-SE" dirty="0"/>
          </a:p>
        </p:txBody>
      </p:sp>
      <p:pic>
        <p:nvPicPr>
          <p:cNvPr id="3" name="Picture 2">
            <a:extLst>
              <a:ext uri="{FF2B5EF4-FFF2-40B4-BE49-F238E27FC236}">
                <a16:creationId xmlns:a16="http://schemas.microsoft.com/office/drawing/2014/main" id="{91C07DEA-136D-BC62-1CA0-203D89CE94D7}"/>
              </a:ext>
            </a:extLst>
          </p:cNvPr>
          <p:cNvPicPr>
            <a:picLocks noChangeAspect="1"/>
          </p:cNvPicPr>
          <p:nvPr/>
        </p:nvPicPr>
        <p:blipFill>
          <a:blip r:embed="rId3"/>
          <a:stretch>
            <a:fillRect/>
          </a:stretch>
        </p:blipFill>
        <p:spPr>
          <a:xfrm>
            <a:off x="1395239" y="2606675"/>
            <a:ext cx="5334000" cy="2305050"/>
          </a:xfrm>
          <a:prstGeom prst="rect">
            <a:avLst/>
          </a:prstGeom>
        </p:spPr>
      </p:pic>
    </p:spTree>
    <p:extLst>
      <p:ext uri="{BB962C8B-B14F-4D97-AF65-F5344CB8AC3E}">
        <p14:creationId xmlns:p14="http://schemas.microsoft.com/office/powerpoint/2010/main" val="81451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408E39-50F6-A412-3F32-6323D18B0585}"/>
              </a:ext>
            </a:extLst>
          </p:cNvPr>
          <p:cNvSpPr>
            <a:spLocks noGrp="1"/>
          </p:cNvSpPr>
          <p:nvPr>
            <p:ph type="ctrTitle"/>
          </p:nvPr>
        </p:nvSpPr>
        <p:spPr>
          <a:xfrm>
            <a:off x="1524000" y="3187165"/>
            <a:ext cx="9144000" cy="2387600"/>
          </a:xfrm>
        </p:spPr>
        <p:txBody>
          <a:bodyPr/>
          <a:lstStyle/>
          <a:p>
            <a:r>
              <a:rPr lang="sv-SE" dirty="0"/>
              <a:t>Tack för ERT ENGAGEMANG</a:t>
            </a:r>
            <a:br>
              <a:rPr lang="sv-SE" dirty="0"/>
            </a:br>
            <a:r>
              <a:rPr lang="sv-SE" dirty="0"/>
              <a:t>Vi ses på fotbollsplanen</a:t>
            </a:r>
          </a:p>
        </p:txBody>
      </p:sp>
      <p:pic>
        <p:nvPicPr>
          <p:cNvPr id="6" name="Bildobjekt 5">
            <a:extLst>
              <a:ext uri="{FF2B5EF4-FFF2-40B4-BE49-F238E27FC236}">
                <a16:creationId xmlns:a16="http://schemas.microsoft.com/office/drawing/2014/main" id="{56AF9343-4DA2-F45C-87F4-667F639C91FC}"/>
              </a:ext>
            </a:extLst>
          </p:cNvPr>
          <p:cNvPicPr>
            <a:picLocks noChangeAspect="1"/>
          </p:cNvPicPr>
          <p:nvPr/>
        </p:nvPicPr>
        <p:blipFill>
          <a:blip r:embed="rId2"/>
          <a:stretch>
            <a:fillRect/>
          </a:stretch>
        </p:blipFill>
        <p:spPr>
          <a:xfrm>
            <a:off x="4473003" y="939779"/>
            <a:ext cx="3245993" cy="2853620"/>
          </a:xfrm>
          <a:prstGeom prst="rect">
            <a:avLst/>
          </a:prstGeom>
        </p:spPr>
      </p:pic>
    </p:spTree>
    <p:extLst>
      <p:ext uri="{BB962C8B-B14F-4D97-AF65-F5344CB8AC3E}">
        <p14:creationId xmlns:p14="http://schemas.microsoft.com/office/powerpoint/2010/main" val="326935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9D80B-2EB3-1EEF-0A32-8541595368EC}"/>
            </a:ext>
          </a:extLst>
        </p:cNvPr>
        <p:cNvGrpSpPr/>
        <p:nvPr/>
      </p:nvGrpSpPr>
      <p:grpSpPr>
        <a:xfrm>
          <a:off x="0" y="0"/>
          <a:ext cx="0" cy="0"/>
          <a:chOff x="0" y="0"/>
          <a:chExt cx="0" cy="0"/>
        </a:xfrm>
      </p:grpSpPr>
      <p:pic>
        <p:nvPicPr>
          <p:cNvPr id="16" name="Bildobjekt 15">
            <a:extLst>
              <a:ext uri="{FF2B5EF4-FFF2-40B4-BE49-F238E27FC236}">
                <a16:creationId xmlns:a16="http://schemas.microsoft.com/office/drawing/2014/main" id="{243D1983-41EF-9DB8-BCC1-21E5503C4B6A}"/>
              </a:ext>
            </a:extLst>
          </p:cNvPr>
          <p:cNvPicPr>
            <a:picLocks noChangeAspect="1"/>
          </p:cNvPicPr>
          <p:nvPr/>
        </p:nvPicPr>
        <p:blipFill>
          <a:blip r:embed="rId2"/>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D7FD4031-B0D0-8690-DAFD-D590FB5B22C0}"/>
              </a:ext>
            </a:extLst>
          </p:cNvPr>
          <p:cNvPicPr>
            <a:picLocks noChangeAspect="1"/>
          </p:cNvPicPr>
          <p:nvPr/>
        </p:nvPicPr>
        <p:blipFill>
          <a:blip r:embed="rId3"/>
          <a:stretch>
            <a:fillRect/>
          </a:stretch>
        </p:blipFill>
        <p:spPr>
          <a:xfrm>
            <a:off x="6096000" y="3773299"/>
            <a:ext cx="5340487" cy="2506748"/>
          </a:xfrm>
          <a:prstGeom prst="rect">
            <a:avLst/>
          </a:prstGeom>
        </p:spPr>
      </p:pic>
      <p:pic>
        <p:nvPicPr>
          <p:cNvPr id="6" name="Bildobjekt 5">
            <a:extLst>
              <a:ext uri="{FF2B5EF4-FFF2-40B4-BE49-F238E27FC236}">
                <a16:creationId xmlns:a16="http://schemas.microsoft.com/office/drawing/2014/main" id="{642F57FC-B8C3-94E4-5EA1-897E56BD101E}"/>
              </a:ext>
            </a:extLst>
          </p:cNvPr>
          <p:cNvPicPr>
            <a:picLocks noChangeAspect="1"/>
          </p:cNvPicPr>
          <p:nvPr/>
        </p:nvPicPr>
        <p:blipFill>
          <a:blip r:embed="rId4"/>
          <a:stretch>
            <a:fillRect/>
          </a:stretch>
        </p:blipFill>
        <p:spPr>
          <a:xfrm>
            <a:off x="10350378" y="0"/>
            <a:ext cx="1003422" cy="1264920"/>
          </a:xfrm>
          <a:prstGeom prst="rect">
            <a:avLst/>
          </a:prstGeom>
        </p:spPr>
      </p:pic>
      <p:pic>
        <p:nvPicPr>
          <p:cNvPr id="5" name="Bildobjekt 4">
            <a:extLst>
              <a:ext uri="{FF2B5EF4-FFF2-40B4-BE49-F238E27FC236}">
                <a16:creationId xmlns:a16="http://schemas.microsoft.com/office/drawing/2014/main" id="{E8FFD21D-315E-2EE1-B3E7-E58A54773318}"/>
              </a:ext>
            </a:extLst>
          </p:cNvPr>
          <p:cNvPicPr>
            <a:picLocks noChangeAspect="1"/>
          </p:cNvPicPr>
          <p:nvPr/>
        </p:nvPicPr>
        <p:blipFill>
          <a:blip r:embed="rId5"/>
          <a:stretch>
            <a:fillRect/>
          </a:stretch>
        </p:blipFill>
        <p:spPr>
          <a:xfrm>
            <a:off x="979829" y="1453896"/>
            <a:ext cx="4301290" cy="4078224"/>
          </a:xfrm>
          <a:prstGeom prst="rect">
            <a:avLst/>
          </a:prstGeom>
        </p:spPr>
      </p:pic>
      <p:sp>
        <p:nvSpPr>
          <p:cNvPr id="11" name="Underrubrik 10">
            <a:extLst>
              <a:ext uri="{FF2B5EF4-FFF2-40B4-BE49-F238E27FC236}">
                <a16:creationId xmlns:a16="http://schemas.microsoft.com/office/drawing/2014/main" id="{7B220B5F-B650-69A6-872D-2ACC8D1B860C}"/>
              </a:ext>
            </a:extLst>
          </p:cNvPr>
          <p:cNvSpPr>
            <a:spLocks noGrp="1"/>
          </p:cNvSpPr>
          <p:nvPr>
            <p:ph type="subTitle" idx="1"/>
          </p:nvPr>
        </p:nvSpPr>
        <p:spPr>
          <a:xfrm>
            <a:off x="6537960" y="4057475"/>
            <a:ext cx="4605528" cy="2949289"/>
          </a:xfrm>
        </p:spPr>
        <p:txBody>
          <a:bodyPr>
            <a:noAutofit/>
          </a:bodyPr>
          <a:lstStyle/>
          <a:p>
            <a:pPr algn="l"/>
            <a:r>
              <a:rPr lang="sv-SE" sz="1600" dirty="0">
                <a:effectLst/>
                <a:latin typeface="Roboto Light" panose="02000000000000000000" pitchFamily="2" charset="0"/>
                <a:ea typeface="Roboto Light" panose="02000000000000000000" pitchFamily="2" charset="0"/>
                <a:cs typeface="Roboto Light" panose="02000000000000000000" pitchFamily="2" charset="0"/>
              </a:rPr>
              <a:t>Vi strävar efter att skapa en miljö där varje medlem, vare sig de är idrottare, ledare, domare eller på andra sätt engagerade, känner sig välkomna och värdefulla. För oss är glädjen och gemenskapen viktigare än enskilda prestationer – det handlar om att skapa positiva upplevelser och en stark sammanhållning genom idrotten.</a:t>
            </a:r>
          </a:p>
          <a:p>
            <a:pPr algn="l"/>
            <a:endParaRPr lang="sv-SE" sz="1600"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63673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a:t>PLANER</a:t>
            </a:r>
            <a:br>
              <a:rPr lang="sv-SE" sz="6000" b="1" dirty="0">
                <a:effectLst/>
                <a:latin typeface="Bebas Neue Bold" panose="020B0606020202050201" pitchFamily="34" charset="77"/>
              </a:rPr>
            </a:br>
            <a:endParaRPr lang="sv-SE" dirty="0"/>
          </a:p>
        </p:txBody>
      </p:sp>
      <p:pic>
        <p:nvPicPr>
          <p:cNvPr id="24" name="Picture 23">
            <a:extLst>
              <a:ext uri="{FF2B5EF4-FFF2-40B4-BE49-F238E27FC236}">
                <a16:creationId xmlns:a16="http://schemas.microsoft.com/office/drawing/2014/main" id="{0D5C0D7F-1796-94A1-B71B-2ADBEB11FC71}"/>
              </a:ext>
            </a:extLst>
          </p:cNvPr>
          <p:cNvPicPr>
            <a:picLocks noChangeAspect="1"/>
          </p:cNvPicPr>
          <p:nvPr/>
        </p:nvPicPr>
        <p:blipFill>
          <a:blip r:embed="rId3"/>
          <a:stretch>
            <a:fillRect/>
          </a:stretch>
        </p:blipFill>
        <p:spPr>
          <a:xfrm>
            <a:off x="4419600" y="538162"/>
            <a:ext cx="3352800" cy="5781675"/>
          </a:xfrm>
          <a:prstGeom prst="rect">
            <a:avLst/>
          </a:prstGeom>
        </p:spPr>
      </p:pic>
    </p:spTree>
    <p:extLst>
      <p:ext uri="{BB962C8B-B14F-4D97-AF65-F5344CB8AC3E}">
        <p14:creationId xmlns:p14="http://schemas.microsoft.com/office/powerpoint/2010/main" val="320588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a:t>LAG</a:t>
            </a:r>
            <a:br>
              <a:rPr lang="sv-SE" sz="6000" b="1" dirty="0">
                <a:effectLst/>
                <a:latin typeface="Bebas Neue Bold" panose="020B0606020202050201" pitchFamily="34" charset="77"/>
              </a:rPr>
            </a:br>
            <a:endParaRPr lang="sv-SE" dirty="0"/>
          </a:p>
        </p:txBody>
      </p:sp>
      <p:pic>
        <p:nvPicPr>
          <p:cNvPr id="6" name="Picture 5">
            <a:extLst>
              <a:ext uri="{FF2B5EF4-FFF2-40B4-BE49-F238E27FC236}">
                <a16:creationId xmlns:a16="http://schemas.microsoft.com/office/drawing/2014/main" id="{144E8709-C7FC-32AA-1FF4-4341A60FCFB1}"/>
              </a:ext>
            </a:extLst>
          </p:cNvPr>
          <p:cNvPicPr>
            <a:picLocks noChangeAspect="1"/>
          </p:cNvPicPr>
          <p:nvPr/>
        </p:nvPicPr>
        <p:blipFill>
          <a:blip r:embed="rId3"/>
          <a:stretch>
            <a:fillRect/>
          </a:stretch>
        </p:blipFill>
        <p:spPr>
          <a:xfrm>
            <a:off x="1320521" y="1880235"/>
            <a:ext cx="4057650" cy="4210050"/>
          </a:xfrm>
          <a:prstGeom prst="rect">
            <a:avLst/>
          </a:prstGeom>
        </p:spPr>
      </p:pic>
    </p:spTree>
    <p:extLst>
      <p:ext uri="{BB962C8B-B14F-4D97-AF65-F5344CB8AC3E}">
        <p14:creationId xmlns:p14="http://schemas.microsoft.com/office/powerpoint/2010/main" val="99520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GRUPPER</a:t>
            </a:r>
            <a:br>
              <a:rPr lang="sv-SE" sz="6000" b="1" dirty="0">
                <a:effectLst/>
                <a:latin typeface="Bebas Neue Bold" panose="020B0606020202050201" pitchFamily="34" charset="77"/>
              </a:rPr>
            </a:br>
            <a:endParaRPr lang="sv-SE" dirty="0"/>
          </a:p>
        </p:txBody>
      </p:sp>
      <p:pic>
        <p:nvPicPr>
          <p:cNvPr id="7" name="Picture 6">
            <a:extLst>
              <a:ext uri="{FF2B5EF4-FFF2-40B4-BE49-F238E27FC236}">
                <a16:creationId xmlns:a16="http://schemas.microsoft.com/office/drawing/2014/main" id="{EB815527-B543-2855-19C2-D2B4D7C6DC5E}"/>
              </a:ext>
            </a:extLst>
          </p:cNvPr>
          <p:cNvPicPr>
            <a:picLocks noChangeAspect="1"/>
          </p:cNvPicPr>
          <p:nvPr/>
        </p:nvPicPr>
        <p:blipFill>
          <a:blip r:embed="rId3"/>
          <a:stretch>
            <a:fillRect/>
          </a:stretch>
        </p:blipFill>
        <p:spPr>
          <a:xfrm>
            <a:off x="1265682" y="1405255"/>
            <a:ext cx="6326188" cy="5267448"/>
          </a:xfrm>
          <a:prstGeom prst="rect">
            <a:avLst/>
          </a:prstGeom>
        </p:spPr>
      </p:pic>
    </p:spTree>
    <p:extLst>
      <p:ext uri="{BB962C8B-B14F-4D97-AF65-F5344CB8AC3E}">
        <p14:creationId xmlns:p14="http://schemas.microsoft.com/office/powerpoint/2010/main" val="110363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GRUPPSPEL</a:t>
            </a:r>
            <a:br>
              <a:rPr lang="sv-SE" sz="6000" b="1" dirty="0">
                <a:effectLst/>
                <a:latin typeface="Bebas Neue Bold" panose="020B0606020202050201" pitchFamily="34" charset="77"/>
              </a:rPr>
            </a:br>
            <a:endParaRPr lang="sv-SE" dirty="0"/>
          </a:p>
        </p:txBody>
      </p:sp>
      <p:pic>
        <p:nvPicPr>
          <p:cNvPr id="5" name="Picture 4">
            <a:extLst>
              <a:ext uri="{FF2B5EF4-FFF2-40B4-BE49-F238E27FC236}">
                <a16:creationId xmlns:a16="http://schemas.microsoft.com/office/drawing/2014/main" id="{4DA76762-5F0B-11A0-7499-03346B8569E8}"/>
              </a:ext>
            </a:extLst>
          </p:cNvPr>
          <p:cNvPicPr>
            <a:picLocks noChangeAspect="1"/>
          </p:cNvPicPr>
          <p:nvPr/>
        </p:nvPicPr>
        <p:blipFill>
          <a:blip r:embed="rId3"/>
          <a:stretch>
            <a:fillRect/>
          </a:stretch>
        </p:blipFill>
        <p:spPr>
          <a:xfrm>
            <a:off x="261256" y="1230018"/>
            <a:ext cx="11791407" cy="5350179"/>
          </a:xfrm>
          <a:prstGeom prst="rect">
            <a:avLst/>
          </a:prstGeom>
        </p:spPr>
      </p:pic>
    </p:spTree>
    <p:extLst>
      <p:ext uri="{BB962C8B-B14F-4D97-AF65-F5344CB8AC3E}">
        <p14:creationId xmlns:p14="http://schemas.microsoft.com/office/powerpoint/2010/main" val="390445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a:t>SLUTSPEL</a:t>
            </a:r>
            <a:br>
              <a:rPr lang="sv-SE" sz="6000" b="1" dirty="0">
                <a:effectLst/>
                <a:latin typeface="Bebas Neue Bold" panose="020B0606020202050201" pitchFamily="34" charset="77"/>
              </a:rPr>
            </a:br>
            <a:endParaRPr lang="sv-SE" dirty="0"/>
          </a:p>
        </p:txBody>
      </p:sp>
      <p:pic>
        <p:nvPicPr>
          <p:cNvPr id="8" name="Picture 7">
            <a:extLst>
              <a:ext uri="{FF2B5EF4-FFF2-40B4-BE49-F238E27FC236}">
                <a16:creationId xmlns:a16="http://schemas.microsoft.com/office/drawing/2014/main" id="{80D96E22-AD5E-2964-6E29-3013E1696251}"/>
              </a:ext>
            </a:extLst>
          </p:cNvPr>
          <p:cNvPicPr>
            <a:picLocks noChangeAspect="1"/>
          </p:cNvPicPr>
          <p:nvPr/>
        </p:nvPicPr>
        <p:blipFill>
          <a:blip r:embed="rId3"/>
          <a:stretch>
            <a:fillRect/>
          </a:stretch>
        </p:blipFill>
        <p:spPr>
          <a:xfrm>
            <a:off x="495215" y="1377670"/>
            <a:ext cx="11516770" cy="4870729"/>
          </a:xfrm>
          <a:prstGeom prst="rect">
            <a:avLst/>
          </a:prstGeom>
        </p:spPr>
      </p:pic>
    </p:spTree>
    <p:extLst>
      <p:ext uri="{BB962C8B-B14F-4D97-AF65-F5344CB8AC3E}">
        <p14:creationId xmlns:p14="http://schemas.microsoft.com/office/powerpoint/2010/main" val="260792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REGLER</a:t>
            </a:r>
            <a:br>
              <a:rPr lang="sv-SE" sz="6000" b="1" dirty="0">
                <a:effectLst/>
                <a:latin typeface="Bebas Neue Bold" panose="020B0606020202050201" pitchFamily="34" charset="77"/>
              </a:rPr>
            </a:br>
            <a:endParaRPr lang="sv-SE" dirty="0"/>
          </a:p>
        </p:txBody>
      </p:sp>
      <p:pic>
        <p:nvPicPr>
          <p:cNvPr id="5" name="Picture 4">
            <a:extLst>
              <a:ext uri="{FF2B5EF4-FFF2-40B4-BE49-F238E27FC236}">
                <a16:creationId xmlns:a16="http://schemas.microsoft.com/office/drawing/2014/main" id="{E5E3CC65-F7E0-BC67-7012-13868D92280A}"/>
              </a:ext>
            </a:extLst>
          </p:cNvPr>
          <p:cNvPicPr>
            <a:picLocks noChangeAspect="1"/>
          </p:cNvPicPr>
          <p:nvPr/>
        </p:nvPicPr>
        <p:blipFill>
          <a:blip r:embed="rId3"/>
          <a:stretch>
            <a:fillRect/>
          </a:stretch>
        </p:blipFill>
        <p:spPr>
          <a:xfrm>
            <a:off x="1265682" y="1395124"/>
            <a:ext cx="7824258" cy="5288780"/>
          </a:xfrm>
          <a:prstGeom prst="rect">
            <a:avLst/>
          </a:prstGeom>
        </p:spPr>
      </p:pic>
    </p:spTree>
    <p:extLst>
      <p:ext uri="{BB962C8B-B14F-4D97-AF65-F5344CB8AC3E}">
        <p14:creationId xmlns:p14="http://schemas.microsoft.com/office/powerpoint/2010/main" val="153945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a:t>INFO TILL LEDARE</a:t>
            </a:r>
            <a:br>
              <a:rPr lang="sv-SE" sz="6000" b="1" dirty="0">
                <a:effectLst/>
                <a:latin typeface="Bebas Neue Bold" panose="020B0606020202050201" pitchFamily="34" charset="77"/>
              </a:rPr>
            </a:br>
            <a:endParaRPr lang="sv-SE" dirty="0"/>
          </a:p>
        </p:txBody>
      </p:sp>
      <p:pic>
        <p:nvPicPr>
          <p:cNvPr id="5" name="Picture 4">
            <a:extLst>
              <a:ext uri="{FF2B5EF4-FFF2-40B4-BE49-F238E27FC236}">
                <a16:creationId xmlns:a16="http://schemas.microsoft.com/office/drawing/2014/main" id="{B203E7D3-63B2-878E-1603-5ED5F9C55C7D}"/>
              </a:ext>
            </a:extLst>
          </p:cNvPr>
          <p:cNvPicPr>
            <a:picLocks noChangeAspect="1"/>
          </p:cNvPicPr>
          <p:nvPr/>
        </p:nvPicPr>
        <p:blipFill>
          <a:blip r:embed="rId3"/>
          <a:stretch>
            <a:fillRect/>
          </a:stretch>
        </p:blipFill>
        <p:spPr>
          <a:xfrm>
            <a:off x="1395239" y="2663825"/>
            <a:ext cx="7334250" cy="1733550"/>
          </a:xfrm>
          <a:prstGeom prst="rect">
            <a:avLst/>
          </a:prstGeom>
        </p:spPr>
      </p:pic>
    </p:spTree>
    <p:extLst>
      <p:ext uri="{BB962C8B-B14F-4D97-AF65-F5344CB8AC3E}">
        <p14:creationId xmlns:p14="http://schemas.microsoft.com/office/powerpoint/2010/main" val="395846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Byttorps IF">
      <a:dk1>
        <a:srgbClr val="000000"/>
      </a:dk1>
      <a:lt1>
        <a:srgbClr val="FFFFFF"/>
      </a:lt1>
      <a:dk2>
        <a:srgbClr val="242852"/>
      </a:dk2>
      <a:lt2>
        <a:srgbClr val="FEFFFF"/>
      </a:lt2>
      <a:accent1>
        <a:srgbClr val="004411"/>
      </a:accent1>
      <a:accent2>
        <a:srgbClr val="BE863C"/>
      </a:accent2>
      <a:accent3>
        <a:srgbClr val="005D2F"/>
      </a:accent3>
      <a:accent4>
        <a:srgbClr val="007F49"/>
      </a:accent4>
      <a:accent5>
        <a:srgbClr val="3F9F6E"/>
      </a:accent5>
      <a:accent6>
        <a:srgbClr val="B3DAC6"/>
      </a:accent6>
      <a:hlink>
        <a:srgbClr val="B3DAC6"/>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tema">
  <a:themeElements>
    <a:clrScheme name="Byttorps IF">
      <a:dk1>
        <a:srgbClr val="000000"/>
      </a:dk1>
      <a:lt1>
        <a:srgbClr val="FFFFFF"/>
      </a:lt1>
      <a:dk2>
        <a:srgbClr val="242852"/>
      </a:dk2>
      <a:lt2>
        <a:srgbClr val="FEFFFF"/>
      </a:lt2>
      <a:accent1>
        <a:srgbClr val="004411"/>
      </a:accent1>
      <a:accent2>
        <a:srgbClr val="BE863C"/>
      </a:accent2>
      <a:accent3>
        <a:srgbClr val="005D2F"/>
      </a:accent3>
      <a:accent4>
        <a:srgbClr val="007F49"/>
      </a:accent4>
      <a:accent5>
        <a:srgbClr val="3F9F6E"/>
      </a:accent5>
      <a:accent6>
        <a:srgbClr val="B3DAC6"/>
      </a:accent6>
      <a:hlink>
        <a:srgbClr val="B3DAC6"/>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4807</TotalTime>
  <Words>92</Words>
  <Application>Microsoft Office PowerPoint</Application>
  <PresentationFormat>Widescreen</PresentationFormat>
  <Paragraphs>11</Paragraphs>
  <Slides>11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Bebas Neue Bold</vt:lpstr>
      <vt:lpstr>ROBOTO LIGHT</vt:lpstr>
      <vt:lpstr>Aptos</vt:lpstr>
      <vt:lpstr>Office-tema</vt:lpstr>
      <vt:lpstr>1_Office-tema</vt:lpstr>
      <vt:lpstr>JUBILEUMSCUPEN </vt:lpstr>
      <vt:lpstr>PowerPoint Presentation</vt:lpstr>
      <vt:lpstr>PLANER </vt:lpstr>
      <vt:lpstr>LAG </vt:lpstr>
      <vt:lpstr>GRUPPER </vt:lpstr>
      <vt:lpstr>GRUPPSPEL </vt:lpstr>
      <vt:lpstr>SLUTSPEL </vt:lpstr>
      <vt:lpstr>REGLER </vt:lpstr>
      <vt:lpstr>INFO TILL LEDARE </vt:lpstr>
      <vt:lpstr>INFO ATT LÄGGA UT PÅ LAGET.SE </vt:lpstr>
      <vt:lpstr>Tack för ERT ENGAGEMANG Vi ses på fotbollsplanen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Magnus Wallmark</dc:creator>
  <cp:lastModifiedBy>Linus Persson</cp:lastModifiedBy>
  <cp:revision>21</cp:revision>
  <dcterms:created xsi:type="dcterms:W3CDTF">2024-01-28T16:58:03Z</dcterms:created>
  <dcterms:modified xsi:type="dcterms:W3CDTF">2024-09-26T12:46:56Z</dcterms:modified>
</cp:coreProperties>
</file>