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58" r:id="rId5"/>
    <p:sldId id="259" r:id="rId6"/>
    <p:sldId id="260" r:id="rId7"/>
    <p:sldId id="263" r:id="rId8"/>
    <p:sldId id="261" r:id="rId9"/>
    <p:sldId id="265" r:id="rId10"/>
    <p:sldId id="262" r:id="rId11"/>
    <p:sldId id="267" r:id="rId12"/>
    <p:sldId id="264" r:id="rId13"/>
  </p:sldIdLst>
  <p:sldSz cx="9144000" cy="5143500" type="screen16x9"/>
  <p:notesSz cx="6858000" cy="9144000"/>
  <p:defaultTextStyle>
    <a:defPPr>
      <a:defRPr lang="en-US"/>
    </a:defPPr>
    <a:lvl1pPr algn="l" rtl="0" fontAlgn="base">
      <a:spcBef>
        <a:spcPct val="0"/>
      </a:spcBef>
      <a:spcAft>
        <a:spcPct val="0"/>
      </a:spcAft>
      <a:defRPr sz="4400" b="1" kern="1200">
        <a:solidFill>
          <a:schemeClr val="tx2"/>
        </a:solidFill>
        <a:latin typeface="Helvetica LT Std" pitchFamily="34" charset="0"/>
        <a:ea typeface="+mn-ea"/>
        <a:cs typeface="+mn-cs"/>
      </a:defRPr>
    </a:lvl1pPr>
    <a:lvl2pPr marL="457200" algn="l" rtl="0" fontAlgn="base">
      <a:spcBef>
        <a:spcPct val="0"/>
      </a:spcBef>
      <a:spcAft>
        <a:spcPct val="0"/>
      </a:spcAft>
      <a:defRPr sz="4400" b="1" kern="1200">
        <a:solidFill>
          <a:schemeClr val="tx2"/>
        </a:solidFill>
        <a:latin typeface="Helvetica LT Std" pitchFamily="34" charset="0"/>
        <a:ea typeface="+mn-ea"/>
        <a:cs typeface="+mn-cs"/>
      </a:defRPr>
    </a:lvl2pPr>
    <a:lvl3pPr marL="914400" algn="l" rtl="0" fontAlgn="base">
      <a:spcBef>
        <a:spcPct val="0"/>
      </a:spcBef>
      <a:spcAft>
        <a:spcPct val="0"/>
      </a:spcAft>
      <a:defRPr sz="4400" b="1" kern="1200">
        <a:solidFill>
          <a:schemeClr val="tx2"/>
        </a:solidFill>
        <a:latin typeface="Helvetica LT Std" pitchFamily="34" charset="0"/>
        <a:ea typeface="+mn-ea"/>
        <a:cs typeface="+mn-cs"/>
      </a:defRPr>
    </a:lvl3pPr>
    <a:lvl4pPr marL="1371600" algn="l" rtl="0" fontAlgn="base">
      <a:spcBef>
        <a:spcPct val="0"/>
      </a:spcBef>
      <a:spcAft>
        <a:spcPct val="0"/>
      </a:spcAft>
      <a:defRPr sz="4400" b="1" kern="1200">
        <a:solidFill>
          <a:schemeClr val="tx2"/>
        </a:solidFill>
        <a:latin typeface="Helvetica LT Std" pitchFamily="34" charset="0"/>
        <a:ea typeface="+mn-ea"/>
        <a:cs typeface="+mn-cs"/>
      </a:defRPr>
    </a:lvl4pPr>
    <a:lvl5pPr marL="1828800" algn="l" rtl="0" fontAlgn="base">
      <a:spcBef>
        <a:spcPct val="0"/>
      </a:spcBef>
      <a:spcAft>
        <a:spcPct val="0"/>
      </a:spcAft>
      <a:defRPr sz="4400" b="1" kern="1200">
        <a:solidFill>
          <a:schemeClr val="tx2"/>
        </a:solidFill>
        <a:latin typeface="Helvetica LT Std" pitchFamily="34" charset="0"/>
        <a:ea typeface="+mn-ea"/>
        <a:cs typeface="+mn-cs"/>
      </a:defRPr>
    </a:lvl5pPr>
    <a:lvl6pPr marL="2286000" algn="l" defTabSz="914400" rtl="0" eaLnBrk="1" latinLnBrk="0" hangingPunct="1">
      <a:defRPr sz="4400" b="1" kern="1200">
        <a:solidFill>
          <a:schemeClr val="tx2"/>
        </a:solidFill>
        <a:latin typeface="Helvetica LT Std" pitchFamily="34" charset="0"/>
        <a:ea typeface="+mn-ea"/>
        <a:cs typeface="+mn-cs"/>
      </a:defRPr>
    </a:lvl6pPr>
    <a:lvl7pPr marL="2743200" algn="l" defTabSz="914400" rtl="0" eaLnBrk="1" latinLnBrk="0" hangingPunct="1">
      <a:defRPr sz="4400" b="1" kern="1200">
        <a:solidFill>
          <a:schemeClr val="tx2"/>
        </a:solidFill>
        <a:latin typeface="Helvetica LT Std" pitchFamily="34" charset="0"/>
        <a:ea typeface="+mn-ea"/>
        <a:cs typeface="+mn-cs"/>
      </a:defRPr>
    </a:lvl7pPr>
    <a:lvl8pPr marL="3200400" algn="l" defTabSz="914400" rtl="0" eaLnBrk="1" latinLnBrk="0" hangingPunct="1">
      <a:defRPr sz="4400" b="1" kern="1200">
        <a:solidFill>
          <a:schemeClr val="tx2"/>
        </a:solidFill>
        <a:latin typeface="Helvetica LT Std" pitchFamily="34" charset="0"/>
        <a:ea typeface="+mn-ea"/>
        <a:cs typeface="+mn-cs"/>
      </a:defRPr>
    </a:lvl8pPr>
    <a:lvl9pPr marL="3657600" algn="l" defTabSz="914400" rtl="0" eaLnBrk="1" latinLnBrk="0" hangingPunct="1">
      <a:defRPr sz="4400" b="1" kern="1200">
        <a:solidFill>
          <a:schemeClr val="tx2"/>
        </a:solidFill>
        <a:latin typeface="Helvetica LT Std" pitchFamily="34" charset="0"/>
        <a:ea typeface="+mn-ea"/>
        <a:cs typeface="+mn-cs"/>
      </a:defRPr>
    </a:lvl9pPr>
  </p:defaultTextStyle>
  <p:extLst>
    <p:ext uri="{EFAFB233-063F-42B5-8137-9DF3F51BA10A}">
      <p15:sldGuideLst xmlns:p15="http://schemas.microsoft.com/office/powerpoint/2012/main">
        <p15:guide id="1" orient="horz" pos="316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BA67"/>
    <a:srgbClr val="EC9412"/>
    <a:srgbClr val="D67B19"/>
    <a:srgbClr val="DAF0FC"/>
    <a:srgbClr val="B5E1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AEC50B-96DD-47A0-A951-C505423432CF}" v="342" dt="2021-01-19T19:04:54.4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882" y="78"/>
      </p:cViewPr>
      <p:guideLst>
        <p:guide orient="horz" pos="316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k Zetterkvist" userId="9bdc9720-96b3-437c-907e-7e010cb91dd2" providerId="ADAL" clId="{00AEC50B-96DD-47A0-A951-C505423432CF}"/>
    <pc:docChg chg="undo custSel addSld delSld modSld sldOrd">
      <pc:chgData name="Patrick Zetterkvist" userId="9bdc9720-96b3-437c-907e-7e010cb91dd2" providerId="ADAL" clId="{00AEC50B-96DD-47A0-A951-C505423432CF}" dt="2021-01-19T19:04:54.412" v="1049"/>
      <pc:docMkLst>
        <pc:docMk/>
      </pc:docMkLst>
      <pc:sldChg chg="modSp mod">
        <pc:chgData name="Patrick Zetterkvist" userId="9bdc9720-96b3-437c-907e-7e010cb91dd2" providerId="ADAL" clId="{00AEC50B-96DD-47A0-A951-C505423432CF}" dt="2021-01-15T10:49:35.655" v="49" actId="20577"/>
        <pc:sldMkLst>
          <pc:docMk/>
          <pc:sldMk cId="0" sldId="256"/>
        </pc:sldMkLst>
        <pc:spChg chg="mod">
          <ac:chgData name="Patrick Zetterkvist" userId="9bdc9720-96b3-437c-907e-7e010cb91dd2" providerId="ADAL" clId="{00AEC50B-96DD-47A0-A951-C505423432CF}" dt="2021-01-15T10:49:35.655" v="49" actId="20577"/>
          <ac:spMkLst>
            <pc:docMk/>
            <pc:sldMk cId="0" sldId="256"/>
            <ac:spMk id="10" creationId="{91333FF3-FC42-45B2-81EC-3B5507AA6D45}"/>
          </ac:spMkLst>
        </pc:spChg>
      </pc:sldChg>
      <pc:sldChg chg="modSp mod">
        <pc:chgData name="Patrick Zetterkvist" userId="9bdc9720-96b3-437c-907e-7e010cb91dd2" providerId="ADAL" clId="{00AEC50B-96DD-47A0-A951-C505423432CF}" dt="2021-01-19T12:33:04.319" v="591" actId="20577"/>
        <pc:sldMkLst>
          <pc:docMk/>
          <pc:sldMk cId="803945142" sldId="257"/>
        </pc:sldMkLst>
        <pc:spChg chg="mod">
          <ac:chgData name="Patrick Zetterkvist" userId="9bdc9720-96b3-437c-907e-7e010cb91dd2" providerId="ADAL" clId="{00AEC50B-96DD-47A0-A951-C505423432CF}" dt="2021-01-19T12:33:04.319" v="591" actId="20577"/>
          <ac:spMkLst>
            <pc:docMk/>
            <pc:sldMk cId="803945142" sldId="257"/>
            <ac:spMk id="3" creationId="{D813E2AE-5690-4194-9D57-B64321B4DAF2}"/>
          </ac:spMkLst>
        </pc:spChg>
      </pc:sldChg>
      <pc:sldChg chg="modSp mod modTransition">
        <pc:chgData name="Patrick Zetterkvist" userId="9bdc9720-96b3-437c-907e-7e010cb91dd2" providerId="ADAL" clId="{00AEC50B-96DD-47A0-A951-C505423432CF}" dt="2021-01-19T19:04:38.859" v="1045"/>
        <pc:sldMkLst>
          <pc:docMk/>
          <pc:sldMk cId="846677362" sldId="260"/>
        </pc:sldMkLst>
        <pc:spChg chg="mod">
          <ac:chgData name="Patrick Zetterkvist" userId="9bdc9720-96b3-437c-907e-7e010cb91dd2" providerId="ADAL" clId="{00AEC50B-96DD-47A0-A951-C505423432CF}" dt="2021-01-19T13:56:57.710" v="930" actId="5793"/>
          <ac:spMkLst>
            <pc:docMk/>
            <pc:sldMk cId="846677362" sldId="260"/>
            <ac:spMk id="3" creationId="{2933EFA9-13A2-437B-8763-ECEE0C5A7E36}"/>
          </ac:spMkLst>
        </pc:spChg>
      </pc:sldChg>
      <pc:sldChg chg="modSp mod modTransition">
        <pc:chgData name="Patrick Zetterkvist" userId="9bdc9720-96b3-437c-907e-7e010cb91dd2" providerId="ADAL" clId="{00AEC50B-96DD-47A0-A951-C505423432CF}" dt="2021-01-19T18:14:07.805" v="1040"/>
        <pc:sldMkLst>
          <pc:docMk/>
          <pc:sldMk cId="4154988896" sldId="261"/>
        </pc:sldMkLst>
        <pc:spChg chg="mod">
          <ac:chgData name="Patrick Zetterkvist" userId="9bdc9720-96b3-437c-907e-7e010cb91dd2" providerId="ADAL" clId="{00AEC50B-96DD-47A0-A951-C505423432CF}" dt="2021-01-19T10:57:26.963" v="291" actId="14100"/>
          <ac:spMkLst>
            <pc:docMk/>
            <pc:sldMk cId="4154988896" sldId="261"/>
            <ac:spMk id="3" creationId="{2933EFA9-13A2-437B-8763-ECEE0C5A7E36}"/>
          </ac:spMkLst>
        </pc:spChg>
      </pc:sldChg>
      <pc:sldChg chg="modTransition">
        <pc:chgData name="Patrick Zetterkvist" userId="9bdc9720-96b3-437c-907e-7e010cb91dd2" providerId="ADAL" clId="{00AEC50B-96DD-47A0-A951-C505423432CF}" dt="2021-01-19T19:04:48.365" v="1047"/>
        <pc:sldMkLst>
          <pc:docMk/>
          <pc:sldMk cId="310510269" sldId="262"/>
        </pc:sldMkLst>
      </pc:sldChg>
      <pc:sldChg chg="addSp delSp modSp add mod modTransition">
        <pc:chgData name="Patrick Zetterkvist" userId="9bdc9720-96b3-437c-907e-7e010cb91dd2" providerId="ADAL" clId="{00AEC50B-96DD-47A0-A951-C505423432CF}" dt="2021-01-19T19:04:42.234" v="1046"/>
        <pc:sldMkLst>
          <pc:docMk/>
          <pc:sldMk cId="4253526045" sldId="263"/>
        </pc:sldMkLst>
        <pc:spChg chg="mod">
          <ac:chgData name="Patrick Zetterkvist" userId="9bdc9720-96b3-437c-907e-7e010cb91dd2" providerId="ADAL" clId="{00AEC50B-96DD-47A0-A951-C505423432CF}" dt="2021-01-19T13:42:23.720" v="816" actId="1035"/>
          <ac:spMkLst>
            <pc:docMk/>
            <pc:sldMk cId="4253526045" sldId="263"/>
            <ac:spMk id="2" creationId="{3C403B84-1F83-42E9-B7FF-4446501361A4}"/>
          </ac:spMkLst>
        </pc:spChg>
        <pc:spChg chg="add del mod">
          <ac:chgData name="Patrick Zetterkvist" userId="9bdc9720-96b3-437c-907e-7e010cb91dd2" providerId="ADAL" clId="{00AEC50B-96DD-47A0-A951-C505423432CF}" dt="2021-01-19T14:18:34.196" v="1028" actId="1038"/>
          <ac:spMkLst>
            <pc:docMk/>
            <pc:sldMk cId="4253526045" sldId="263"/>
            <ac:spMk id="3" creationId="{2933EFA9-13A2-437B-8763-ECEE0C5A7E36}"/>
          </ac:spMkLst>
        </pc:spChg>
        <pc:spChg chg="add del mod">
          <ac:chgData name="Patrick Zetterkvist" userId="9bdc9720-96b3-437c-907e-7e010cb91dd2" providerId="ADAL" clId="{00AEC50B-96DD-47A0-A951-C505423432CF}" dt="2021-01-19T14:08:45.267" v="1002" actId="767"/>
          <ac:spMkLst>
            <pc:docMk/>
            <pc:sldMk cId="4253526045" sldId="263"/>
            <ac:spMk id="4" creationId="{6B761100-B668-4494-AE48-81E119128A1C}"/>
          </ac:spMkLst>
        </pc:spChg>
        <pc:spChg chg="add del mod">
          <ac:chgData name="Patrick Zetterkvist" userId="9bdc9720-96b3-437c-907e-7e010cb91dd2" providerId="ADAL" clId="{00AEC50B-96DD-47A0-A951-C505423432CF}" dt="2021-01-19T14:08:35.794" v="994" actId="478"/>
          <ac:spMkLst>
            <pc:docMk/>
            <pc:sldMk cId="4253526045" sldId="263"/>
            <ac:spMk id="5" creationId="{727EC07A-C064-4C40-9729-2BD9D1891347}"/>
          </ac:spMkLst>
        </pc:spChg>
        <pc:graphicFrameChg chg="add del mod">
          <ac:chgData name="Patrick Zetterkvist" userId="9bdc9720-96b3-437c-907e-7e010cb91dd2" providerId="ADAL" clId="{00AEC50B-96DD-47A0-A951-C505423432CF}" dt="2021-01-19T14:18:15.147" v="1011" actId="478"/>
          <ac:graphicFrameMkLst>
            <pc:docMk/>
            <pc:sldMk cId="4253526045" sldId="263"/>
            <ac:graphicFrameMk id="6" creationId="{33533373-9942-45F1-B9DB-40CD313BF181}"/>
          </ac:graphicFrameMkLst>
        </pc:graphicFrameChg>
        <pc:graphicFrameChg chg="add del mod">
          <ac:chgData name="Patrick Zetterkvist" userId="9bdc9720-96b3-437c-907e-7e010cb91dd2" providerId="ADAL" clId="{00AEC50B-96DD-47A0-A951-C505423432CF}" dt="2021-01-19T14:19:59.863" v="1035" actId="478"/>
          <ac:graphicFrameMkLst>
            <pc:docMk/>
            <pc:sldMk cId="4253526045" sldId="263"/>
            <ac:graphicFrameMk id="7" creationId="{C1D6641E-E189-40AF-8B56-6A034D3B0F4E}"/>
          </ac:graphicFrameMkLst>
        </pc:graphicFrameChg>
      </pc:sldChg>
      <pc:sldChg chg="modTransition">
        <pc:chgData name="Patrick Zetterkvist" userId="9bdc9720-96b3-437c-907e-7e010cb91dd2" providerId="ADAL" clId="{00AEC50B-96DD-47A0-A951-C505423432CF}" dt="2021-01-19T19:04:54.412" v="1049"/>
        <pc:sldMkLst>
          <pc:docMk/>
          <pc:sldMk cId="1714877717" sldId="264"/>
        </pc:sldMkLst>
      </pc:sldChg>
      <pc:sldChg chg="modSp add mod ord modTransition">
        <pc:chgData name="Patrick Zetterkvist" userId="9bdc9720-96b3-437c-907e-7e010cb91dd2" providerId="ADAL" clId="{00AEC50B-96DD-47A0-A951-C505423432CF}" dt="2021-01-19T18:14:16.887" v="1041"/>
        <pc:sldMkLst>
          <pc:docMk/>
          <pc:sldMk cId="1143783016" sldId="265"/>
        </pc:sldMkLst>
        <pc:spChg chg="mod">
          <ac:chgData name="Patrick Zetterkvist" userId="9bdc9720-96b3-437c-907e-7e010cb91dd2" providerId="ADAL" clId="{00AEC50B-96DD-47A0-A951-C505423432CF}" dt="2021-01-19T12:42:10.956" v="707" actId="20577"/>
          <ac:spMkLst>
            <pc:docMk/>
            <pc:sldMk cId="1143783016" sldId="265"/>
            <ac:spMk id="2" creationId="{3C403B84-1F83-42E9-B7FF-4446501361A4}"/>
          </ac:spMkLst>
        </pc:spChg>
        <pc:spChg chg="mod">
          <ac:chgData name="Patrick Zetterkvist" userId="9bdc9720-96b3-437c-907e-7e010cb91dd2" providerId="ADAL" clId="{00AEC50B-96DD-47A0-A951-C505423432CF}" dt="2021-01-19T13:49:33.761" v="911" actId="5793"/>
          <ac:spMkLst>
            <pc:docMk/>
            <pc:sldMk cId="1143783016" sldId="265"/>
            <ac:spMk id="3" creationId="{2933EFA9-13A2-437B-8763-ECEE0C5A7E36}"/>
          </ac:spMkLst>
        </pc:spChg>
      </pc:sldChg>
      <pc:sldChg chg="addSp delSp modSp add mod">
        <pc:chgData name="Patrick Zetterkvist" userId="9bdc9720-96b3-437c-907e-7e010cb91dd2" providerId="ADAL" clId="{00AEC50B-96DD-47A0-A951-C505423432CF}" dt="2021-01-19T12:37:00.634" v="687" actId="1035"/>
        <pc:sldMkLst>
          <pc:docMk/>
          <pc:sldMk cId="833782801" sldId="266"/>
        </pc:sldMkLst>
        <pc:spChg chg="mod">
          <ac:chgData name="Patrick Zetterkvist" userId="9bdc9720-96b3-437c-907e-7e010cb91dd2" providerId="ADAL" clId="{00AEC50B-96DD-47A0-A951-C505423432CF}" dt="2021-01-19T12:37:00.634" v="687" actId="1035"/>
          <ac:spMkLst>
            <pc:docMk/>
            <pc:sldMk cId="833782801" sldId="266"/>
            <ac:spMk id="2" creationId="{395950BE-BDF2-43E0-90E3-902F52F099F9}"/>
          </ac:spMkLst>
        </pc:spChg>
        <pc:spChg chg="del">
          <ac:chgData name="Patrick Zetterkvist" userId="9bdc9720-96b3-437c-907e-7e010cb91dd2" providerId="ADAL" clId="{00AEC50B-96DD-47A0-A951-C505423432CF}" dt="2021-01-19T12:35:39.368" v="595" actId="478"/>
          <ac:spMkLst>
            <pc:docMk/>
            <pc:sldMk cId="833782801" sldId="266"/>
            <ac:spMk id="3" creationId="{D813E2AE-5690-4194-9D57-B64321B4DAF2}"/>
          </ac:spMkLst>
        </pc:spChg>
        <pc:picChg chg="add del">
          <ac:chgData name="Patrick Zetterkvist" userId="9bdc9720-96b3-437c-907e-7e010cb91dd2" providerId="ADAL" clId="{00AEC50B-96DD-47A0-A951-C505423432CF}" dt="2021-01-19T12:35:52.268" v="597" actId="478"/>
          <ac:picMkLst>
            <pc:docMk/>
            <pc:sldMk cId="833782801" sldId="266"/>
            <ac:picMk id="4" creationId="{451CE12A-4066-4197-8C7A-217CC8944EB0}"/>
          </ac:picMkLst>
        </pc:picChg>
        <pc:picChg chg="add mod">
          <ac:chgData name="Patrick Zetterkvist" userId="9bdc9720-96b3-437c-907e-7e010cb91dd2" providerId="ADAL" clId="{00AEC50B-96DD-47A0-A951-C505423432CF}" dt="2021-01-19T12:36:20.220" v="620" actId="1037"/>
          <ac:picMkLst>
            <pc:docMk/>
            <pc:sldMk cId="833782801" sldId="266"/>
            <ac:picMk id="5" creationId="{AC8114E0-7941-4AC3-B740-FFBA03A91266}"/>
          </ac:picMkLst>
        </pc:picChg>
      </pc:sldChg>
      <pc:sldChg chg="modSp add del mod">
        <pc:chgData name="Patrick Zetterkvist" userId="9bdc9720-96b3-437c-907e-7e010cb91dd2" providerId="ADAL" clId="{00AEC50B-96DD-47A0-A951-C505423432CF}" dt="2021-01-19T12:29:55.546" v="484" actId="47"/>
        <pc:sldMkLst>
          <pc:docMk/>
          <pc:sldMk cId="1443018195" sldId="266"/>
        </pc:sldMkLst>
        <pc:spChg chg="mod">
          <ac:chgData name="Patrick Zetterkvist" userId="9bdc9720-96b3-437c-907e-7e010cb91dd2" providerId="ADAL" clId="{00AEC50B-96DD-47A0-A951-C505423432CF}" dt="2021-01-19T12:29:49.611" v="483" actId="20577"/>
          <ac:spMkLst>
            <pc:docMk/>
            <pc:sldMk cId="1443018195" sldId="266"/>
            <ac:spMk id="3" creationId="{2933EFA9-13A2-437B-8763-ECEE0C5A7E36}"/>
          </ac:spMkLst>
        </pc:spChg>
      </pc:sldChg>
      <pc:sldChg chg="addSp delSp modSp add mod modTransition">
        <pc:chgData name="Patrick Zetterkvist" userId="9bdc9720-96b3-437c-907e-7e010cb91dd2" providerId="ADAL" clId="{00AEC50B-96DD-47A0-A951-C505423432CF}" dt="2021-01-19T19:04:51.053" v="1048"/>
        <pc:sldMkLst>
          <pc:docMk/>
          <pc:sldMk cId="509044206" sldId="267"/>
        </pc:sldMkLst>
        <pc:spChg chg="mod">
          <ac:chgData name="Patrick Zetterkvist" userId="9bdc9720-96b3-437c-907e-7e010cb91dd2" providerId="ADAL" clId="{00AEC50B-96DD-47A0-A951-C505423432CF}" dt="2021-01-19T12:43:18.328" v="727" actId="20577"/>
          <ac:spMkLst>
            <pc:docMk/>
            <pc:sldMk cId="509044206" sldId="267"/>
            <ac:spMk id="2" creationId="{3C403B84-1F83-42E9-B7FF-4446501361A4}"/>
          </ac:spMkLst>
        </pc:spChg>
        <pc:spChg chg="add del mod">
          <ac:chgData name="Patrick Zetterkvist" userId="9bdc9720-96b3-437c-907e-7e010cb91dd2" providerId="ADAL" clId="{00AEC50B-96DD-47A0-A951-C505423432CF}" dt="2021-01-19T13:58:29.286" v="932" actId="20577"/>
          <ac:spMkLst>
            <pc:docMk/>
            <pc:sldMk cId="509044206" sldId="267"/>
            <ac:spMk id="3" creationId="{2933EFA9-13A2-437B-8763-ECEE0C5A7E36}"/>
          </ac:spMkLst>
        </pc:spChg>
        <pc:spChg chg="add del mod">
          <ac:chgData name="Patrick Zetterkvist" userId="9bdc9720-96b3-437c-907e-7e010cb91dd2" providerId="ADAL" clId="{00AEC50B-96DD-47A0-A951-C505423432CF}" dt="2021-01-19T12:52:32.345" v="737" actId="478"/>
          <ac:spMkLst>
            <pc:docMk/>
            <pc:sldMk cId="509044206" sldId="267"/>
            <ac:spMk id="4" creationId="{00C1229E-7DBD-4651-A2A4-5B40572CE50E}"/>
          </ac:spMkLst>
        </pc:spChg>
      </pc:sldChg>
      <pc:sldChg chg="add del">
        <pc:chgData name="Patrick Zetterkvist" userId="9bdc9720-96b3-437c-907e-7e010cb91dd2" providerId="ADAL" clId="{00AEC50B-96DD-47A0-A951-C505423432CF}" dt="2021-01-19T12:35:26.793" v="594"/>
        <pc:sldMkLst>
          <pc:docMk/>
          <pc:sldMk cId="1484701554" sldId="267"/>
        </pc:sldMkLst>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jpeg"/><Relationship Id="rId4" Type="http://schemas.openxmlformats.org/officeDocument/2006/relationships/image" Target="../media/image5.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1.jpeg"/><Relationship Id="rId4" Type="http://schemas.openxmlformats.org/officeDocument/2006/relationships/image" Target="../media/image5.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1.jpeg"/><Relationship Id="rId4"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1.jpeg"/><Relationship Id="rId4"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jpeg"/><Relationship Id="rId4" Type="http://schemas.openxmlformats.org/officeDocument/2006/relationships/image" Target="../media/image5.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jpeg"/><Relationship Id="rId4"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tartbild-vinter">
    <p:spTree>
      <p:nvGrpSpPr>
        <p:cNvPr id="1" name=""/>
        <p:cNvGrpSpPr/>
        <p:nvPr/>
      </p:nvGrpSpPr>
      <p:grpSpPr>
        <a:xfrm>
          <a:off x="0" y="0"/>
          <a:ext cx="0" cy="0"/>
          <a:chOff x="0" y="0"/>
          <a:chExt cx="0" cy="0"/>
        </a:xfrm>
      </p:grpSpPr>
      <p:sp>
        <p:nvSpPr>
          <p:cNvPr id="2" name="Rubrik 1"/>
          <p:cNvSpPr>
            <a:spLocks noGrp="1"/>
          </p:cNvSpPr>
          <p:nvPr>
            <p:ph type="ctrTitle"/>
          </p:nvPr>
        </p:nvSpPr>
        <p:spPr>
          <a:xfrm>
            <a:off x="4139697" y="627534"/>
            <a:ext cx="4692433" cy="864096"/>
          </a:xfrm>
        </p:spPr>
        <p:txBody>
          <a:bodyPr/>
          <a:lstStyle>
            <a:lvl1pPr algn="l">
              <a:defRPr/>
            </a:lvl1pPr>
          </a:lstStyle>
          <a:p>
            <a:r>
              <a:rPr lang="sv-SE"/>
              <a:t>Klicka här för att ändra mall för rubrikformat</a:t>
            </a:r>
          </a:p>
        </p:txBody>
      </p:sp>
      <p:sp>
        <p:nvSpPr>
          <p:cNvPr id="3" name="Underrubrik 2"/>
          <p:cNvSpPr>
            <a:spLocks noGrp="1"/>
          </p:cNvSpPr>
          <p:nvPr>
            <p:ph type="subTitle" idx="1"/>
          </p:nvPr>
        </p:nvSpPr>
        <p:spPr>
          <a:xfrm>
            <a:off x="4139952" y="1923678"/>
            <a:ext cx="4709120" cy="1188132"/>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a:t>Klicka här för att ändra mall för underrubrikformat</a:t>
            </a:r>
          </a:p>
        </p:txBody>
      </p:sp>
      <p:pic>
        <p:nvPicPr>
          <p:cNvPr id="7" name="Bildobjekt 6">
            <a:extLst>
              <a:ext uri="{FF2B5EF4-FFF2-40B4-BE49-F238E27FC236}">
                <a16:creationId xmlns:a16="http://schemas.microsoft.com/office/drawing/2014/main" id="{919C84A3-1717-498F-8660-254FA911BF70}"/>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82920" y="4479695"/>
            <a:ext cx="953576" cy="540327"/>
          </a:xfrm>
          <a:prstGeom prst="rect">
            <a:avLst/>
          </a:prstGeom>
          <a:noFill/>
          <a:ln>
            <a:noFill/>
          </a:ln>
        </p:spPr>
      </p:pic>
      <p:pic>
        <p:nvPicPr>
          <p:cNvPr id="6" name="Bildobjekt 5" descr="En bild som visar vatten, utomhus, båt, stor&#10;&#10;Automatiskt genererad beskrivning">
            <a:extLst>
              <a:ext uri="{FF2B5EF4-FFF2-40B4-BE49-F238E27FC236}">
                <a16:creationId xmlns:a16="http://schemas.microsoft.com/office/drawing/2014/main" id="{E6F70CBA-2767-4D43-9938-DC0AA53226C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520" y="0"/>
            <a:ext cx="3639269" cy="5143500"/>
          </a:xfrm>
          <a:prstGeom prst="rect">
            <a:avLst/>
          </a:prstGeom>
        </p:spPr>
      </p:pic>
    </p:spTree>
    <p:extLst>
      <p:ext uri="{BB962C8B-B14F-4D97-AF65-F5344CB8AC3E}">
        <p14:creationId xmlns:p14="http://schemas.microsoft.com/office/powerpoint/2010/main" val="2030926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Rubrik och text i två spalter - tonad bakgrund">
    <p:spTree>
      <p:nvGrpSpPr>
        <p:cNvPr id="1" name=""/>
        <p:cNvGrpSpPr/>
        <p:nvPr/>
      </p:nvGrpSpPr>
      <p:grpSpPr>
        <a:xfrm>
          <a:off x="0" y="0"/>
          <a:ext cx="0" cy="0"/>
          <a:chOff x="0" y="0"/>
          <a:chExt cx="0" cy="0"/>
        </a:xfrm>
      </p:grpSpPr>
      <p:pic>
        <p:nvPicPr>
          <p:cNvPr id="14" name="Bildobjekt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5426" y="128404"/>
            <a:ext cx="8806154" cy="4646105"/>
          </a:xfrm>
          <a:prstGeom prst="rect">
            <a:avLst/>
          </a:prstGeom>
        </p:spPr>
      </p:pic>
      <p:sp>
        <p:nvSpPr>
          <p:cNvPr id="2" name="Rubrik 1"/>
          <p:cNvSpPr>
            <a:spLocks noGrp="1"/>
          </p:cNvSpPr>
          <p:nvPr>
            <p:ph type="title"/>
          </p:nvPr>
        </p:nvSpPr>
        <p:spPr>
          <a:xfrm>
            <a:off x="685800" y="357153"/>
            <a:ext cx="7772400" cy="800100"/>
          </a:xfrm>
        </p:spPr>
        <p:txBody>
          <a:bodyPr/>
          <a:lstStyle/>
          <a:p>
            <a:r>
              <a:rPr lang="sv-SE"/>
              <a:t>Klicka här för att ändra mall för rubrikformat</a:t>
            </a:r>
          </a:p>
        </p:txBody>
      </p:sp>
      <p:sp>
        <p:nvSpPr>
          <p:cNvPr id="3" name="Platshållare för innehåll 2"/>
          <p:cNvSpPr>
            <a:spLocks noGrp="1"/>
          </p:cNvSpPr>
          <p:nvPr>
            <p:ph sz="half" idx="1"/>
          </p:nvPr>
        </p:nvSpPr>
        <p:spPr>
          <a:xfrm>
            <a:off x="685800" y="1292655"/>
            <a:ext cx="3810000" cy="2228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292655"/>
            <a:ext cx="3810000" cy="2228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Rectangle 4"/>
          <p:cNvSpPr>
            <a:spLocks noGrp="1" noChangeArrowheads="1"/>
          </p:cNvSpPr>
          <p:nvPr>
            <p:ph type="dt" sz="half" idx="10"/>
          </p:nvPr>
        </p:nvSpPr>
        <p:spPr>
          <a:xfrm>
            <a:off x="6022577" y="249492"/>
            <a:ext cx="3048000" cy="342900"/>
          </a:xfrm>
          <a:ln/>
        </p:spPr>
        <p:txBody>
          <a:bodyPr/>
          <a:lstStyle>
            <a:lvl1pPr algn="r">
              <a:defRPr/>
            </a:lvl1pPr>
          </a:lstStyle>
          <a:p>
            <a:pPr>
              <a:defRPr/>
            </a:pPr>
            <a:endParaRPr lang="sv-SE"/>
          </a:p>
        </p:txBody>
      </p:sp>
      <p:sp>
        <p:nvSpPr>
          <p:cNvPr id="11" name="Platshållare för bildnummer 5"/>
          <p:cNvSpPr>
            <a:spLocks noGrp="1"/>
          </p:cNvSpPr>
          <p:nvPr>
            <p:ph type="sldNum" sz="quarter" idx="12"/>
          </p:nvPr>
        </p:nvSpPr>
        <p:spPr>
          <a:xfrm>
            <a:off x="6949215" y="405101"/>
            <a:ext cx="2133600" cy="273844"/>
          </a:xfrm>
          <a:prstGeom prst="rect">
            <a:avLst/>
          </a:prstGeom>
        </p:spPr>
        <p:txBody>
          <a:bodyPr/>
          <a:lstStyle>
            <a:lvl1pPr algn="r">
              <a:defRPr sz="900" b="0"/>
            </a:lvl1pPr>
          </a:lstStyle>
          <a:p>
            <a:fld id="{C6378459-2B3F-4257-9746-521B4BA80AB3}" type="slidenum">
              <a:rPr lang="sv-SE" smtClean="0"/>
              <a:pPr/>
              <a:t>‹#›</a:t>
            </a:fld>
            <a:endParaRPr lang="sv-SE"/>
          </a:p>
        </p:txBody>
      </p:sp>
      <p:sp>
        <p:nvSpPr>
          <p:cNvPr id="12" name="Platshållare för sidfot 4"/>
          <p:cNvSpPr>
            <a:spLocks noGrp="1"/>
          </p:cNvSpPr>
          <p:nvPr>
            <p:ph type="ftr" sz="quarter" idx="11"/>
          </p:nvPr>
        </p:nvSpPr>
        <p:spPr>
          <a:xfrm>
            <a:off x="6162600" y="111568"/>
            <a:ext cx="2895600" cy="273844"/>
          </a:xfrm>
        </p:spPr>
        <p:txBody>
          <a:bodyPr/>
          <a:lstStyle/>
          <a:p>
            <a:endParaRPr lang="sv-SE"/>
          </a:p>
        </p:txBody>
      </p:sp>
      <p:pic>
        <p:nvPicPr>
          <p:cNvPr id="18" name="Picture 14" descr="C:\Documents and Settings\BAD02\Skrivbord\ppp liggande vit.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179512" y="4862806"/>
            <a:ext cx="7596000" cy="1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4" descr="C:\Documents and Settings\BAD02\Skrivbord\ppp liggande vit.jp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a:off x="175426" y="4808690"/>
            <a:ext cx="7596000" cy="131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Bildobjekt 14">
            <a:extLst>
              <a:ext uri="{FF2B5EF4-FFF2-40B4-BE49-F238E27FC236}">
                <a16:creationId xmlns:a16="http://schemas.microsoft.com/office/drawing/2014/main" id="{34803A61-2A1E-4BD2-B1E5-DFCC1B1FFF3F}"/>
              </a:ext>
            </a:extLst>
          </p:cNvPr>
          <p:cNvPicPr>
            <a:picLocks noChangeAspect="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82920" y="4479695"/>
            <a:ext cx="953576" cy="540327"/>
          </a:xfrm>
          <a:prstGeom prst="rect">
            <a:avLst/>
          </a:prstGeom>
          <a:noFill/>
          <a:ln>
            <a:noFill/>
          </a:ln>
        </p:spPr>
      </p:pic>
    </p:spTree>
    <p:extLst>
      <p:ext uri="{BB962C8B-B14F-4D97-AF65-F5344CB8AC3E}">
        <p14:creationId xmlns:p14="http://schemas.microsoft.com/office/powerpoint/2010/main" val="1412060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_tonad bakgrund">
    <p:spTree>
      <p:nvGrpSpPr>
        <p:cNvPr id="1" name=""/>
        <p:cNvGrpSpPr/>
        <p:nvPr/>
      </p:nvGrpSpPr>
      <p:grpSpPr>
        <a:xfrm>
          <a:off x="0" y="0"/>
          <a:ext cx="0" cy="0"/>
          <a:chOff x="0" y="0"/>
          <a:chExt cx="0" cy="0"/>
        </a:xfrm>
      </p:grpSpPr>
      <p:pic>
        <p:nvPicPr>
          <p:cNvPr id="3" name="Bildobjekt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05" y="93619"/>
            <a:ext cx="8872087" cy="4680890"/>
          </a:xfrm>
          <a:prstGeom prst="rect">
            <a:avLst/>
          </a:prstGeom>
        </p:spPr>
      </p:pic>
      <p:sp>
        <p:nvSpPr>
          <p:cNvPr id="2" name="Rubrik 1"/>
          <p:cNvSpPr>
            <a:spLocks noGrp="1"/>
          </p:cNvSpPr>
          <p:nvPr>
            <p:ph type="title"/>
          </p:nvPr>
        </p:nvSpPr>
        <p:spPr>
          <a:xfrm>
            <a:off x="683568" y="357504"/>
            <a:ext cx="7772400" cy="800100"/>
          </a:xfrm>
        </p:spPr>
        <p:txBody>
          <a:bodyPr/>
          <a:lstStyle/>
          <a:p>
            <a:r>
              <a:rPr lang="sv-SE"/>
              <a:t>Klicka här för att ändra mall för rubrikformat</a:t>
            </a:r>
          </a:p>
        </p:txBody>
      </p:sp>
      <p:sp>
        <p:nvSpPr>
          <p:cNvPr id="11" name="Rectangle 4"/>
          <p:cNvSpPr>
            <a:spLocks noGrp="1" noChangeArrowheads="1"/>
          </p:cNvSpPr>
          <p:nvPr>
            <p:ph type="dt" sz="half" idx="10"/>
          </p:nvPr>
        </p:nvSpPr>
        <p:spPr>
          <a:xfrm>
            <a:off x="6022577" y="249492"/>
            <a:ext cx="3048000" cy="342900"/>
          </a:xfrm>
          <a:ln/>
        </p:spPr>
        <p:txBody>
          <a:bodyPr/>
          <a:lstStyle>
            <a:lvl1pPr algn="r">
              <a:defRPr/>
            </a:lvl1pPr>
          </a:lstStyle>
          <a:p>
            <a:pPr>
              <a:defRPr/>
            </a:pPr>
            <a:endParaRPr lang="sv-SE"/>
          </a:p>
        </p:txBody>
      </p:sp>
      <p:sp>
        <p:nvSpPr>
          <p:cNvPr id="12" name="Platshållare för bildnummer 5"/>
          <p:cNvSpPr>
            <a:spLocks noGrp="1"/>
          </p:cNvSpPr>
          <p:nvPr>
            <p:ph type="sldNum" sz="quarter" idx="12"/>
          </p:nvPr>
        </p:nvSpPr>
        <p:spPr>
          <a:xfrm>
            <a:off x="6949215" y="398691"/>
            <a:ext cx="2133600" cy="273844"/>
          </a:xfrm>
          <a:prstGeom prst="rect">
            <a:avLst/>
          </a:prstGeom>
        </p:spPr>
        <p:txBody>
          <a:bodyPr/>
          <a:lstStyle>
            <a:lvl1pPr algn="r">
              <a:defRPr sz="900" b="0"/>
            </a:lvl1pPr>
          </a:lstStyle>
          <a:p>
            <a:fld id="{C6378459-2B3F-4257-9746-521B4BA80AB3}" type="slidenum">
              <a:rPr lang="sv-SE" smtClean="0"/>
              <a:pPr/>
              <a:t>‹#›</a:t>
            </a:fld>
            <a:endParaRPr lang="sv-SE"/>
          </a:p>
        </p:txBody>
      </p:sp>
      <p:sp>
        <p:nvSpPr>
          <p:cNvPr id="13" name="Platshållare för sidfot 4"/>
          <p:cNvSpPr>
            <a:spLocks noGrp="1"/>
          </p:cNvSpPr>
          <p:nvPr>
            <p:ph type="ftr" sz="quarter" idx="11"/>
          </p:nvPr>
        </p:nvSpPr>
        <p:spPr>
          <a:xfrm>
            <a:off x="6162600" y="111568"/>
            <a:ext cx="2895600" cy="273844"/>
          </a:xfrm>
        </p:spPr>
        <p:txBody>
          <a:bodyPr/>
          <a:lstStyle/>
          <a:p>
            <a:endParaRPr lang="sv-SE"/>
          </a:p>
        </p:txBody>
      </p:sp>
      <p:pic>
        <p:nvPicPr>
          <p:cNvPr id="14" name="Picture 14" descr="C:\Documents and Settings\BAD02\Skrivbord\ppp liggande vit.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179512" y="4862806"/>
            <a:ext cx="7596000" cy="1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C:\Documents and Settings\BAD02\Skrivbord\ppp liggande vit.jp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a:off x="175426" y="4808690"/>
            <a:ext cx="7596000" cy="131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Bildobjekt 15">
            <a:extLst>
              <a:ext uri="{FF2B5EF4-FFF2-40B4-BE49-F238E27FC236}">
                <a16:creationId xmlns:a16="http://schemas.microsoft.com/office/drawing/2014/main" id="{86B9E588-31AE-49DE-8EF5-4A0F64D3A663}"/>
              </a:ext>
            </a:extLst>
          </p:cNvPr>
          <p:cNvPicPr>
            <a:picLocks noChangeAspect="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82920" y="4479695"/>
            <a:ext cx="953576" cy="540327"/>
          </a:xfrm>
          <a:prstGeom prst="rect">
            <a:avLst/>
          </a:prstGeom>
          <a:noFill/>
          <a:ln>
            <a:noFill/>
          </a:ln>
        </p:spPr>
      </p:pic>
    </p:spTree>
    <p:extLst>
      <p:ext uri="{BB962C8B-B14F-4D97-AF65-F5344CB8AC3E}">
        <p14:creationId xmlns:p14="http://schemas.microsoft.com/office/powerpoint/2010/main" val="1346498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innehåll_tonad bakgrund">
    <p:spTree>
      <p:nvGrpSpPr>
        <p:cNvPr id="1" name=""/>
        <p:cNvGrpSpPr/>
        <p:nvPr/>
      </p:nvGrpSpPr>
      <p:grpSpPr>
        <a:xfrm>
          <a:off x="0" y="0"/>
          <a:ext cx="0" cy="0"/>
          <a:chOff x="0" y="0"/>
          <a:chExt cx="0" cy="0"/>
        </a:xfrm>
      </p:grpSpPr>
      <p:pic>
        <p:nvPicPr>
          <p:cNvPr id="18" name="Bildobjekt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05" y="93619"/>
            <a:ext cx="8872087" cy="4680890"/>
          </a:xfrm>
          <a:prstGeom prst="rect">
            <a:avLst/>
          </a:prstGeom>
        </p:spPr>
      </p:pic>
      <p:sp>
        <p:nvSpPr>
          <p:cNvPr id="2" name="Rubrik 1"/>
          <p:cNvSpPr>
            <a:spLocks noGrp="1"/>
          </p:cNvSpPr>
          <p:nvPr>
            <p:ph type="title"/>
          </p:nvPr>
        </p:nvSpPr>
        <p:spPr>
          <a:xfrm>
            <a:off x="683568" y="357504"/>
            <a:ext cx="7772400" cy="800100"/>
          </a:xfrm>
        </p:spPr>
        <p:txBody>
          <a:bodyPr/>
          <a:lstStyle/>
          <a:p>
            <a:r>
              <a:rPr lang="sv-SE"/>
              <a:t>Klicka här för att ändra mall för rubrikformat</a:t>
            </a:r>
          </a:p>
        </p:txBody>
      </p:sp>
      <p:sp>
        <p:nvSpPr>
          <p:cNvPr id="11" name="Rectangle 4"/>
          <p:cNvSpPr>
            <a:spLocks noGrp="1" noChangeArrowheads="1"/>
          </p:cNvSpPr>
          <p:nvPr>
            <p:ph type="dt" sz="half" idx="10"/>
          </p:nvPr>
        </p:nvSpPr>
        <p:spPr>
          <a:xfrm>
            <a:off x="6022577" y="249492"/>
            <a:ext cx="3048000" cy="342900"/>
          </a:xfrm>
          <a:ln/>
        </p:spPr>
        <p:txBody>
          <a:bodyPr/>
          <a:lstStyle>
            <a:lvl1pPr algn="r">
              <a:defRPr/>
            </a:lvl1pPr>
          </a:lstStyle>
          <a:p>
            <a:pPr>
              <a:defRPr/>
            </a:pPr>
            <a:endParaRPr lang="sv-SE"/>
          </a:p>
        </p:txBody>
      </p:sp>
      <p:sp>
        <p:nvSpPr>
          <p:cNvPr id="12" name="Platshållare för bildnummer 5"/>
          <p:cNvSpPr>
            <a:spLocks noGrp="1"/>
          </p:cNvSpPr>
          <p:nvPr>
            <p:ph type="sldNum" sz="quarter" idx="12"/>
          </p:nvPr>
        </p:nvSpPr>
        <p:spPr>
          <a:xfrm>
            <a:off x="6949215" y="398691"/>
            <a:ext cx="2133600" cy="273844"/>
          </a:xfrm>
          <a:prstGeom prst="rect">
            <a:avLst/>
          </a:prstGeom>
        </p:spPr>
        <p:txBody>
          <a:bodyPr/>
          <a:lstStyle>
            <a:lvl1pPr algn="r">
              <a:defRPr sz="900" b="0"/>
            </a:lvl1pPr>
          </a:lstStyle>
          <a:p>
            <a:fld id="{C6378459-2B3F-4257-9746-521B4BA80AB3}" type="slidenum">
              <a:rPr lang="sv-SE" smtClean="0"/>
              <a:pPr/>
              <a:t>‹#›</a:t>
            </a:fld>
            <a:endParaRPr lang="sv-SE"/>
          </a:p>
        </p:txBody>
      </p:sp>
      <p:sp>
        <p:nvSpPr>
          <p:cNvPr id="13" name="Platshållare för sidfot 4"/>
          <p:cNvSpPr>
            <a:spLocks noGrp="1"/>
          </p:cNvSpPr>
          <p:nvPr>
            <p:ph type="ftr" sz="quarter" idx="11"/>
          </p:nvPr>
        </p:nvSpPr>
        <p:spPr>
          <a:xfrm>
            <a:off x="6162600" y="111568"/>
            <a:ext cx="2895600" cy="273844"/>
          </a:xfrm>
        </p:spPr>
        <p:txBody>
          <a:bodyPr/>
          <a:lstStyle/>
          <a:p>
            <a:endParaRPr lang="sv-SE"/>
          </a:p>
        </p:txBody>
      </p:sp>
      <p:pic>
        <p:nvPicPr>
          <p:cNvPr id="14" name="Picture 14" descr="C:\Documents and Settings\BAD02\Skrivbord\ppp liggande vit.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179512" y="4862806"/>
            <a:ext cx="7596000" cy="1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C:\Documents and Settings\BAD02\Skrivbord\ppp liggande vit.jp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a:off x="175426" y="4808690"/>
            <a:ext cx="7596000" cy="131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latshållare för innehåll 2"/>
          <p:cNvSpPr>
            <a:spLocks noGrp="1"/>
          </p:cNvSpPr>
          <p:nvPr>
            <p:ph idx="1"/>
          </p:nvPr>
        </p:nvSpPr>
        <p:spPr>
          <a:xfrm>
            <a:off x="685800" y="1271904"/>
            <a:ext cx="7772400" cy="22288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7" name="Bildobjekt 16">
            <a:extLst>
              <a:ext uri="{FF2B5EF4-FFF2-40B4-BE49-F238E27FC236}">
                <a16:creationId xmlns:a16="http://schemas.microsoft.com/office/drawing/2014/main" id="{C1CD8F4B-285E-4A0D-9B52-189E526A5250}"/>
              </a:ext>
            </a:extLst>
          </p:cNvPr>
          <p:cNvPicPr>
            <a:picLocks noChangeAspect="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82920" y="4479695"/>
            <a:ext cx="953576" cy="540327"/>
          </a:xfrm>
          <a:prstGeom prst="rect">
            <a:avLst/>
          </a:prstGeom>
          <a:noFill/>
          <a:ln>
            <a:noFill/>
          </a:ln>
        </p:spPr>
      </p:pic>
    </p:spTree>
    <p:extLst>
      <p:ext uri="{BB962C8B-B14F-4D97-AF65-F5344CB8AC3E}">
        <p14:creationId xmlns:p14="http://schemas.microsoft.com/office/powerpoint/2010/main" val="944702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Rubrik och text i två spalter_tonad bakgrund">
    <p:spTree>
      <p:nvGrpSpPr>
        <p:cNvPr id="1" name=""/>
        <p:cNvGrpSpPr/>
        <p:nvPr/>
      </p:nvGrpSpPr>
      <p:grpSpPr>
        <a:xfrm>
          <a:off x="0" y="0"/>
          <a:ext cx="0" cy="0"/>
          <a:chOff x="0" y="0"/>
          <a:chExt cx="0" cy="0"/>
        </a:xfrm>
      </p:grpSpPr>
      <p:pic>
        <p:nvPicPr>
          <p:cNvPr id="14" name="Bildobjekt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05" y="93619"/>
            <a:ext cx="8872087" cy="4680890"/>
          </a:xfrm>
          <a:prstGeom prst="rect">
            <a:avLst/>
          </a:prstGeom>
        </p:spPr>
      </p:pic>
      <p:sp>
        <p:nvSpPr>
          <p:cNvPr id="2" name="Rubrik 1"/>
          <p:cNvSpPr>
            <a:spLocks noGrp="1"/>
          </p:cNvSpPr>
          <p:nvPr>
            <p:ph type="title"/>
          </p:nvPr>
        </p:nvSpPr>
        <p:spPr>
          <a:xfrm>
            <a:off x="685800" y="357153"/>
            <a:ext cx="7772400" cy="800100"/>
          </a:xfrm>
        </p:spPr>
        <p:txBody>
          <a:bodyPr/>
          <a:lstStyle/>
          <a:p>
            <a:r>
              <a:rPr lang="sv-SE"/>
              <a:t>Klicka här för att ändra mall för rubrikformat</a:t>
            </a:r>
          </a:p>
        </p:txBody>
      </p:sp>
      <p:sp>
        <p:nvSpPr>
          <p:cNvPr id="3" name="Platshållare för innehåll 2"/>
          <p:cNvSpPr>
            <a:spLocks noGrp="1"/>
          </p:cNvSpPr>
          <p:nvPr>
            <p:ph sz="half" idx="1"/>
          </p:nvPr>
        </p:nvSpPr>
        <p:spPr>
          <a:xfrm>
            <a:off x="685800" y="1292655"/>
            <a:ext cx="3810000" cy="2228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292655"/>
            <a:ext cx="3810000" cy="2228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Rectangle 4"/>
          <p:cNvSpPr>
            <a:spLocks noGrp="1" noChangeArrowheads="1"/>
          </p:cNvSpPr>
          <p:nvPr>
            <p:ph type="dt" sz="half" idx="10"/>
          </p:nvPr>
        </p:nvSpPr>
        <p:spPr>
          <a:xfrm>
            <a:off x="6022577" y="249492"/>
            <a:ext cx="3048000" cy="342900"/>
          </a:xfrm>
          <a:ln/>
        </p:spPr>
        <p:txBody>
          <a:bodyPr/>
          <a:lstStyle>
            <a:lvl1pPr algn="r">
              <a:defRPr/>
            </a:lvl1pPr>
          </a:lstStyle>
          <a:p>
            <a:pPr>
              <a:defRPr/>
            </a:pPr>
            <a:endParaRPr lang="sv-SE"/>
          </a:p>
        </p:txBody>
      </p:sp>
      <p:sp>
        <p:nvSpPr>
          <p:cNvPr id="11" name="Platshållare för bildnummer 5"/>
          <p:cNvSpPr>
            <a:spLocks noGrp="1"/>
          </p:cNvSpPr>
          <p:nvPr>
            <p:ph type="sldNum" sz="quarter" idx="12"/>
          </p:nvPr>
        </p:nvSpPr>
        <p:spPr>
          <a:xfrm>
            <a:off x="6949215" y="405101"/>
            <a:ext cx="2133600" cy="273844"/>
          </a:xfrm>
          <a:prstGeom prst="rect">
            <a:avLst/>
          </a:prstGeom>
        </p:spPr>
        <p:txBody>
          <a:bodyPr/>
          <a:lstStyle>
            <a:lvl1pPr algn="r">
              <a:defRPr sz="900" b="0"/>
            </a:lvl1pPr>
          </a:lstStyle>
          <a:p>
            <a:fld id="{C6378459-2B3F-4257-9746-521B4BA80AB3}" type="slidenum">
              <a:rPr lang="sv-SE" smtClean="0"/>
              <a:pPr/>
              <a:t>‹#›</a:t>
            </a:fld>
            <a:endParaRPr lang="sv-SE"/>
          </a:p>
        </p:txBody>
      </p:sp>
      <p:sp>
        <p:nvSpPr>
          <p:cNvPr id="12" name="Platshållare för sidfot 4"/>
          <p:cNvSpPr>
            <a:spLocks noGrp="1"/>
          </p:cNvSpPr>
          <p:nvPr>
            <p:ph type="ftr" sz="quarter" idx="11"/>
          </p:nvPr>
        </p:nvSpPr>
        <p:spPr>
          <a:xfrm>
            <a:off x="6162600" y="111568"/>
            <a:ext cx="2895600" cy="273844"/>
          </a:xfrm>
        </p:spPr>
        <p:txBody>
          <a:bodyPr/>
          <a:lstStyle/>
          <a:p>
            <a:endParaRPr lang="sv-SE"/>
          </a:p>
        </p:txBody>
      </p:sp>
      <p:pic>
        <p:nvPicPr>
          <p:cNvPr id="18" name="Picture 14" descr="C:\Documents and Settings\BAD02\Skrivbord\ppp liggande vit.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179512" y="4862806"/>
            <a:ext cx="7596000" cy="1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4" descr="C:\Documents and Settings\BAD02\Skrivbord\ppp liggande vit.jp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a:off x="175426" y="4808690"/>
            <a:ext cx="7596000" cy="131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Bildobjekt 14">
            <a:extLst>
              <a:ext uri="{FF2B5EF4-FFF2-40B4-BE49-F238E27FC236}">
                <a16:creationId xmlns:a16="http://schemas.microsoft.com/office/drawing/2014/main" id="{9A617048-6DD2-4A40-8E36-885E34AAF3C7}"/>
              </a:ext>
            </a:extLst>
          </p:cNvPr>
          <p:cNvPicPr>
            <a:picLocks noChangeAspect="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82920" y="4479695"/>
            <a:ext cx="953576" cy="540327"/>
          </a:xfrm>
          <a:prstGeom prst="rect">
            <a:avLst/>
          </a:prstGeom>
          <a:noFill/>
          <a:ln>
            <a:noFill/>
          </a:ln>
        </p:spPr>
      </p:pic>
    </p:spTree>
    <p:extLst>
      <p:ext uri="{BB962C8B-B14F-4D97-AF65-F5344CB8AC3E}">
        <p14:creationId xmlns:p14="http://schemas.microsoft.com/office/powerpoint/2010/main" val="2011188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utbild-vinter">
    <p:spTree>
      <p:nvGrpSpPr>
        <p:cNvPr id="1" name=""/>
        <p:cNvGrpSpPr/>
        <p:nvPr/>
      </p:nvGrpSpPr>
      <p:grpSpPr>
        <a:xfrm>
          <a:off x="0" y="0"/>
          <a:ext cx="0" cy="0"/>
          <a:chOff x="0" y="0"/>
          <a:chExt cx="0" cy="0"/>
        </a:xfrm>
      </p:grpSpPr>
      <p:pic>
        <p:nvPicPr>
          <p:cNvPr id="13" name="Bildobjekt 12" descr="En bild som visar vatten, utomhus, båt, stor&#10;&#10;Automatiskt genererad beskrivning">
            <a:extLst>
              <a:ext uri="{FF2B5EF4-FFF2-40B4-BE49-F238E27FC236}">
                <a16:creationId xmlns:a16="http://schemas.microsoft.com/office/drawing/2014/main" id="{1427C33B-49C5-40FD-B511-0658277E4E5B}"/>
              </a:ext>
            </a:extLst>
          </p:cNvPr>
          <p:cNvPicPr>
            <a:picLocks noChangeAspect="1"/>
          </p:cNvPicPr>
          <p:nvPr userDrawn="1"/>
        </p:nvPicPr>
        <p:blipFill rotWithShape="1">
          <a:blip r:embed="rId2" cstate="print">
            <a:lum bright="70000" contrast="-70000"/>
            <a:extLst>
              <a:ext uri="{28A0092B-C50C-407E-A947-70E740481C1C}">
                <a14:useLocalDpi xmlns:a14="http://schemas.microsoft.com/office/drawing/2010/main" val="0"/>
              </a:ext>
            </a:extLst>
          </a:blip>
          <a:srcRect/>
          <a:stretch/>
        </p:blipFill>
        <p:spPr>
          <a:xfrm flipH="1">
            <a:off x="3646082" y="-2"/>
            <a:ext cx="5516174" cy="4446840"/>
          </a:xfrm>
          <a:prstGeom prst="rect">
            <a:avLst/>
          </a:prstGeom>
        </p:spPr>
      </p:pic>
      <p:sp>
        <p:nvSpPr>
          <p:cNvPr id="2" name="Rubrik 1"/>
          <p:cNvSpPr>
            <a:spLocks noGrp="1"/>
          </p:cNvSpPr>
          <p:nvPr>
            <p:ph type="title"/>
          </p:nvPr>
        </p:nvSpPr>
        <p:spPr>
          <a:xfrm>
            <a:off x="4211752" y="818435"/>
            <a:ext cx="4751148" cy="800100"/>
          </a:xfrm>
        </p:spPr>
        <p:txBody>
          <a:bodyPr/>
          <a:lstStyle/>
          <a:p>
            <a:r>
              <a:rPr lang="sv-SE"/>
              <a:t>Klicka här för att ändra mall för rubrikformat</a:t>
            </a:r>
          </a:p>
        </p:txBody>
      </p:sp>
      <p:sp>
        <p:nvSpPr>
          <p:cNvPr id="6" name="Platshållare för text 5"/>
          <p:cNvSpPr>
            <a:spLocks noGrp="1"/>
          </p:cNvSpPr>
          <p:nvPr>
            <p:ph type="body" sz="quarter" idx="10"/>
          </p:nvPr>
        </p:nvSpPr>
        <p:spPr>
          <a:xfrm>
            <a:off x="4211960" y="1835118"/>
            <a:ext cx="4752528" cy="1079897"/>
          </a:xfrm>
        </p:spPr>
        <p:txBody>
          <a:bodyPr/>
          <a:lstStyle>
            <a:lvl1pPr marL="0" indent="0">
              <a:buNone/>
              <a:defRPr sz="2400"/>
            </a:lvl1pPr>
          </a:lstStyle>
          <a:p>
            <a:pPr lvl="0"/>
            <a:r>
              <a:rPr lang="sv-SE"/>
              <a:t>Klicka här för att ändra format på bakgrundstexten</a:t>
            </a:r>
          </a:p>
        </p:txBody>
      </p:sp>
      <p:sp>
        <p:nvSpPr>
          <p:cNvPr id="9" name="Rektangel med rundade hörn på samma sida 8"/>
          <p:cNvSpPr/>
          <p:nvPr userDrawn="1"/>
        </p:nvSpPr>
        <p:spPr bwMode="auto">
          <a:xfrm flipV="1">
            <a:off x="-8546" y="4202377"/>
            <a:ext cx="9165600" cy="961661"/>
          </a:xfrm>
          <a:prstGeom prst="round2SameRect">
            <a:avLst/>
          </a:prstGeom>
          <a:solidFill>
            <a:srgbClr val="D67B1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v-SE" sz="4400" b="1" i="0" u="none" strike="noStrike" cap="none" normalizeH="0" baseline="0">
              <a:ln>
                <a:noFill/>
              </a:ln>
              <a:solidFill>
                <a:schemeClr val="tx2"/>
              </a:solidFill>
              <a:effectLst/>
              <a:latin typeface="Helvetica LT Std" pitchFamily="34" charset="0"/>
            </a:endParaRPr>
          </a:p>
        </p:txBody>
      </p:sp>
      <p:sp>
        <p:nvSpPr>
          <p:cNvPr id="14" name="textruta 13">
            <a:extLst>
              <a:ext uri="{FF2B5EF4-FFF2-40B4-BE49-F238E27FC236}">
                <a16:creationId xmlns:a16="http://schemas.microsoft.com/office/drawing/2014/main" id="{5FFB26C4-4438-4FF5-8E04-298BBB1C60CD}"/>
              </a:ext>
            </a:extLst>
          </p:cNvPr>
          <p:cNvSpPr txBox="1"/>
          <p:nvPr userDrawn="1"/>
        </p:nvSpPr>
        <p:spPr>
          <a:xfrm>
            <a:off x="5271424" y="4446839"/>
            <a:ext cx="2448272" cy="523220"/>
          </a:xfrm>
          <a:prstGeom prst="rect">
            <a:avLst/>
          </a:prstGeom>
          <a:noFill/>
        </p:spPr>
        <p:txBody>
          <a:bodyPr wrap="square" rtlCol="0">
            <a:spAutoFit/>
          </a:bodyPr>
          <a:lstStyle/>
          <a:p>
            <a:r>
              <a:rPr lang="sv-SE" sz="2800">
                <a:solidFill>
                  <a:schemeClr val="bg1"/>
                </a:solidFill>
              </a:rPr>
              <a:t>www.lulea.se</a:t>
            </a:r>
          </a:p>
        </p:txBody>
      </p:sp>
      <p:pic>
        <p:nvPicPr>
          <p:cNvPr id="15" name="Bildobjekt 14">
            <a:extLst>
              <a:ext uri="{FF2B5EF4-FFF2-40B4-BE49-F238E27FC236}">
                <a16:creationId xmlns:a16="http://schemas.microsoft.com/office/drawing/2014/main" id="{69C59C19-84C6-48A1-B2C3-39C837F5B8F3}"/>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82920" y="61525"/>
            <a:ext cx="953576" cy="540327"/>
          </a:xfrm>
          <a:prstGeom prst="rect">
            <a:avLst/>
          </a:prstGeom>
          <a:noFill/>
          <a:ln>
            <a:noFill/>
          </a:ln>
        </p:spPr>
      </p:pic>
      <p:pic>
        <p:nvPicPr>
          <p:cNvPr id="12" name="Bildobjekt 11" descr="En bild som visar vatten, utomhus, båt, stor&#10;&#10;Automatiskt genererad beskrivning">
            <a:extLst>
              <a:ext uri="{FF2B5EF4-FFF2-40B4-BE49-F238E27FC236}">
                <a16:creationId xmlns:a16="http://schemas.microsoft.com/office/drawing/2014/main" id="{2CC35064-2465-40E8-81D4-347320A8D7CD}"/>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5498"/>
          <a:stretch/>
        </p:blipFill>
        <p:spPr>
          <a:xfrm>
            <a:off x="8707" y="-2"/>
            <a:ext cx="3639269" cy="4202380"/>
          </a:xfrm>
          <a:prstGeom prst="rect">
            <a:avLst/>
          </a:prstGeom>
        </p:spPr>
      </p:pic>
    </p:spTree>
    <p:extLst>
      <p:ext uri="{BB962C8B-B14F-4D97-AF65-F5344CB8AC3E}">
        <p14:creationId xmlns:p14="http://schemas.microsoft.com/office/powerpoint/2010/main" val="22540068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utbild-sommar">
    <p:spTree>
      <p:nvGrpSpPr>
        <p:cNvPr id="1" name=""/>
        <p:cNvGrpSpPr/>
        <p:nvPr/>
      </p:nvGrpSpPr>
      <p:grpSpPr>
        <a:xfrm>
          <a:off x="0" y="0"/>
          <a:ext cx="0" cy="0"/>
          <a:chOff x="0" y="0"/>
          <a:chExt cx="0" cy="0"/>
        </a:xfrm>
      </p:grpSpPr>
      <p:pic>
        <p:nvPicPr>
          <p:cNvPr id="13" name="Bildobjekt 12" descr="En bild som visar vatten, utomhus, stor, flod&#10;&#10;Automatiskt genererad beskrivning">
            <a:extLst>
              <a:ext uri="{FF2B5EF4-FFF2-40B4-BE49-F238E27FC236}">
                <a16:creationId xmlns:a16="http://schemas.microsoft.com/office/drawing/2014/main" id="{CA96137E-BF6A-4084-A5A2-5E1C7C2C4342}"/>
              </a:ext>
            </a:extLst>
          </p:cNvPr>
          <p:cNvPicPr>
            <a:picLocks noChangeAspect="1"/>
          </p:cNvPicPr>
          <p:nvPr userDrawn="1"/>
        </p:nvPicPr>
        <p:blipFill rotWithShape="1">
          <a:blip r:embed="rId2" cstate="print">
            <a:lum bright="70000" contrast="-70000"/>
            <a:extLst>
              <a:ext uri="{28A0092B-C50C-407E-A947-70E740481C1C}">
                <a14:useLocalDpi xmlns:a14="http://schemas.microsoft.com/office/drawing/2010/main" val="0"/>
              </a:ext>
            </a:extLst>
          </a:blip>
          <a:srcRect/>
          <a:stretch/>
        </p:blipFill>
        <p:spPr>
          <a:xfrm flipH="1">
            <a:off x="3906414" y="0"/>
            <a:ext cx="5274098" cy="4230256"/>
          </a:xfrm>
          <a:prstGeom prst="rect">
            <a:avLst/>
          </a:prstGeom>
        </p:spPr>
      </p:pic>
      <p:sp>
        <p:nvSpPr>
          <p:cNvPr id="2" name="Rubrik 1"/>
          <p:cNvSpPr>
            <a:spLocks noGrp="1"/>
          </p:cNvSpPr>
          <p:nvPr>
            <p:ph type="title"/>
          </p:nvPr>
        </p:nvSpPr>
        <p:spPr>
          <a:xfrm>
            <a:off x="4211960" y="818435"/>
            <a:ext cx="4750940" cy="800100"/>
          </a:xfrm>
        </p:spPr>
        <p:txBody>
          <a:bodyPr/>
          <a:lstStyle/>
          <a:p>
            <a:r>
              <a:rPr lang="sv-SE"/>
              <a:t>Klicka här för att ändra mall för rubrikformat</a:t>
            </a:r>
          </a:p>
        </p:txBody>
      </p:sp>
      <p:sp>
        <p:nvSpPr>
          <p:cNvPr id="6" name="Platshållare för text 5"/>
          <p:cNvSpPr>
            <a:spLocks noGrp="1"/>
          </p:cNvSpPr>
          <p:nvPr>
            <p:ph type="body" sz="quarter" idx="10"/>
          </p:nvPr>
        </p:nvSpPr>
        <p:spPr>
          <a:xfrm>
            <a:off x="4212168" y="1835118"/>
            <a:ext cx="4752320" cy="1079897"/>
          </a:xfrm>
        </p:spPr>
        <p:txBody>
          <a:bodyPr/>
          <a:lstStyle>
            <a:lvl1pPr marL="0" indent="0">
              <a:buNone/>
              <a:defRPr sz="2400"/>
            </a:lvl1pPr>
          </a:lstStyle>
          <a:p>
            <a:pPr lvl="0"/>
            <a:r>
              <a:rPr lang="sv-SE"/>
              <a:t>Klicka här för att ändra format på bakgrundstexten</a:t>
            </a:r>
          </a:p>
        </p:txBody>
      </p:sp>
      <p:pic>
        <p:nvPicPr>
          <p:cNvPr id="9" name="Bildobjekt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82920" y="61525"/>
            <a:ext cx="953576" cy="540327"/>
          </a:xfrm>
          <a:prstGeom prst="rect">
            <a:avLst/>
          </a:prstGeom>
          <a:noFill/>
          <a:ln>
            <a:noFill/>
          </a:ln>
        </p:spPr>
      </p:pic>
      <p:sp>
        <p:nvSpPr>
          <p:cNvPr id="8" name="Rektangel med rundade hörn på samma sida 7"/>
          <p:cNvSpPr/>
          <p:nvPr userDrawn="1"/>
        </p:nvSpPr>
        <p:spPr bwMode="auto">
          <a:xfrm flipV="1">
            <a:off x="0" y="4233309"/>
            <a:ext cx="9165600" cy="961661"/>
          </a:xfrm>
          <a:prstGeom prst="round2SameRect">
            <a:avLst/>
          </a:prstGeom>
          <a:solidFill>
            <a:srgbClr val="D67B1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v-SE" sz="4400" b="1" i="0" u="none" strike="noStrike" cap="none" normalizeH="0" baseline="0">
              <a:ln>
                <a:noFill/>
              </a:ln>
              <a:solidFill>
                <a:schemeClr val="tx2"/>
              </a:solidFill>
              <a:effectLst/>
              <a:latin typeface="Helvetica LT Std" pitchFamily="34" charset="0"/>
            </a:endParaRPr>
          </a:p>
        </p:txBody>
      </p:sp>
      <p:sp>
        <p:nvSpPr>
          <p:cNvPr id="3" name="textruta 2"/>
          <p:cNvSpPr txBox="1"/>
          <p:nvPr userDrawn="1"/>
        </p:nvSpPr>
        <p:spPr>
          <a:xfrm>
            <a:off x="5271424" y="4446839"/>
            <a:ext cx="2448272" cy="523220"/>
          </a:xfrm>
          <a:prstGeom prst="rect">
            <a:avLst/>
          </a:prstGeom>
          <a:noFill/>
        </p:spPr>
        <p:txBody>
          <a:bodyPr wrap="square" rtlCol="0">
            <a:spAutoFit/>
          </a:bodyPr>
          <a:lstStyle/>
          <a:p>
            <a:r>
              <a:rPr lang="sv-SE" sz="2800">
                <a:solidFill>
                  <a:schemeClr val="bg1"/>
                </a:solidFill>
              </a:rPr>
              <a:t>www.lulea.se</a:t>
            </a:r>
          </a:p>
        </p:txBody>
      </p:sp>
      <p:pic>
        <p:nvPicPr>
          <p:cNvPr id="11" name="Bildobjekt 10" descr="En bild som visar vatten, utomhus, stor, flod&#10;&#10;Automatiskt genererad beskrivning">
            <a:extLst>
              <a:ext uri="{FF2B5EF4-FFF2-40B4-BE49-F238E27FC236}">
                <a16:creationId xmlns:a16="http://schemas.microsoft.com/office/drawing/2014/main" id="{D615C9F0-7B98-45D5-8DA0-5BCF88D997C2}"/>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1849"/>
          <a:stretch/>
        </p:blipFill>
        <p:spPr>
          <a:xfrm>
            <a:off x="0" y="-20538"/>
            <a:ext cx="3906414" cy="4250794"/>
          </a:xfrm>
          <a:prstGeom prst="rect">
            <a:avLst/>
          </a:prstGeom>
        </p:spPr>
      </p:pic>
    </p:spTree>
    <p:extLst>
      <p:ext uri="{BB962C8B-B14F-4D97-AF65-F5344CB8AC3E}">
        <p14:creationId xmlns:p14="http://schemas.microsoft.com/office/powerpoint/2010/main" val="297672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tartbild-sommar">
    <p:spTree>
      <p:nvGrpSpPr>
        <p:cNvPr id="1" name=""/>
        <p:cNvGrpSpPr/>
        <p:nvPr/>
      </p:nvGrpSpPr>
      <p:grpSpPr>
        <a:xfrm>
          <a:off x="0" y="0"/>
          <a:ext cx="0" cy="0"/>
          <a:chOff x="0" y="0"/>
          <a:chExt cx="0" cy="0"/>
        </a:xfrm>
      </p:grpSpPr>
      <p:sp>
        <p:nvSpPr>
          <p:cNvPr id="2" name="Rubrik 1"/>
          <p:cNvSpPr>
            <a:spLocks noGrp="1"/>
          </p:cNvSpPr>
          <p:nvPr>
            <p:ph type="ctrTitle"/>
          </p:nvPr>
        </p:nvSpPr>
        <p:spPr>
          <a:xfrm>
            <a:off x="4139952" y="627534"/>
            <a:ext cx="4692178" cy="864096"/>
          </a:xfrm>
        </p:spPr>
        <p:txBody>
          <a:bodyPr/>
          <a:lstStyle>
            <a:lvl1pPr algn="l">
              <a:defRPr/>
            </a:lvl1pPr>
          </a:lstStyle>
          <a:p>
            <a:r>
              <a:rPr lang="sv-SE"/>
              <a:t>Klicka här för att ändra mall för rubrikformat</a:t>
            </a:r>
          </a:p>
        </p:txBody>
      </p:sp>
      <p:sp>
        <p:nvSpPr>
          <p:cNvPr id="3" name="Underrubrik 2"/>
          <p:cNvSpPr>
            <a:spLocks noGrp="1"/>
          </p:cNvSpPr>
          <p:nvPr>
            <p:ph type="subTitle" idx="1"/>
          </p:nvPr>
        </p:nvSpPr>
        <p:spPr>
          <a:xfrm>
            <a:off x="4139952" y="1923678"/>
            <a:ext cx="4709120" cy="1188132"/>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a:t>Klicka här för att ändra mall för underrubrikformat</a:t>
            </a:r>
          </a:p>
        </p:txBody>
      </p:sp>
      <p:pic>
        <p:nvPicPr>
          <p:cNvPr id="8" name="Bildobjekt 7">
            <a:extLst>
              <a:ext uri="{FF2B5EF4-FFF2-40B4-BE49-F238E27FC236}">
                <a16:creationId xmlns:a16="http://schemas.microsoft.com/office/drawing/2014/main" id="{C996D369-4DD7-40C9-A2D5-1254949A5B0E}"/>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82920" y="4479695"/>
            <a:ext cx="953576" cy="540327"/>
          </a:xfrm>
          <a:prstGeom prst="rect">
            <a:avLst/>
          </a:prstGeom>
          <a:noFill/>
          <a:ln>
            <a:noFill/>
          </a:ln>
        </p:spPr>
      </p:pic>
      <p:pic>
        <p:nvPicPr>
          <p:cNvPr id="6" name="Bildobjekt 5" descr="En bild som visar vatten, utomhus, stor, flod&#10;&#10;Automatiskt genererad beskrivning">
            <a:extLst>
              <a:ext uri="{FF2B5EF4-FFF2-40B4-BE49-F238E27FC236}">
                <a16:creationId xmlns:a16="http://schemas.microsoft.com/office/drawing/2014/main" id="{51014C9C-2910-439D-BBE0-CB53A058B8C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1410"/>
            <a:ext cx="3906414" cy="5143500"/>
          </a:xfrm>
          <a:prstGeom prst="rect">
            <a:avLst/>
          </a:prstGeom>
        </p:spPr>
      </p:pic>
    </p:spTree>
    <p:extLst>
      <p:ext uri="{BB962C8B-B14F-4D97-AF65-F5344CB8AC3E}">
        <p14:creationId xmlns:p14="http://schemas.microsoft.com/office/powerpoint/2010/main" val="219485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685800" y="357504"/>
            <a:ext cx="7772400" cy="800100"/>
          </a:xfrm>
        </p:spPr>
        <p:txBody>
          <a:bodyPr/>
          <a:lstStyle/>
          <a:p>
            <a:r>
              <a:rPr lang="sv-SE"/>
              <a:t>Klicka här för att ändra mall för rubrikformat</a:t>
            </a:r>
          </a:p>
        </p:txBody>
      </p:sp>
      <p:sp>
        <p:nvSpPr>
          <p:cNvPr id="3" name="Platshållare för innehåll 2"/>
          <p:cNvSpPr>
            <a:spLocks noGrp="1"/>
          </p:cNvSpPr>
          <p:nvPr>
            <p:ph idx="1"/>
          </p:nvPr>
        </p:nvSpPr>
        <p:spPr>
          <a:xfrm>
            <a:off x="685800" y="1271904"/>
            <a:ext cx="7772400" cy="22288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p:cNvSpPr>
            <a:spLocks noGrp="1" noChangeArrowheads="1"/>
          </p:cNvSpPr>
          <p:nvPr>
            <p:ph type="dt" sz="half" idx="10"/>
          </p:nvPr>
        </p:nvSpPr>
        <p:spPr>
          <a:xfrm>
            <a:off x="6022577" y="245678"/>
            <a:ext cx="3048000" cy="342900"/>
          </a:xfrm>
          <a:ln/>
        </p:spPr>
        <p:txBody>
          <a:bodyPr/>
          <a:lstStyle>
            <a:lvl1pPr algn="r">
              <a:defRPr/>
            </a:lvl1pPr>
          </a:lstStyle>
          <a:p>
            <a:pPr>
              <a:defRPr/>
            </a:pPr>
            <a:endParaRPr lang="sv-SE"/>
          </a:p>
        </p:txBody>
      </p:sp>
      <p:sp>
        <p:nvSpPr>
          <p:cNvPr id="9" name="Platshållare för bildnummer 5"/>
          <p:cNvSpPr>
            <a:spLocks noGrp="1"/>
          </p:cNvSpPr>
          <p:nvPr>
            <p:ph type="sldNum" sz="quarter" idx="12"/>
          </p:nvPr>
        </p:nvSpPr>
        <p:spPr>
          <a:xfrm>
            <a:off x="6949215" y="401287"/>
            <a:ext cx="2133600" cy="273844"/>
          </a:xfrm>
          <a:prstGeom prst="rect">
            <a:avLst/>
          </a:prstGeom>
        </p:spPr>
        <p:txBody>
          <a:bodyPr/>
          <a:lstStyle>
            <a:lvl1pPr algn="r">
              <a:defRPr sz="900" b="0"/>
            </a:lvl1pPr>
          </a:lstStyle>
          <a:p>
            <a:fld id="{C6378459-2B3F-4257-9746-521B4BA80AB3}" type="slidenum">
              <a:rPr lang="sv-SE" smtClean="0"/>
              <a:pPr/>
              <a:t>‹#›</a:t>
            </a:fld>
            <a:endParaRPr lang="sv-SE"/>
          </a:p>
        </p:txBody>
      </p:sp>
      <p:sp>
        <p:nvSpPr>
          <p:cNvPr id="10" name="Platshållare för sidfot 4"/>
          <p:cNvSpPr>
            <a:spLocks noGrp="1"/>
          </p:cNvSpPr>
          <p:nvPr>
            <p:ph type="ftr" sz="quarter" idx="11"/>
          </p:nvPr>
        </p:nvSpPr>
        <p:spPr>
          <a:xfrm>
            <a:off x="6162600" y="111568"/>
            <a:ext cx="2895600" cy="273844"/>
          </a:xfrm>
        </p:spPr>
        <p:txBody>
          <a:bodyPr/>
          <a:lstStyle/>
          <a:p>
            <a:endParaRPr lang="sv-SE"/>
          </a:p>
        </p:txBody>
      </p:sp>
      <p:pic>
        <p:nvPicPr>
          <p:cNvPr id="14" name="Picture 14" descr="C:\Documents and Settings\BAD02\Skrivbord\ppp liggande vi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179512" y="4862806"/>
            <a:ext cx="7596000" cy="1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C:\Documents and Settings\BAD02\Skrivbord\ppp liggande vit.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175426" y="4808690"/>
            <a:ext cx="7596000" cy="131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Bildobjekt 10">
            <a:extLst>
              <a:ext uri="{FF2B5EF4-FFF2-40B4-BE49-F238E27FC236}">
                <a16:creationId xmlns:a16="http://schemas.microsoft.com/office/drawing/2014/main" id="{F1B7824E-12F3-44CF-BAF7-9F45ED8100B4}"/>
              </a:ext>
            </a:extLst>
          </p:cNvPr>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82920" y="4479695"/>
            <a:ext cx="953576" cy="540327"/>
          </a:xfrm>
          <a:prstGeom prst="rect">
            <a:avLst/>
          </a:prstGeom>
          <a:noFill/>
          <a:ln>
            <a:noFill/>
          </a:ln>
        </p:spPr>
      </p:pic>
    </p:spTree>
    <p:extLst>
      <p:ext uri="{BB962C8B-B14F-4D97-AF65-F5344CB8AC3E}">
        <p14:creationId xmlns:p14="http://schemas.microsoft.com/office/powerpoint/2010/main" val="2250547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Rubrik och text i två spalter">
    <p:spTree>
      <p:nvGrpSpPr>
        <p:cNvPr id="1" name=""/>
        <p:cNvGrpSpPr/>
        <p:nvPr/>
      </p:nvGrpSpPr>
      <p:grpSpPr>
        <a:xfrm>
          <a:off x="0" y="0"/>
          <a:ext cx="0" cy="0"/>
          <a:chOff x="0" y="0"/>
          <a:chExt cx="0" cy="0"/>
        </a:xfrm>
      </p:grpSpPr>
      <p:sp>
        <p:nvSpPr>
          <p:cNvPr id="2" name="Rubrik 1"/>
          <p:cNvSpPr>
            <a:spLocks noGrp="1"/>
          </p:cNvSpPr>
          <p:nvPr>
            <p:ph type="title"/>
          </p:nvPr>
        </p:nvSpPr>
        <p:spPr>
          <a:xfrm>
            <a:off x="685800" y="357153"/>
            <a:ext cx="7772400" cy="800100"/>
          </a:xfrm>
        </p:spPr>
        <p:txBody>
          <a:bodyPr/>
          <a:lstStyle/>
          <a:p>
            <a:r>
              <a:rPr lang="sv-SE"/>
              <a:t>Klicka här för att ändra mall för rubrikformat</a:t>
            </a:r>
          </a:p>
        </p:txBody>
      </p:sp>
      <p:sp>
        <p:nvSpPr>
          <p:cNvPr id="3" name="Platshållare för innehåll 2"/>
          <p:cNvSpPr>
            <a:spLocks noGrp="1"/>
          </p:cNvSpPr>
          <p:nvPr>
            <p:ph sz="half" idx="1"/>
          </p:nvPr>
        </p:nvSpPr>
        <p:spPr>
          <a:xfrm>
            <a:off x="685800" y="1292655"/>
            <a:ext cx="3810000" cy="2228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14428" y="1303685"/>
            <a:ext cx="3810000" cy="2228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Rectangle 4"/>
          <p:cNvSpPr>
            <a:spLocks noGrp="1" noChangeArrowheads="1"/>
          </p:cNvSpPr>
          <p:nvPr>
            <p:ph type="dt" sz="half" idx="10"/>
          </p:nvPr>
        </p:nvSpPr>
        <p:spPr>
          <a:xfrm>
            <a:off x="6022577" y="249492"/>
            <a:ext cx="3048000" cy="342900"/>
          </a:xfrm>
          <a:ln/>
        </p:spPr>
        <p:txBody>
          <a:bodyPr/>
          <a:lstStyle>
            <a:lvl1pPr algn="r">
              <a:defRPr/>
            </a:lvl1pPr>
          </a:lstStyle>
          <a:p>
            <a:pPr>
              <a:defRPr/>
            </a:pPr>
            <a:endParaRPr lang="sv-SE"/>
          </a:p>
        </p:txBody>
      </p:sp>
      <p:sp>
        <p:nvSpPr>
          <p:cNvPr id="11" name="Platshållare för bildnummer 5"/>
          <p:cNvSpPr>
            <a:spLocks noGrp="1"/>
          </p:cNvSpPr>
          <p:nvPr>
            <p:ph type="sldNum" sz="quarter" idx="12"/>
          </p:nvPr>
        </p:nvSpPr>
        <p:spPr>
          <a:xfrm>
            <a:off x="6949215" y="405101"/>
            <a:ext cx="2133600" cy="273844"/>
          </a:xfrm>
          <a:prstGeom prst="rect">
            <a:avLst/>
          </a:prstGeom>
        </p:spPr>
        <p:txBody>
          <a:bodyPr/>
          <a:lstStyle>
            <a:lvl1pPr algn="r">
              <a:defRPr sz="900" b="0"/>
            </a:lvl1pPr>
          </a:lstStyle>
          <a:p>
            <a:fld id="{C6378459-2B3F-4257-9746-521B4BA80AB3}" type="slidenum">
              <a:rPr lang="sv-SE" smtClean="0"/>
              <a:pPr/>
              <a:t>‹#›</a:t>
            </a:fld>
            <a:endParaRPr lang="sv-SE"/>
          </a:p>
        </p:txBody>
      </p:sp>
      <p:sp>
        <p:nvSpPr>
          <p:cNvPr id="12" name="Platshållare för sidfot 4"/>
          <p:cNvSpPr>
            <a:spLocks noGrp="1"/>
          </p:cNvSpPr>
          <p:nvPr>
            <p:ph type="ftr" sz="quarter" idx="11"/>
          </p:nvPr>
        </p:nvSpPr>
        <p:spPr>
          <a:xfrm>
            <a:off x="6162600" y="111568"/>
            <a:ext cx="2895600" cy="273844"/>
          </a:xfrm>
        </p:spPr>
        <p:txBody>
          <a:bodyPr/>
          <a:lstStyle/>
          <a:p>
            <a:endParaRPr lang="sv-SE"/>
          </a:p>
        </p:txBody>
      </p:sp>
      <p:pic>
        <p:nvPicPr>
          <p:cNvPr id="18" name="Picture 14" descr="C:\Documents and Settings\BAD02\Skrivbord\ppp liggande vi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179512" y="4862806"/>
            <a:ext cx="7596000" cy="1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4" descr="C:\Documents and Settings\BAD02\Skrivbord\ppp liggande vit.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175426" y="4808690"/>
            <a:ext cx="7596000" cy="131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Bildobjekt 13">
            <a:extLst>
              <a:ext uri="{FF2B5EF4-FFF2-40B4-BE49-F238E27FC236}">
                <a16:creationId xmlns:a16="http://schemas.microsoft.com/office/drawing/2014/main" id="{16151DCA-741E-4301-84AD-BD3D81748657}"/>
              </a:ext>
            </a:extLst>
          </p:cNvPr>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82920" y="4479695"/>
            <a:ext cx="953576" cy="540327"/>
          </a:xfrm>
          <a:prstGeom prst="rect">
            <a:avLst/>
          </a:prstGeom>
          <a:noFill/>
          <a:ln>
            <a:noFill/>
          </a:ln>
        </p:spPr>
      </p:pic>
    </p:spTree>
    <p:extLst>
      <p:ext uri="{BB962C8B-B14F-4D97-AF65-F5344CB8AC3E}">
        <p14:creationId xmlns:p14="http://schemas.microsoft.com/office/powerpoint/2010/main" val="2475989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Rubrik, underrubrik och två spalter">
    <p:spTree>
      <p:nvGrpSpPr>
        <p:cNvPr id="1" name=""/>
        <p:cNvGrpSpPr/>
        <p:nvPr/>
      </p:nvGrpSpPr>
      <p:grpSpPr>
        <a:xfrm>
          <a:off x="0" y="0"/>
          <a:ext cx="0" cy="0"/>
          <a:chOff x="0" y="0"/>
          <a:chExt cx="0" cy="0"/>
        </a:xfrm>
      </p:grpSpPr>
      <p:sp>
        <p:nvSpPr>
          <p:cNvPr id="2" name="Rubrik 1"/>
          <p:cNvSpPr>
            <a:spLocks noGrp="1"/>
          </p:cNvSpPr>
          <p:nvPr>
            <p:ph type="title"/>
          </p:nvPr>
        </p:nvSpPr>
        <p:spPr>
          <a:xfrm>
            <a:off x="467544" y="519522"/>
            <a:ext cx="8229600" cy="594066"/>
          </a:xfrm>
        </p:spPr>
        <p:txBody>
          <a:bodyPr/>
          <a:lstStyle>
            <a:lvl1pPr>
              <a:defRPr/>
            </a:lvl1pPr>
          </a:lstStyle>
          <a:p>
            <a:r>
              <a:rPr lang="sv-SE"/>
              <a:t>Klicka här för att ändra mall för rubrikformat</a:t>
            </a:r>
          </a:p>
        </p:txBody>
      </p:sp>
      <p:sp>
        <p:nvSpPr>
          <p:cNvPr id="3" name="Platshållare för text 2"/>
          <p:cNvSpPr>
            <a:spLocks noGrp="1"/>
          </p:cNvSpPr>
          <p:nvPr>
            <p:ph type="body" idx="1"/>
          </p:nvPr>
        </p:nvSpPr>
        <p:spPr>
          <a:xfrm>
            <a:off x="395536" y="1491630"/>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67544" y="2031690"/>
            <a:ext cx="4040188" cy="202071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4009" y="1491630"/>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4009" y="2031690"/>
            <a:ext cx="4041775" cy="202071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5" name="Rectangle 4"/>
          <p:cNvSpPr>
            <a:spLocks noGrp="1" noChangeArrowheads="1"/>
          </p:cNvSpPr>
          <p:nvPr>
            <p:ph type="dt" sz="half" idx="10"/>
          </p:nvPr>
        </p:nvSpPr>
        <p:spPr>
          <a:xfrm>
            <a:off x="6022577" y="249492"/>
            <a:ext cx="3048000" cy="342900"/>
          </a:xfrm>
          <a:ln/>
        </p:spPr>
        <p:txBody>
          <a:bodyPr/>
          <a:lstStyle>
            <a:lvl1pPr algn="r">
              <a:defRPr/>
            </a:lvl1pPr>
          </a:lstStyle>
          <a:p>
            <a:pPr>
              <a:defRPr/>
            </a:pPr>
            <a:endParaRPr lang="sv-SE"/>
          </a:p>
        </p:txBody>
      </p:sp>
      <p:sp>
        <p:nvSpPr>
          <p:cNvPr id="16" name="Platshållare för bildnummer 5"/>
          <p:cNvSpPr>
            <a:spLocks noGrp="1"/>
          </p:cNvSpPr>
          <p:nvPr>
            <p:ph type="sldNum" sz="quarter" idx="12"/>
          </p:nvPr>
        </p:nvSpPr>
        <p:spPr>
          <a:xfrm>
            <a:off x="6949215" y="398691"/>
            <a:ext cx="2133600" cy="273844"/>
          </a:xfrm>
          <a:prstGeom prst="rect">
            <a:avLst/>
          </a:prstGeom>
        </p:spPr>
        <p:txBody>
          <a:bodyPr/>
          <a:lstStyle>
            <a:lvl1pPr algn="r">
              <a:defRPr sz="900" b="0"/>
            </a:lvl1pPr>
          </a:lstStyle>
          <a:p>
            <a:fld id="{C6378459-2B3F-4257-9746-521B4BA80AB3}" type="slidenum">
              <a:rPr lang="sv-SE" smtClean="0"/>
              <a:pPr/>
              <a:t>‹#›</a:t>
            </a:fld>
            <a:endParaRPr lang="sv-SE"/>
          </a:p>
        </p:txBody>
      </p:sp>
      <p:sp>
        <p:nvSpPr>
          <p:cNvPr id="17" name="Platshållare för sidfot 4"/>
          <p:cNvSpPr>
            <a:spLocks noGrp="1"/>
          </p:cNvSpPr>
          <p:nvPr>
            <p:ph type="ftr" sz="quarter" idx="11"/>
          </p:nvPr>
        </p:nvSpPr>
        <p:spPr>
          <a:xfrm>
            <a:off x="6162600" y="111568"/>
            <a:ext cx="2895600" cy="273844"/>
          </a:xfrm>
        </p:spPr>
        <p:txBody>
          <a:bodyPr/>
          <a:lstStyle/>
          <a:p>
            <a:endParaRPr lang="sv-SE"/>
          </a:p>
        </p:txBody>
      </p:sp>
      <p:pic>
        <p:nvPicPr>
          <p:cNvPr id="21" name="Picture 14" descr="C:\Documents and Settings\BAD02\Skrivbord\ppp liggande vi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179512" y="4862806"/>
            <a:ext cx="7596000" cy="1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4" descr="C:\Documents and Settings\BAD02\Skrivbord\ppp liggande vit.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175426" y="4808690"/>
            <a:ext cx="7596000" cy="131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Bildobjekt 13">
            <a:extLst>
              <a:ext uri="{FF2B5EF4-FFF2-40B4-BE49-F238E27FC236}">
                <a16:creationId xmlns:a16="http://schemas.microsoft.com/office/drawing/2014/main" id="{AE8E72D5-C686-4F2C-8DB5-1F523A7052D3}"/>
              </a:ext>
            </a:extLst>
          </p:cNvPr>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82920" y="4479695"/>
            <a:ext cx="953576" cy="540327"/>
          </a:xfrm>
          <a:prstGeom prst="rect">
            <a:avLst/>
          </a:prstGeom>
          <a:noFill/>
          <a:ln>
            <a:noFill/>
          </a:ln>
        </p:spPr>
      </p:pic>
    </p:spTree>
    <p:extLst>
      <p:ext uri="{BB962C8B-B14F-4D97-AF65-F5344CB8AC3E}">
        <p14:creationId xmlns:p14="http://schemas.microsoft.com/office/powerpoint/2010/main" val="2240573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683568" y="357504"/>
            <a:ext cx="7772400" cy="800100"/>
          </a:xfrm>
        </p:spPr>
        <p:txBody>
          <a:bodyPr/>
          <a:lstStyle/>
          <a:p>
            <a:r>
              <a:rPr lang="sv-SE"/>
              <a:t>Klicka här för att ändra mall för rubrikformat</a:t>
            </a:r>
          </a:p>
        </p:txBody>
      </p:sp>
      <p:sp>
        <p:nvSpPr>
          <p:cNvPr id="11" name="Rectangle 4"/>
          <p:cNvSpPr>
            <a:spLocks noGrp="1" noChangeArrowheads="1"/>
          </p:cNvSpPr>
          <p:nvPr>
            <p:ph type="dt" sz="half" idx="10"/>
          </p:nvPr>
        </p:nvSpPr>
        <p:spPr>
          <a:xfrm>
            <a:off x="6022577" y="249492"/>
            <a:ext cx="3048000" cy="342900"/>
          </a:xfrm>
          <a:ln/>
        </p:spPr>
        <p:txBody>
          <a:bodyPr/>
          <a:lstStyle>
            <a:lvl1pPr algn="r">
              <a:defRPr/>
            </a:lvl1pPr>
          </a:lstStyle>
          <a:p>
            <a:pPr>
              <a:defRPr/>
            </a:pPr>
            <a:endParaRPr lang="sv-SE"/>
          </a:p>
        </p:txBody>
      </p:sp>
      <p:sp>
        <p:nvSpPr>
          <p:cNvPr id="12" name="Platshållare för bildnummer 5"/>
          <p:cNvSpPr>
            <a:spLocks noGrp="1"/>
          </p:cNvSpPr>
          <p:nvPr>
            <p:ph type="sldNum" sz="quarter" idx="12"/>
          </p:nvPr>
        </p:nvSpPr>
        <p:spPr>
          <a:xfrm>
            <a:off x="6949215" y="398691"/>
            <a:ext cx="2133600" cy="273844"/>
          </a:xfrm>
          <a:prstGeom prst="rect">
            <a:avLst/>
          </a:prstGeom>
        </p:spPr>
        <p:txBody>
          <a:bodyPr/>
          <a:lstStyle>
            <a:lvl1pPr algn="r">
              <a:defRPr sz="900" b="0"/>
            </a:lvl1pPr>
          </a:lstStyle>
          <a:p>
            <a:fld id="{C6378459-2B3F-4257-9746-521B4BA80AB3}" type="slidenum">
              <a:rPr lang="sv-SE" smtClean="0"/>
              <a:pPr/>
              <a:t>‹#›</a:t>
            </a:fld>
            <a:endParaRPr lang="sv-SE"/>
          </a:p>
        </p:txBody>
      </p:sp>
      <p:sp>
        <p:nvSpPr>
          <p:cNvPr id="13" name="Platshållare för sidfot 4"/>
          <p:cNvSpPr>
            <a:spLocks noGrp="1"/>
          </p:cNvSpPr>
          <p:nvPr>
            <p:ph type="ftr" sz="quarter" idx="11"/>
          </p:nvPr>
        </p:nvSpPr>
        <p:spPr>
          <a:xfrm>
            <a:off x="6162600" y="111568"/>
            <a:ext cx="2895600" cy="273844"/>
          </a:xfrm>
        </p:spPr>
        <p:txBody>
          <a:bodyPr/>
          <a:lstStyle/>
          <a:p>
            <a:endParaRPr lang="sv-SE"/>
          </a:p>
        </p:txBody>
      </p:sp>
      <p:pic>
        <p:nvPicPr>
          <p:cNvPr id="14" name="Picture 14" descr="C:\Documents and Settings\BAD02\Skrivbord\ppp liggande vi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179512" y="4862806"/>
            <a:ext cx="7596000" cy="1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C:\Documents and Settings\BAD02\Skrivbord\ppp liggande vit.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175426" y="4808690"/>
            <a:ext cx="7596000" cy="131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Bildobjekt 9">
            <a:extLst>
              <a:ext uri="{FF2B5EF4-FFF2-40B4-BE49-F238E27FC236}">
                <a16:creationId xmlns:a16="http://schemas.microsoft.com/office/drawing/2014/main" id="{62CD1C7F-0E7B-420A-8931-583754D242F3}"/>
              </a:ext>
            </a:extLst>
          </p:cNvPr>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82920" y="4479695"/>
            <a:ext cx="953576" cy="540327"/>
          </a:xfrm>
          <a:prstGeom prst="rect">
            <a:avLst/>
          </a:prstGeom>
          <a:noFill/>
          <a:ln>
            <a:noFill/>
          </a:ln>
        </p:spPr>
      </p:pic>
    </p:spTree>
    <p:extLst>
      <p:ext uri="{BB962C8B-B14F-4D97-AF65-F5344CB8AC3E}">
        <p14:creationId xmlns:p14="http://schemas.microsoft.com/office/powerpoint/2010/main" val="4073556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9" name="Rectangle 4"/>
          <p:cNvSpPr>
            <a:spLocks noGrp="1" noChangeArrowheads="1"/>
          </p:cNvSpPr>
          <p:nvPr>
            <p:ph type="dt" sz="half" idx="10"/>
          </p:nvPr>
        </p:nvSpPr>
        <p:spPr>
          <a:xfrm>
            <a:off x="6022577" y="249492"/>
            <a:ext cx="3048000" cy="342900"/>
          </a:xfrm>
          <a:ln/>
        </p:spPr>
        <p:txBody>
          <a:bodyPr/>
          <a:lstStyle>
            <a:lvl1pPr algn="r">
              <a:defRPr/>
            </a:lvl1pPr>
          </a:lstStyle>
          <a:p>
            <a:pPr>
              <a:defRPr/>
            </a:pPr>
            <a:endParaRPr lang="sv-SE"/>
          </a:p>
        </p:txBody>
      </p:sp>
      <p:sp>
        <p:nvSpPr>
          <p:cNvPr id="10" name="Platshållare för bildnummer 5"/>
          <p:cNvSpPr>
            <a:spLocks noGrp="1"/>
          </p:cNvSpPr>
          <p:nvPr>
            <p:ph type="sldNum" sz="quarter" idx="12"/>
          </p:nvPr>
        </p:nvSpPr>
        <p:spPr>
          <a:xfrm>
            <a:off x="6949215" y="398691"/>
            <a:ext cx="2133600" cy="273844"/>
          </a:xfrm>
          <a:prstGeom prst="rect">
            <a:avLst/>
          </a:prstGeom>
        </p:spPr>
        <p:txBody>
          <a:bodyPr/>
          <a:lstStyle>
            <a:lvl1pPr algn="r">
              <a:defRPr sz="900" b="0"/>
            </a:lvl1pPr>
          </a:lstStyle>
          <a:p>
            <a:fld id="{C6378459-2B3F-4257-9746-521B4BA80AB3}" type="slidenum">
              <a:rPr lang="sv-SE" smtClean="0"/>
              <a:pPr/>
              <a:t>‹#›</a:t>
            </a:fld>
            <a:endParaRPr lang="sv-SE"/>
          </a:p>
        </p:txBody>
      </p:sp>
      <p:sp>
        <p:nvSpPr>
          <p:cNvPr id="11" name="Platshållare för sidfot 4"/>
          <p:cNvSpPr>
            <a:spLocks noGrp="1"/>
          </p:cNvSpPr>
          <p:nvPr>
            <p:ph type="ftr" sz="quarter" idx="11"/>
          </p:nvPr>
        </p:nvSpPr>
        <p:spPr>
          <a:xfrm>
            <a:off x="6162600" y="111568"/>
            <a:ext cx="2895600" cy="273844"/>
          </a:xfrm>
        </p:spPr>
        <p:txBody>
          <a:bodyPr/>
          <a:lstStyle/>
          <a:p>
            <a:endParaRPr lang="sv-SE"/>
          </a:p>
        </p:txBody>
      </p:sp>
      <p:pic>
        <p:nvPicPr>
          <p:cNvPr id="16" name="Picture 14" descr="C:\Documents and Settings\BAD02\Skrivbord\ppp liggande vi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179512" y="4862806"/>
            <a:ext cx="7596000" cy="1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4" descr="C:\Documents and Settings\BAD02\Skrivbord\ppp liggande vit.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175426" y="4808690"/>
            <a:ext cx="7596000" cy="131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objekt 7">
            <a:extLst>
              <a:ext uri="{FF2B5EF4-FFF2-40B4-BE49-F238E27FC236}">
                <a16:creationId xmlns:a16="http://schemas.microsoft.com/office/drawing/2014/main" id="{53118A07-66AF-42B8-8D59-3CAB8AA473C9}"/>
              </a:ext>
            </a:extLst>
          </p:cNvPr>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82920" y="4479695"/>
            <a:ext cx="953576" cy="540327"/>
          </a:xfrm>
          <a:prstGeom prst="rect">
            <a:avLst/>
          </a:prstGeom>
          <a:noFill/>
          <a:ln>
            <a:noFill/>
          </a:ln>
        </p:spPr>
      </p:pic>
    </p:spTree>
    <p:extLst>
      <p:ext uri="{BB962C8B-B14F-4D97-AF65-F5344CB8AC3E}">
        <p14:creationId xmlns:p14="http://schemas.microsoft.com/office/powerpoint/2010/main" val="2875450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tonad bakgrund">
    <p:spTree>
      <p:nvGrpSpPr>
        <p:cNvPr id="1" name=""/>
        <p:cNvGrpSpPr/>
        <p:nvPr/>
      </p:nvGrpSpPr>
      <p:grpSpPr>
        <a:xfrm>
          <a:off x="0" y="0"/>
          <a:ext cx="0" cy="0"/>
          <a:chOff x="0" y="0"/>
          <a:chExt cx="0" cy="0"/>
        </a:xfrm>
      </p:grpSpPr>
      <p:pic>
        <p:nvPicPr>
          <p:cNvPr id="3" name="Bildobjekt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5426" y="128404"/>
            <a:ext cx="8806154" cy="4646105"/>
          </a:xfrm>
          <a:prstGeom prst="rect">
            <a:avLst/>
          </a:prstGeom>
        </p:spPr>
      </p:pic>
      <p:sp>
        <p:nvSpPr>
          <p:cNvPr id="2" name="Rubrik 1"/>
          <p:cNvSpPr>
            <a:spLocks noGrp="1"/>
          </p:cNvSpPr>
          <p:nvPr>
            <p:ph type="title"/>
          </p:nvPr>
        </p:nvSpPr>
        <p:spPr>
          <a:xfrm>
            <a:off x="683568" y="357504"/>
            <a:ext cx="7772400" cy="800100"/>
          </a:xfrm>
        </p:spPr>
        <p:txBody>
          <a:bodyPr/>
          <a:lstStyle/>
          <a:p>
            <a:r>
              <a:rPr lang="sv-SE"/>
              <a:t>Klicka här för att ändra mall för rubrikformat</a:t>
            </a:r>
          </a:p>
        </p:txBody>
      </p:sp>
      <p:sp>
        <p:nvSpPr>
          <p:cNvPr id="11" name="Rectangle 4"/>
          <p:cNvSpPr>
            <a:spLocks noGrp="1" noChangeArrowheads="1"/>
          </p:cNvSpPr>
          <p:nvPr>
            <p:ph type="dt" sz="half" idx="10"/>
          </p:nvPr>
        </p:nvSpPr>
        <p:spPr>
          <a:xfrm>
            <a:off x="6022577" y="249492"/>
            <a:ext cx="3048000" cy="342900"/>
          </a:xfrm>
          <a:ln/>
        </p:spPr>
        <p:txBody>
          <a:bodyPr/>
          <a:lstStyle>
            <a:lvl1pPr algn="r">
              <a:defRPr/>
            </a:lvl1pPr>
          </a:lstStyle>
          <a:p>
            <a:pPr>
              <a:defRPr/>
            </a:pPr>
            <a:endParaRPr lang="sv-SE"/>
          </a:p>
        </p:txBody>
      </p:sp>
      <p:sp>
        <p:nvSpPr>
          <p:cNvPr id="12" name="Platshållare för bildnummer 5"/>
          <p:cNvSpPr>
            <a:spLocks noGrp="1"/>
          </p:cNvSpPr>
          <p:nvPr>
            <p:ph type="sldNum" sz="quarter" idx="12"/>
          </p:nvPr>
        </p:nvSpPr>
        <p:spPr>
          <a:xfrm>
            <a:off x="6949215" y="398691"/>
            <a:ext cx="2133600" cy="273844"/>
          </a:xfrm>
          <a:prstGeom prst="rect">
            <a:avLst/>
          </a:prstGeom>
        </p:spPr>
        <p:txBody>
          <a:bodyPr/>
          <a:lstStyle>
            <a:lvl1pPr algn="r">
              <a:defRPr sz="900" b="0"/>
            </a:lvl1pPr>
          </a:lstStyle>
          <a:p>
            <a:fld id="{C6378459-2B3F-4257-9746-521B4BA80AB3}" type="slidenum">
              <a:rPr lang="sv-SE" smtClean="0"/>
              <a:pPr/>
              <a:t>‹#›</a:t>
            </a:fld>
            <a:endParaRPr lang="sv-SE"/>
          </a:p>
        </p:txBody>
      </p:sp>
      <p:sp>
        <p:nvSpPr>
          <p:cNvPr id="13" name="Platshållare för sidfot 4"/>
          <p:cNvSpPr>
            <a:spLocks noGrp="1"/>
          </p:cNvSpPr>
          <p:nvPr>
            <p:ph type="ftr" sz="quarter" idx="11"/>
          </p:nvPr>
        </p:nvSpPr>
        <p:spPr>
          <a:xfrm>
            <a:off x="6162600" y="111568"/>
            <a:ext cx="2895600" cy="273844"/>
          </a:xfrm>
        </p:spPr>
        <p:txBody>
          <a:bodyPr/>
          <a:lstStyle/>
          <a:p>
            <a:endParaRPr lang="sv-SE"/>
          </a:p>
        </p:txBody>
      </p:sp>
      <p:pic>
        <p:nvPicPr>
          <p:cNvPr id="14" name="Picture 14" descr="C:\Documents and Settings\BAD02\Skrivbord\ppp liggande vit.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179512" y="4862806"/>
            <a:ext cx="7596000" cy="1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C:\Documents and Settings\BAD02\Skrivbord\ppp liggande vit.jp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a:off x="175426" y="4808690"/>
            <a:ext cx="7596000" cy="131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Bildobjekt 15">
            <a:extLst>
              <a:ext uri="{FF2B5EF4-FFF2-40B4-BE49-F238E27FC236}">
                <a16:creationId xmlns:a16="http://schemas.microsoft.com/office/drawing/2014/main" id="{A7636D91-0EB6-4EA8-A2B3-185903466CF0}"/>
              </a:ext>
            </a:extLst>
          </p:cNvPr>
          <p:cNvPicPr>
            <a:picLocks noChangeAspect="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82920" y="4479695"/>
            <a:ext cx="953576" cy="540327"/>
          </a:xfrm>
          <a:prstGeom prst="rect">
            <a:avLst/>
          </a:prstGeom>
          <a:noFill/>
          <a:ln>
            <a:noFill/>
          </a:ln>
        </p:spPr>
      </p:pic>
    </p:spTree>
    <p:extLst>
      <p:ext uri="{BB962C8B-B14F-4D97-AF65-F5344CB8AC3E}">
        <p14:creationId xmlns:p14="http://schemas.microsoft.com/office/powerpoint/2010/main" val="694669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innehåll-tonad bakgrund">
    <p:spTree>
      <p:nvGrpSpPr>
        <p:cNvPr id="1" name=""/>
        <p:cNvGrpSpPr/>
        <p:nvPr/>
      </p:nvGrpSpPr>
      <p:grpSpPr>
        <a:xfrm>
          <a:off x="0" y="0"/>
          <a:ext cx="0" cy="0"/>
          <a:chOff x="0" y="0"/>
          <a:chExt cx="0" cy="0"/>
        </a:xfrm>
      </p:grpSpPr>
      <p:pic>
        <p:nvPicPr>
          <p:cNvPr id="16" name="Bildobjekt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5426" y="128404"/>
            <a:ext cx="8806154" cy="4646105"/>
          </a:xfrm>
          <a:prstGeom prst="rect">
            <a:avLst/>
          </a:prstGeom>
        </p:spPr>
      </p:pic>
      <p:sp>
        <p:nvSpPr>
          <p:cNvPr id="2" name="Rubrik 1"/>
          <p:cNvSpPr>
            <a:spLocks noGrp="1"/>
          </p:cNvSpPr>
          <p:nvPr>
            <p:ph type="title"/>
          </p:nvPr>
        </p:nvSpPr>
        <p:spPr>
          <a:xfrm>
            <a:off x="683568" y="357504"/>
            <a:ext cx="7772400" cy="800100"/>
          </a:xfrm>
        </p:spPr>
        <p:txBody>
          <a:bodyPr/>
          <a:lstStyle/>
          <a:p>
            <a:r>
              <a:rPr lang="sv-SE"/>
              <a:t>Klicka här för att ändra mall för rubrikformat</a:t>
            </a:r>
          </a:p>
        </p:txBody>
      </p:sp>
      <p:sp>
        <p:nvSpPr>
          <p:cNvPr id="11" name="Rectangle 4"/>
          <p:cNvSpPr>
            <a:spLocks noGrp="1" noChangeArrowheads="1"/>
          </p:cNvSpPr>
          <p:nvPr>
            <p:ph type="dt" sz="half" idx="10"/>
          </p:nvPr>
        </p:nvSpPr>
        <p:spPr>
          <a:xfrm>
            <a:off x="6022577" y="249492"/>
            <a:ext cx="3048000" cy="342900"/>
          </a:xfrm>
          <a:ln/>
        </p:spPr>
        <p:txBody>
          <a:bodyPr/>
          <a:lstStyle>
            <a:lvl1pPr algn="r">
              <a:defRPr/>
            </a:lvl1pPr>
          </a:lstStyle>
          <a:p>
            <a:pPr>
              <a:defRPr/>
            </a:pPr>
            <a:endParaRPr lang="sv-SE"/>
          </a:p>
        </p:txBody>
      </p:sp>
      <p:sp>
        <p:nvSpPr>
          <p:cNvPr id="12" name="Platshållare för bildnummer 5"/>
          <p:cNvSpPr>
            <a:spLocks noGrp="1"/>
          </p:cNvSpPr>
          <p:nvPr>
            <p:ph type="sldNum" sz="quarter" idx="12"/>
          </p:nvPr>
        </p:nvSpPr>
        <p:spPr>
          <a:xfrm>
            <a:off x="6949215" y="398691"/>
            <a:ext cx="2133600" cy="273844"/>
          </a:xfrm>
          <a:prstGeom prst="rect">
            <a:avLst/>
          </a:prstGeom>
        </p:spPr>
        <p:txBody>
          <a:bodyPr/>
          <a:lstStyle>
            <a:lvl1pPr algn="r">
              <a:defRPr sz="900" b="0"/>
            </a:lvl1pPr>
          </a:lstStyle>
          <a:p>
            <a:fld id="{C6378459-2B3F-4257-9746-521B4BA80AB3}" type="slidenum">
              <a:rPr lang="sv-SE" smtClean="0"/>
              <a:pPr/>
              <a:t>‹#›</a:t>
            </a:fld>
            <a:endParaRPr lang="sv-SE"/>
          </a:p>
        </p:txBody>
      </p:sp>
      <p:sp>
        <p:nvSpPr>
          <p:cNvPr id="13" name="Platshållare för sidfot 4"/>
          <p:cNvSpPr>
            <a:spLocks noGrp="1"/>
          </p:cNvSpPr>
          <p:nvPr>
            <p:ph type="ftr" sz="quarter" idx="11"/>
          </p:nvPr>
        </p:nvSpPr>
        <p:spPr>
          <a:xfrm>
            <a:off x="6162600" y="111568"/>
            <a:ext cx="2895600" cy="273844"/>
          </a:xfrm>
        </p:spPr>
        <p:txBody>
          <a:bodyPr/>
          <a:lstStyle/>
          <a:p>
            <a:endParaRPr lang="sv-SE"/>
          </a:p>
        </p:txBody>
      </p:sp>
      <p:pic>
        <p:nvPicPr>
          <p:cNvPr id="14" name="Picture 14" descr="C:\Documents and Settings\BAD02\Skrivbord\ppp liggande vit.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179512" y="4862806"/>
            <a:ext cx="7596000" cy="1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C:\Documents and Settings\BAD02\Skrivbord\ppp liggande vit.jp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a:off x="175426" y="4808690"/>
            <a:ext cx="7596000" cy="131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latshållare för innehåll 2"/>
          <p:cNvSpPr>
            <a:spLocks noGrp="1"/>
          </p:cNvSpPr>
          <p:nvPr>
            <p:ph idx="1"/>
          </p:nvPr>
        </p:nvSpPr>
        <p:spPr>
          <a:xfrm>
            <a:off x="685800" y="1271904"/>
            <a:ext cx="7772400" cy="22288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7" name="Bildobjekt 16">
            <a:extLst>
              <a:ext uri="{FF2B5EF4-FFF2-40B4-BE49-F238E27FC236}">
                <a16:creationId xmlns:a16="http://schemas.microsoft.com/office/drawing/2014/main" id="{0C861772-3189-4C6A-B352-21C074287D1D}"/>
              </a:ext>
            </a:extLst>
          </p:cNvPr>
          <p:cNvPicPr>
            <a:picLocks noChangeAspect="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82920" y="4479695"/>
            <a:ext cx="953576" cy="540327"/>
          </a:xfrm>
          <a:prstGeom prst="rect">
            <a:avLst/>
          </a:prstGeom>
          <a:noFill/>
          <a:ln>
            <a:noFill/>
          </a:ln>
        </p:spPr>
      </p:pic>
    </p:spTree>
    <p:extLst>
      <p:ext uri="{BB962C8B-B14F-4D97-AF65-F5344CB8AC3E}">
        <p14:creationId xmlns:p14="http://schemas.microsoft.com/office/powerpoint/2010/main" val="2222877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85800" y="914400"/>
            <a:ext cx="77724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v-SE" altLang="sv-SE"/>
              <a:t>Klicka här för att ändra format på bakgrundsrubriken</a:t>
            </a:r>
          </a:p>
        </p:txBody>
      </p:sp>
      <p:sp>
        <p:nvSpPr>
          <p:cNvPr id="1028" name="Rectangle 3"/>
          <p:cNvSpPr>
            <a:spLocks noGrp="1" noChangeArrowheads="1"/>
          </p:cNvSpPr>
          <p:nvPr>
            <p:ph type="body" idx="1"/>
          </p:nvPr>
        </p:nvSpPr>
        <p:spPr bwMode="auto">
          <a:xfrm>
            <a:off x="685800" y="1828800"/>
            <a:ext cx="7772400"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2" name="Rectangle 4"/>
          <p:cNvSpPr>
            <a:spLocks noGrp="1" noChangeArrowheads="1"/>
          </p:cNvSpPr>
          <p:nvPr>
            <p:ph type="dt" sz="half" idx="2"/>
          </p:nvPr>
        </p:nvSpPr>
        <p:spPr bwMode="auto">
          <a:xfrm>
            <a:off x="5410200" y="4229100"/>
            <a:ext cx="30480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a:solidFill>
                  <a:schemeClr val="tx1"/>
                </a:solidFill>
              </a:defRPr>
            </a:lvl1pPr>
          </a:lstStyle>
          <a:p>
            <a:pPr>
              <a:defRPr/>
            </a:pPr>
            <a:endParaRPr lang="sv-SE"/>
          </a:p>
        </p:txBody>
      </p:sp>
      <p:sp>
        <p:nvSpPr>
          <p:cNvPr id="1029" name="Rectangle 5"/>
          <p:cNvSpPr>
            <a:spLocks noGrp="1" noChangeArrowheads="1"/>
          </p:cNvSpPr>
          <p:nvPr>
            <p:ph type="ftr" sz="quarter" idx="3"/>
          </p:nvPr>
        </p:nvSpPr>
        <p:spPr bwMode="auto">
          <a:xfrm>
            <a:off x="4800600" y="514350"/>
            <a:ext cx="3657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a:solidFill>
                  <a:schemeClr val="tx1"/>
                </a:solidFill>
              </a:defRPr>
            </a:lvl1pPr>
          </a:lstStyle>
          <a:p>
            <a:pPr>
              <a:defRPr/>
            </a:pPr>
            <a:endParaRPr lang="sv-SE"/>
          </a:p>
        </p:txBody>
      </p:sp>
    </p:spTree>
  </p:cSld>
  <p:clrMap bg1="lt1" tx1="dk1" bg2="lt2" tx2="dk2" accent1="accent1" accent2="accent2" accent3="accent3" accent4="accent4" accent5="accent5" accent6="accent6" hlink="hlink" folHlink="folHlink"/>
  <p:sldLayoutIdLst>
    <p:sldLayoutId id="2147483660" r:id="rId1"/>
    <p:sldLayoutId id="2147483669" r:id="rId2"/>
    <p:sldLayoutId id="2147483661" r:id="rId3"/>
    <p:sldLayoutId id="2147483663" r:id="rId4"/>
    <p:sldLayoutId id="2147483664" r:id="rId5"/>
    <p:sldLayoutId id="2147483665" r:id="rId6"/>
    <p:sldLayoutId id="2147483666" r:id="rId7"/>
    <p:sldLayoutId id="2147483672" r:id="rId8"/>
    <p:sldLayoutId id="2147483673" r:id="rId9"/>
    <p:sldLayoutId id="2147483678" r:id="rId10"/>
    <p:sldLayoutId id="2147483674" r:id="rId11"/>
    <p:sldLayoutId id="2147483676" r:id="rId12"/>
    <p:sldLayoutId id="2147483677" r:id="rId13"/>
    <p:sldLayoutId id="2147483670" r:id="rId14"/>
    <p:sldLayoutId id="2147483671" r:id="rId15"/>
  </p:sldLayoutIdLst>
  <p:txStyles>
    <p:titleStyle>
      <a:lvl1pPr marL="0" indent="0" algn="l" rtl="0" eaLnBrk="1" fontAlgn="base" hangingPunct="1">
        <a:spcBef>
          <a:spcPct val="0"/>
        </a:spcBef>
        <a:spcAft>
          <a:spcPct val="0"/>
        </a:spcAft>
        <a:buFontTx/>
        <a:buNone/>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Helvetica LT Std" pitchFamily="34" charset="0"/>
        </a:defRPr>
      </a:lvl2pPr>
      <a:lvl3pPr algn="ctr" rtl="0" eaLnBrk="1" fontAlgn="base" hangingPunct="1">
        <a:spcBef>
          <a:spcPct val="0"/>
        </a:spcBef>
        <a:spcAft>
          <a:spcPct val="0"/>
        </a:spcAft>
        <a:defRPr sz="4400">
          <a:solidFill>
            <a:schemeClr val="tx2"/>
          </a:solidFill>
          <a:latin typeface="Helvetica LT Std" pitchFamily="34" charset="0"/>
        </a:defRPr>
      </a:lvl3pPr>
      <a:lvl4pPr algn="ctr" rtl="0" eaLnBrk="1" fontAlgn="base" hangingPunct="1">
        <a:spcBef>
          <a:spcPct val="0"/>
        </a:spcBef>
        <a:spcAft>
          <a:spcPct val="0"/>
        </a:spcAft>
        <a:defRPr sz="4400">
          <a:solidFill>
            <a:schemeClr val="tx2"/>
          </a:solidFill>
          <a:latin typeface="Helvetica LT Std" pitchFamily="34" charset="0"/>
        </a:defRPr>
      </a:lvl4pPr>
      <a:lvl5pPr algn="ctr" rtl="0" eaLnBrk="1" fontAlgn="base" hangingPunct="1">
        <a:spcBef>
          <a:spcPct val="0"/>
        </a:spcBef>
        <a:spcAft>
          <a:spcPct val="0"/>
        </a:spcAft>
        <a:defRPr sz="4400">
          <a:solidFill>
            <a:schemeClr val="tx2"/>
          </a:solidFill>
          <a:latin typeface="Helvetica LT Std" pitchFamily="34" charset="0"/>
        </a:defRPr>
      </a:lvl5pPr>
      <a:lvl6pPr marL="457200" algn="ctr" rtl="0" eaLnBrk="1" fontAlgn="base" hangingPunct="1">
        <a:spcBef>
          <a:spcPct val="0"/>
        </a:spcBef>
        <a:spcAft>
          <a:spcPct val="0"/>
        </a:spcAft>
        <a:defRPr sz="4400">
          <a:solidFill>
            <a:schemeClr val="tx2"/>
          </a:solidFill>
          <a:latin typeface="Helvetica LT Std" pitchFamily="34" charset="0"/>
        </a:defRPr>
      </a:lvl6pPr>
      <a:lvl7pPr marL="914400" algn="ctr" rtl="0" eaLnBrk="1" fontAlgn="base" hangingPunct="1">
        <a:spcBef>
          <a:spcPct val="0"/>
        </a:spcBef>
        <a:spcAft>
          <a:spcPct val="0"/>
        </a:spcAft>
        <a:defRPr sz="4400">
          <a:solidFill>
            <a:schemeClr val="tx2"/>
          </a:solidFill>
          <a:latin typeface="Helvetica LT Std" pitchFamily="34" charset="0"/>
        </a:defRPr>
      </a:lvl7pPr>
      <a:lvl8pPr marL="1371600" algn="ctr" rtl="0" eaLnBrk="1" fontAlgn="base" hangingPunct="1">
        <a:spcBef>
          <a:spcPct val="0"/>
        </a:spcBef>
        <a:spcAft>
          <a:spcPct val="0"/>
        </a:spcAft>
        <a:defRPr sz="4400">
          <a:solidFill>
            <a:schemeClr val="tx2"/>
          </a:solidFill>
          <a:latin typeface="Helvetica LT Std" pitchFamily="34" charset="0"/>
        </a:defRPr>
      </a:lvl8pPr>
      <a:lvl9pPr marL="1828800" algn="ctr" rtl="0" eaLnBrk="1" fontAlgn="base" hangingPunct="1">
        <a:spcBef>
          <a:spcPct val="0"/>
        </a:spcBef>
        <a:spcAft>
          <a:spcPct val="0"/>
        </a:spcAft>
        <a:defRPr sz="4400">
          <a:solidFill>
            <a:schemeClr val="tx2"/>
          </a:solidFill>
          <a:latin typeface="Helvetica LT Std" pitchFamily="34" charset="0"/>
        </a:defRPr>
      </a:lvl9pPr>
    </p:titleStyle>
    <p:bodyStyle>
      <a:lvl1pPr marL="342900" indent="-342900" algn="l" rtl="0" eaLnBrk="1" fontAlgn="base" hangingPunct="1">
        <a:spcBef>
          <a:spcPct val="20000"/>
        </a:spcBef>
        <a:spcAft>
          <a:spcPct val="0"/>
        </a:spcAft>
        <a:buClrTx/>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innebandy.se/norrbotten/inlagg/lista/nytt-beslut-fran-nibf/" TargetMode="External"/><Relationship Id="rId7" Type="http://schemas.openxmlformats.org/officeDocument/2006/relationships/hyperlink" Target="https://www.budokampsport.se/wp-content/uploads/2020/12/riktlinjer_traning_201216.pdf" TargetMode="External"/><Relationship Id="rId2" Type="http://schemas.openxmlformats.org/officeDocument/2006/relationships/hyperlink" Target="https://www.innebandy.se/inlagg/lista/information-avseende-nya-allmanna-rad/" TargetMode="External"/><Relationship Id="rId1" Type="http://schemas.openxmlformats.org/officeDocument/2006/relationships/slideLayout" Target="../slideLayouts/slideLayout9.xml"/><Relationship Id="rId6" Type="http://schemas.openxmlformats.org/officeDocument/2006/relationships/hyperlink" Target="https://www.cheerleading.se/sida/?ID=307080" TargetMode="External"/><Relationship Id="rId5" Type="http://schemas.openxmlformats.org/officeDocument/2006/relationships/hyperlink" Target="https://www.gymnastik.se/forforeningar/medicinsktstod/CoronavirusCOVID-19/NyheteromCoronaviruset/nyaskarptarekommendationerforattminskasmittspridningen/" TargetMode="External"/><Relationship Id="rId4" Type="http://schemas.openxmlformats.org/officeDocument/2006/relationships/hyperlink" Target="https://www.basket.se/globalassets/svenska-basketbollforbundet/dokument/policys-och-riktlinjer/sbbfs-tolkning---nya-nationella-allmanna-rad-201214-ver2.pdf"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s://luleakommun-my.sharepoint.com/personal/zep001_lulea_se/Documents/05%20Bilder_presentationer/Pandemilag%20m&#246;te%20210110/2021-01-14%20Maxantal%20idrottsanl&#228;ggningar.pdf" TargetMode="Externa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s://www.kanot.com/forbundet/corona/tranatryggtochansvarsfulltoverjulnyar/" TargetMode="External"/><Relationship Id="rId2" Type="http://schemas.openxmlformats.org/officeDocument/2006/relationships/hyperlink" Target="https://www.svensksimidrott.se/Nyheter/hallkollpa/traningpasmittsakertsatttillatsforalla/" TargetMode="Externa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hyperlink" Target="https://www.folkhalsomyndigheten.se/globalassets/publicerat-material/foreskrifter/konsoliderade/hslf-fs_2020_12.pdf"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s://www.rf.se/coronavirusetochidrottsrorelsen/vanligafragoromcoronavirusochidrott/enligtdenyanationellaradenfarbarnfodda2005ellersenaredeltaienstakamatcherochtavlingar.vadinnebardet" TargetMode="External"/><Relationship Id="rId2" Type="http://schemas.openxmlformats.org/officeDocument/2006/relationships/hyperlink" Target="https://www.rf.se/coronavirusetochidrottsrorelsen/vanligafragoromcoronavirusochidrott/folkhalsomyndighetenharbeslutatomnyanationellaallmannarad.vadinnebardeforidrotten"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s://www.friidrott.se/docs/Svensk%20Friidrotts%20riktlinjer%20tom%2024%20januari.pdf" TargetMode="External"/><Relationship Id="rId2" Type="http://schemas.openxmlformats.org/officeDocument/2006/relationships/hyperlink" Target="https://www.svenskfotboll.se/4b0182/globalassets/svff/bilderblock/arkiv/2020/2012/svensk-fotbolls-verksamhet-under-corona---beslut-riktlinjer-och-rad-2020-12-22.pdf" TargetMode="External"/><Relationship Id="rId1" Type="http://schemas.openxmlformats.org/officeDocument/2006/relationships/slideLayout" Target="../slideLayouts/slideLayout9.xml"/><Relationship Id="rId4" Type="http://schemas.openxmlformats.org/officeDocument/2006/relationships/hyperlink" Target="https://www.gymnastik.se/forforeningar/medicinsktstod/CoronavirusCOVID-19/vardagligtraning/"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luleakommun-my.sharepoint.com/personal/zep001_lulea_se/Documents/05%20Bilder_presentationer/Pandemilag%20m&#246;te%20210110/Anpassningar_Arcus_25januari.pdf" TargetMode="Externa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www.swehockey.se/globalassets/svenska-ishockeyforbundet/design2020/covid-19/sifs-tolkning-av-fhms-allmanna-rad-201211.pdf" TargetMode="External"/><Relationship Id="rId2" Type="http://schemas.openxmlformats.org/officeDocument/2006/relationships/hyperlink" Target="https://www.svenskkonstakning.se/InformationomCovid-19/traning/" TargetMode="Externa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hyperlink" Target="https://luleakommun-my.sharepoint.com/personal/zep001_lulea_se/Documents/05%20Bilder_presentationer/Pandemilag%20m&#246;te%20210110/C-hallen%20Anpassningar%20Ishallar%20fr&#229;n%2025%20januari.docx" TargetMode="External"/><Relationship Id="rId3" Type="http://schemas.openxmlformats.org/officeDocument/2006/relationships/hyperlink" Target="https://www.swehockey.se/globalassets/svenska-ishockeyforbundet/design2020/covid-19/sifs-tolkning-av-fhms-allmanna-rad-201211.pdf" TargetMode="External"/><Relationship Id="rId7" Type="http://schemas.openxmlformats.org/officeDocument/2006/relationships/hyperlink" Target="https://luleakommun-my.sharepoint.com/personal/zep001_lulea_se/Documents/05%20Bilder_presentationer/Pandemilag%20m&#246;te%20210110/B-hall%20Anpassningar%20Ishallar%20fr&#229;n%2025%20januari.docx" TargetMode="External"/><Relationship Id="rId2" Type="http://schemas.openxmlformats.org/officeDocument/2006/relationships/hyperlink" Target="https://www.folkhalsomyndigheten.se/smittskydd-beredskap/utbrott/aktuella-utbrott/covid-19/verksamheter/information-till-idrotts--och-traningsanlaggningar/" TargetMode="External"/><Relationship Id="rId1" Type="http://schemas.openxmlformats.org/officeDocument/2006/relationships/slideLayout" Target="../slideLayouts/slideLayout9.xml"/><Relationship Id="rId6" Type="http://schemas.openxmlformats.org/officeDocument/2006/relationships/hyperlink" Target="https://luleakommun-my.sharepoint.com/personal/zep001_lulea_se/Documents/05%20Bilder_presentationer/Pandemilag%20m&#246;te%20210110/A-hall%20Anpassningar%20Ishallar%20fr&#229;n%2025%20januari.docx" TargetMode="External"/><Relationship Id="rId5" Type="http://schemas.openxmlformats.org/officeDocument/2006/relationships/hyperlink" Target="https://luleakommun-my.sharepoint.com/personal/zep001_lulea_se/Documents/05%20Bilder_presentationer/Pandemilag%20m&#246;te%20210110/Anpassningar_Ishallar_25januari.docx" TargetMode="External"/><Relationship Id="rId4" Type="http://schemas.openxmlformats.org/officeDocument/2006/relationships/hyperlink" Target="https://www.svenskkonstakning.se/InformationomCovid-19/tran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2939DDD0-2B3B-4FF8-A2A4-33A046A2893C}"/>
              </a:ext>
            </a:extLst>
          </p:cNvPr>
          <p:cNvSpPr>
            <a:spLocks noGrp="1"/>
          </p:cNvSpPr>
          <p:nvPr>
            <p:ph type="ctrTitle"/>
          </p:nvPr>
        </p:nvSpPr>
        <p:spPr/>
        <p:txBody>
          <a:bodyPr/>
          <a:lstStyle/>
          <a:p>
            <a:r>
              <a:rPr lang="sv-SE" sz="2800"/>
              <a:t>Öppna anläggningar igen, vad gäller då?</a:t>
            </a:r>
          </a:p>
        </p:txBody>
      </p:sp>
      <p:sp>
        <p:nvSpPr>
          <p:cNvPr id="10" name="Underrubrik 9">
            <a:extLst>
              <a:ext uri="{FF2B5EF4-FFF2-40B4-BE49-F238E27FC236}">
                <a16:creationId xmlns:a16="http://schemas.microsoft.com/office/drawing/2014/main" id="{91333FF3-FC42-45B2-81EC-3B5507AA6D45}"/>
              </a:ext>
            </a:extLst>
          </p:cNvPr>
          <p:cNvSpPr>
            <a:spLocks noGrp="1"/>
          </p:cNvSpPr>
          <p:nvPr>
            <p:ph type="subTitle" idx="1"/>
          </p:nvPr>
        </p:nvSpPr>
        <p:spPr/>
        <p:txBody>
          <a:bodyPr/>
          <a:lstStyle/>
          <a:p>
            <a:r>
              <a:rPr lang="sv-SE"/>
              <a:t>”Det ska vara lätt för ledarna att göra rätt!”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403B84-1F83-42E9-B7FF-4446501361A4}"/>
              </a:ext>
            </a:extLst>
          </p:cNvPr>
          <p:cNvSpPr>
            <a:spLocks noGrp="1"/>
          </p:cNvSpPr>
          <p:nvPr>
            <p:ph type="title"/>
          </p:nvPr>
        </p:nvSpPr>
        <p:spPr>
          <a:xfrm>
            <a:off x="539552" y="123478"/>
            <a:ext cx="7772400" cy="800100"/>
          </a:xfrm>
        </p:spPr>
        <p:txBody>
          <a:bodyPr/>
          <a:lstStyle/>
          <a:p>
            <a:pPr algn="ctr"/>
            <a:r>
              <a:rPr lang="sv-SE" sz="3600"/>
              <a:t> Sporthallar (</a:t>
            </a:r>
            <a:r>
              <a:rPr lang="sv-SE" sz="3600" err="1"/>
              <a:t>Specidrottsförb</a:t>
            </a:r>
            <a:r>
              <a:rPr lang="sv-SE" sz="3600"/>
              <a:t>)</a:t>
            </a:r>
          </a:p>
        </p:txBody>
      </p:sp>
      <p:sp>
        <p:nvSpPr>
          <p:cNvPr id="3" name="Platshållare för innehåll 2">
            <a:extLst>
              <a:ext uri="{FF2B5EF4-FFF2-40B4-BE49-F238E27FC236}">
                <a16:creationId xmlns:a16="http://schemas.microsoft.com/office/drawing/2014/main" id="{2933EFA9-13A2-437B-8763-ECEE0C5A7E36}"/>
              </a:ext>
            </a:extLst>
          </p:cNvPr>
          <p:cNvSpPr>
            <a:spLocks noGrp="1"/>
          </p:cNvSpPr>
          <p:nvPr>
            <p:ph idx="1"/>
          </p:nvPr>
        </p:nvSpPr>
        <p:spPr>
          <a:xfrm>
            <a:off x="685800" y="843558"/>
            <a:ext cx="7772400" cy="3528392"/>
          </a:xfrm>
        </p:spPr>
        <p:txBody>
          <a:bodyPr/>
          <a:lstStyle/>
          <a:p>
            <a:r>
              <a:rPr lang="sv-SE" sz="1600" u="sng">
                <a:hlinkClick r:id="rId2"/>
              </a:rPr>
              <a:t>https://www.innebandy.se/inlagg/lista/information-avseende-nya-allmanna-rad/</a:t>
            </a:r>
            <a:r>
              <a:rPr lang="sv-SE" sz="1600"/>
              <a:t> </a:t>
            </a:r>
            <a:r>
              <a:rPr lang="sv-SE" sz="1600" u="sng">
                <a:hlinkClick r:id="rId3"/>
              </a:rPr>
              <a:t>https://www.innebandy.se/norrbotten/inlagg/lista/nytt-beslut-fran-nibf/</a:t>
            </a:r>
            <a:endParaRPr lang="sv-SE" sz="1600" u="sng"/>
          </a:p>
          <a:p>
            <a:r>
              <a:rPr lang="sv-SE" sz="1600" u="sng">
                <a:hlinkClick r:id="rId4"/>
              </a:rPr>
              <a:t>https://www.basket.se/globalassets/svenska-basketbollforbundet/dokument/policys-och-riktlinjer/sbbfs-tolkning---nya-nationella-allmanna-rad-201214-ver2.pdf</a:t>
            </a:r>
            <a:endParaRPr lang="sv-SE" sz="1600" u="sng"/>
          </a:p>
          <a:p>
            <a:r>
              <a:rPr lang="sv-SE" sz="1600" u="sng">
                <a:hlinkClick r:id="rId5"/>
              </a:rPr>
              <a:t>https://www.gymnastik.se/forforeningar/medicinsktstod/CoronavirusCOVID-19/NyheteromCoronaviruset/nyaskarptarekommendationerforattminskasmittspridningen/</a:t>
            </a:r>
            <a:endParaRPr lang="sv-SE" sz="1600" u="sng"/>
          </a:p>
          <a:p>
            <a:r>
              <a:rPr lang="en-US" sz="1600" u="sng">
                <a:hlinkClick r:id="rId6"/>
              </a:rPr>
              <a:t>https://www.cheerleading.se/sida/?ID=307080</a:t>
            </a:r>
            <a:endParaRPr lang="en-US" sz="1600" u="sng"/>
          </a:p>
          <a:p>
            <a:r>
              <a:rPr lang="sv-SE" sz="1600" u="sng">
                <a:hlinkClick r:id="rId7"/>
              </a:rPr>
              <a:t>https://www.budokampsport.se/wp-content/uploads/2020/12/riktlinjer_traning_201216.pdf</a:t>
            </a:r>
            <a:endParaRPr lang="sv-SE" sz="1600"/>
          </a:p>
          <a:p>
            <a:endParaRPr lang="sv-SE" sz="1600"/>
          </a:p>
          <a:p>
            <a:endParaRPr lang="sv-SE" sz="1600" u="sng"/>
          </a:p>
          <a:p>
            <a:endParaRPr lang="sv-SE" sz="1600"/>
          </a:p>
          <a:p>
            <a:endParaRPr lang="sv-SE" sz="1600" u="sng"/>
          </a:p>
          <a:p>
            <a:pPr marL="0" indent="0">
              <a:buNone/>
            </a:pPr>
            <a:endParaRPr lang="sv-SE" sz="1600" u="sng"/>
          </a:p>
        </p:txBody>
      </p:sp>
    </p:spTree>
    <p:extLst>
      <p:ext uri="{BB962C8B-B14F-4D97-AF65-F5344CB8AC3E}">
        <p14:creationId xmlns:p14="http://schemas.microsoft.com/office/powerpoint/2010/main" val="310510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403B84-1F83-42E9-B7FF-4446501361A4}"/>
              </a:ext>
            </a:extLst>
          </p:cNvPr>
          <p:cNvSpPr>
            <a:spLocks noGrp="1"/>
          </p:cNvSpPr>
          <p:nvPr>
            <p:ph type="title"/>
          </p:nvPr>
        </p:nvSpPr>
        <p:spPr>
          <a:xfrm>
            <a:off x="539552" y="-79724"/>
            <a:ext cx="7772400" cy="800100"/>
          </a:xfrm>
        </p:spPr>
        <p:txBody>
          <a:bodyPr/>
          <a:lstStyle/>
          <a:p>
            <a:pPr algn="ctr"/>
            <a:r>
              <a:rPr lang="sv-SE" sz="2800" dirty="0"/>
              <a:t> Sporthallar (Luleå kommuns styrning)</a:t>
            </a:r>
          </a:p>
        </p:txBody>
      </p:sp>
      <p:sp>
        <p:nvSpPr>
          <p:cNvPr id="3" name="Platshållare för innehåll 2">
            <a:extLst>
              <a:ext uri="{FF2B5EF4-FFF2-40B4-BE49-F238E27FC236}">
                <a16:creationId xmlns:a16="http://schemas.microsoft.com/office/drawing/2014/main" id="{2933EFA9-13A2-437B-8763-ECEE0C5A7E36}"/>
              </a:ext>
            </a:extLst>
          </p:cNvPr>
          <p:cNvSpPr>
            <a:spLocks noGrp="1"/>
          </p:cNvSpPr>
          <p:nvPr>
            <p:ph idx="1"/>
          </p:nvPr>
        </p:nvSpPr>
        <p:spPr>
          <a:xfrm>
            <a:off x="685800" y="561333"/>
            <a:ext cx="7772400" cy="1944216"/>
          </a:xfrm>
        </p:spPr>
        <p:txBody>
          <a:bodyPr/>
          <a:lstStyle/>
          <a:p>
            <a:r>
              <a:rPr lang="sv-SE" sz="1400" dirty="0"/>
              <a:t>Maxantal i enlighet med pandemilagen:</a:t>
            </a:r>
          </a:p>
          <a:p>
            <a:r>
              <a:rPr lang="sv-SE" sz="1400" i="1" dirty="0"/>
              <a:t>Vi har beräknat maxantal utifrån pandemilagen som säger minst 10 kvm/person. Men vi måste även ta hänsyn till de nationella allmänna råden, arbetsmiljö, rådande pandemiläge och byggnadernas utformning så att lokalen kan användas utan risk för trängsel. Därför är det hårdare maxgränser än bara lokalytan delat på tio. </a:t>
            </a:r>
          </a:p>
          <a:p>
            <a:endParaRPr lang="sv-SE" sz="1400" i="1" dirty="0"/>
          </a:p>
          <a:p>
            <a:r>
              <a:rPr lang="sv-SE" sz="1400" dirty="0">
                <a:hlinkClick r:id="rId2"/>
              </a:rPr>
              <a:t>https://luleakommun-my.sharepoint.com/personal/zep001_lulea_se/Documents/05%20Bilder_presentationer/Pandemilag%20möte%20210110/2021-01-14%20Maxantal%20idrottsanläggningar.pdf</a:t>
            </a:r>
            <a:endParaRPr lang="sv-SE" sz="1400" dirty="0"/>
          </a:p>
          <a:p>
            <a:pPr marL="0" indent="0">
              <a:buNone/>
            </a:pPr>
            <a:endParaRPr lang="sv-SE" sz="1400" u="sng" dirty="0"/>
          </a:p>
        </p:txBody>
      </p:sp>
    </p:spTree>
    <p:extLst>
      <p:ext uri="{BB962C8B-B14F-4D97-AF65-F5344CB8AC3E}">
        <p14:creationId xmlns:p14="http://schemas.microsoft.com/office/powerpoint/2010/main" val="509044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403B84-1F83-42E9-B7FF-4446501361A4}"/>
              </a:ext>
            </a:extLst>
          </p:cNvPr>
          <p:cNvSpPr>
            <a:spLocks noGrp="1"/>
          </p:cNvSpPr>
          <p:nvPr>
            <p:ph type="title"/>
          </p:nvPr>
        </p:nvSpPr>
        <p:spPr>
          <a:xfrm>
            <a:off x="539552" y="123478"/>
            <a:ext cx="7772400" cy="800100"/>
          </a:xfrm>
        </p:spPr>
        <p:txBody>
          <a:bodyPr/>
          <a:lstStyle/>
          <a:p>
            <a:pPr algn="ctr"/>
            <a:r>
              <a:rPr lang="sv-SE" sz="3600" dirty="0"/>
              <a:t> Simhallar (</a:t>
            </a:r>
            <a:r>
              <a:rPr lang="sv-SE" sz="3600" dirty="0" err="1"/>
              <a:t>Specidrottsförb</a:t>
            </a:r>
            <a:r>
              <a:rPr lang="sv-SE" sz="3600" dirty="0"/>
              <a:t>)</a:t>
            </a:r>
          </a:p>
        </p:txBody>
      </p:sp>
      <p:sp>
        <p:nvSpPr>
          <p:cNvPr id="3" name="Platshållare för innehåll 2">
            <a:extLst>
              <a:ext uri="{FF2B5EF4-FFF2-40B4-BE49-F238E27FC236}">
                <a16:creationId xmlns:a16="http://schemas.microsoft.com/office/drawing/2014/main" id="{2933EFA9-13A2-437B-8763-ECEE0C5A7E36}"/>
              </a:ext>
            </a:extLst>
          </p:cNvPr>
          <p:cNvSpPr>
            <a:spLocks noGrp="1"/>
          </p:cNvSpPr>
          <p:nvPr>
            <p:ph idx="1"/>
          </p:nvPr>
        </p:nvSpPr>
        <p:spPr>
          <a:xfrm>
            <a:off x="685800" y="843558"/>
            <a:ext cx="7772400" cy="3528392"/>
          </a:xfrm>
        </p:spPr>
        <p:txBody>
          <a:bodyPr/>
          <a:lstStyle/>
          <a:p>
            <a:r>
              <a:rPr lang="sv-SE" sz="1600" dirty="0">
                <a:hlinkClick r:id="rId2"/>
              </a:rPr>
              <a:t>https://www.svensksimidrott.se/Nyheter/hallkollpa/traningpasmittsakertsatttillatsforalla/</a:t>
            </a:r>
            <a:endParaRPr lang="sv-SE" sz="1600" dirty="0"/>
          </a:p>
          <a:p>
            <a:r>
              <a:rPr lang="sv-SE" sz="1600" dirty="0">
                <a:hlinkClick r:id="rId3"/>
              </a:rPr>
              <a:t>https://www.kanot.com/forbundet/corona/tranatryggtochansvarsfulltoverjulnyar/</a:t>
            </a:r>
            <a:endParaRPr lang="sv-SE" sz="1600" dirty="0"/>
          </a:p>
          <a:p>
            <a:pPr marL="0" indent="0">
              <a:buNone/>
            </a:pPr>
            <a:endParaRPr lang="sv-SE" sz="1600" dirty="0"/>
          </a:p>
          <a:p>
            <a:endParaRPr lang="sv-SE" sz="1600" u="sng" dirty="0"/>
          </a:p>
          <a:p>
            <a:endParaRPr lang="sv-SE" sz="1600" dirty="0"/>
          </a:p>
          <a:p>
            <a:endParaRPr lang="sv-SE" sz="1600" u="sng" dirty="0"/>
          </a:p>
          <a:p>
            <a:pPr marL="0" indent="0">
              <a:buNone/>
            </a:pPr>
            <a:endParaRPr lang="sv-SE" sz="1600" u="sng" dirty="0"/>
          </a:p>
        </p:txBody>
      </p:sp>
    </p:spTree>
    <p:extLst>
      <p:ext uri="{BB962C8B-B14F-4D97-AF65-F5344CB8AC3E}">
        <p14:creationId xmlns:p14="http://schemas.microsoft.com/office/powerpoint/2010/main" val="1714877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95950BE-BDF2-43E0-90E3-902F52F099F9}"/>
              </a:ext>
            </a:extLst>
          </p:cNvPr>
          <p:cNvSpPr>
            <a:spLocks noGrp="1"/>
          </p:cNvSpPr>
          <p:nvPr>
            <p:ph type="title"/>
          </p:nvPr>
        </p:nvSpPr>
        <p:spPr/>
        <p:txBody>
          <a:bodyPr/>
          <a:lstStyle/>
          <a:p>
            <a:pPr algn="ctr"/>
            <a:r>
              <a:rPr lang="sv-SE" sz="2400" dirty="0"/>
              <a:t>Vad styr verksamheten som bedrivs i anläggningen? </a:t>
            </a:r>
          </a:p>
        </p:txBody>
      </p:sp>
      <p:sp>
        <p:nvSpPr>
          <p:cNvPr id="3" name="textruta 2">
            <a:extLst>
              <a:ext uri="{FF2B5EF4-FFF2-40B4-BE49-F238E27FC236}">
                <a16:creationId xmlns:a16="http://schemas.microsoft.com/office/drawing/2014/main" id="{D813E2AE-5690-4194-9D57-B64321B4DAF2}"/>
              </a:ext>
            </a:extLst>
          </p:cNvPr>
          <p:cNvSpPr txBox="1"/>
          <p:nvPr/>
        </p:nvSpPr>
        <p:spPr>
          <a:xfrm>
            <a:off x="899592" y="1347614"/>
            <a:ext cx="7272808" cy="2246769"/>
          </a:xfrm>
          <a:prstGeom prst="rect">
            <a:avLst/>
          </a:prstGeom>
          <a:noFill/>
        </p:spPr>
        <p:txBody>
          <a:bodyPr wrap="square" rtlCol="0">
            <a:spAutoFit/>
          </a:bodyPr>
          <a:lstStyle/>
          <a:p>
            <a:pPr marL="342900" indent="-342900">
              <a:buFont typeface="Arial" panose="020B0604020202020204" pitchFamily="34" charset="0"/>
              <a:buChar char="•"/>
            </a:pPr>
            <a:r>
              <a:rPr lang="sv-SE" sz="2000" dirty="0"/>
              <a:t>Pandemilagen (väldigt liten påverkan på verksamheten)</a:t>
            </a:r>
          </a:p>
          <a:p>
            <a:pPr marL="342900" indent="-342900">
              <a:buFont typeface="Arial" panose="020B0604020202020204" pitchFamily="34" charset="0"/>
              <a:buChar char="•"/>
            </a:pPr>
            <a:r>
              <a:rPr lang="sv-SE" sz="2000" dirty="0"/>
              <a:t>Allmänna råd från folkhälsomyndigheten (Luleå kommun använder dessa för styrning av antal personer/anläggning)</a:t>
            </a:r>
          </a:p>
          <a:p>
            <a:pPr marL="342900" indent="-342900">
              <a:buFont typeface="Arial" panose="020B0604020202020204" pitchFamily="34" charset="0"/>
              <a:buChar char="•"/>
            </a:pPr>
            <a:r>
              <a:rPr lang="sv-SE" sz="2000" dirty="0"/>
              <a:t>Riksidrottsförbundets tolkning av allmänna råden</a:t>
            </a:r>
          </a:p>
          <a:p>
            <a:pPr marL="342900" indent="-342900">
              <a:buFont typeface="Arial" panose="020B0604020202020204" pitchFamily="34" charset="0"/>
              <a:buChar char="•"/>
            </a:pPr>
            <a:r>
              <a:rPr lang="sv-SE" sz="2000" dirty="0"/>
              <a:t>Respektive specialidrottsförbunds tolkning av de allmänna råden.</a:t>
            </a:r>
          </a:p>
        </p:txBody>
      </p:sp>
    </p:spTree>
    <p:extLst>
      <p:ext uri="{BB962C8B-B14F-4D97-AF65-F5344CB8AC3E}">
        <p14:creationId xmlns:p14="http://schemas.microsoft.com/office/powerpoint/2010/main" val="803945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95950BE-BDF2-43E0-90E3-902F52F099F9}"/>
              </a:ext>
            </a:extLst>
          </p:cNvPr>
          <p:cNvSpPr>
            <a:spLocks noGrp="1"/>
          </p:cNvSpPr>
          <p:nvPr>
            <p:ph type="title"/>
          </p:nvPr>
        </p:nvSpPr>
        <p:spPr>
          <a:xfrm>
            <a:off x="683568" y="120435"/>
            <a:ext cx="7772400" cy="800100"/>
          </a:xfrm>
        </p:spPr>
        <p:txBody>
          <a:bodyPr/>
          <a:lstStyle/>
          <a:p>
            <a:pPr algn="ctr"/>
            <a:r>
              <a:rPr lang="sv-SE" sz="2400" dirty="0"/>
              <a:t>Luleå kommuns ansvar som anläggningshållare </a:t>
            </a:r>
          </a:p>
        </p:txBody>
      </p:sp>
      <p:pic>
        <p:nvPicPr>
          <p:cNvPr id="5" name="Bildobjekt 4">
            <a:extLst>
              <a:ext uri="{FF2B5EF4-FFF2-40B4-BE49-F238E27FC236}">
                <a16:creationId xmlns:a16="http://schemas.microsoft.com/office/drawing/2014/main" id="{AC8114E0-7941-4AC3-B740-FFBA03A91266}"/>
              </a:ext>
            </a:extLst>
          </p:cNvPr>
          <p:cNvPicPr>
            <a:picLocks noChangeAspect="1"/>
          </p:cNvPicPr>
          <p:nvPr/>
        </p:nvPicPr>
        <p:blipFill>
          <a:blip r:embed="rId2"/>
          <a:stretch>
            <a:fillRect/>
          </a:stretch>
        </p:blipFill>
        <p:spPr>
          <a:xfrm>
            <a:off x="1399820" y="969871"/>
            <a:ext cx="6265676" cy="3602130"/>
          </a:xfrm>
          <a:prstGeom prst="rect">
            <a:avLst/>
          </a:prstGeom>
        </p:spPr>
      </p:pic>
    </p:spTree>
    <p:extLst>
      <p:ext uri="{BB962C8B-B14F-4D97-AF65-F5344CB8AC3E}">
        <p14:creationId xmlns:p14="http://schemas.microsoft.com/office/powerpoint/2010/main" val="833782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0A9459A-CA96-4923-BD7B-92E35F69A7DC}"/>
              </a:ext>
            </a:extLst>
          </p:cNvPr>
          <p:cNvSpPr>
            <a:spLocks noGrp="1"/>
          </p:cNvSpPr>
          <p:nvPr>
            <p:ph type="title"/>
          </p:nvPr>
        </p:nvSpPr>
        <p:spPr>
          <a:xfrm>
            <a:off x="683568" y="123478"/>
            <a:ext cx="7772400" cy="800100"/>
          </a:xfrm>
        </p:spPr>
        <p:txBody>
          <a:bodyPr/>
          <a:lstStyle/>
          <a:p>
            <a:pPr algn="ctr"/>
            <a:r>
              <a:rPr lang="sv-SE" sz="3600"/>
              <a:t>Alla anläggningar</a:t>
            </a:r>
          </a:p>
        </p:txBody>
      </p:sp>
      <p:sp>
        <p:nvSpPr>
          <p:cNvPr id="3" name="Platshållare för innehåll 2">
            <a:extLst>
              <a:ext uri="{FF2B5EF4-FFF2-40B4-BE49-F238E27FC236}">
                <a16:creationId xmlns:a16="http://schemas.microsoft.com/office/drawing/2014/main" id="{6876AA09-444D-4CB5-8DE6-0BFEEE94EA65}"/>
              </a:ext>
            </a:extLst>
          </p:cNvPr>
          <p:cNvSpPr>
            <a:spLocks noGrp="1"/>
          </p:cNvSpPr>
          <p:nvPr>
            <p:ph idx="1"/>
          </p:nvPr>
        </p:nvSpPr>
        <p:spPr>
          <a:xfrm>
            <a:off x="685800" y="843558"/>
            <a:ext cx="7772400" cy="3798422"/>
          </a:xfrm>
        </p:spPr>
        <p:txBody>
          <a:bodyPr/>
          <a:lstStyle/>
          <a:p>
            <a:r>
              <a:rPr lang="sv-SE" sz="1600">
                <a:hlinkClick r:id="rId2"/>
              </a:rPr>
              <a:t>Konsoliderad föreskrift av: Folkhälsomyndighetens föreskrifter och allmänna råd om allas ansvar att förhindra smitta av covid-19 m.m. (HSLF-FS 2020:12) (folkhalsomyndigheten.se)</a:t>
            </a:r>
            <a:endParaRPr lang="sv-SE" sz="1600"/>
          </a:p>
          <a:p>
            <a:r>
              <a:rPr lang="sv-SE" sz="1600"/>
              <a:t>Bedriva idrotts- och fritidsaktiviteter på ett sätt som minimerar risken för smitta </a:t>
            </a:r>
          </a:p>
          <a:p>
            <a:r>
              <a:rPr lang="sv-SE" sz="1600"/>
              <a:t>Personer födda 2004 eller tidigare bör därför vid sådana aktiviteter: </a:t>
            </a:r>
          </a:p>
          <a:p>
            <a:r>
              <a:rPr lang="sv-SE" sz="1600"/>
              <a:t>1. hålla avstånd till varandra, </a:t>
            </a:r>
          </a:p>
          <a:p>
            <a:r>
              <a:rPr lang="sv-SE" sz="1600"/>
              <a:t>2. inte dela utrustning med varandra, </a:t>
            </a:r>
          </a:p>
          <a:p>
            <a:r>
              <a:rPr lang="sv-SE" sz="1600"/>
              <a:t>3. när det är möjligt genomföra aktiviteten utomhus, </a:t>
            </a:r>
          </a:p>
          <a:p>
            <a:r>
              <a:rPr lang="sv-SE" sz="1600"/>
              <a:t>4. undvika gemensamma omklädningsrum, </a:t>
            </a:r>
          </a:p>
          <a:p>
            <a:r>
              <a:rPr lang="sv-SE" sz="1600"/>
              <a:t>5. resa till och från aktiviteten individuellt, och </a:t>
            </a:r>
          </a:p>
          <a:p>
            <a:r>
              <a:rPr lang="sv-SE" sz="1600"/>
              <a:t>6. utföra aktiviteten i mindre grupper. </a:t>
            </a:r>
          </a:p>
          <a:p>
            <a:r>
              <a:rPr lang="sv-SE" sz="1600"/>
              <a:t>Dessa råd gäller inte personer som ägnar sig åt yrkesmässig idrott eller barn och unga födda 2005 och senare.</a:t>
            </a:r>
          </a:p>
        </p:txBody>
      </p:sp>
    </p:spTree>
    <p:extLst>
      <p:ext uri="{BB962C8B-B14F-4D97-AF65-F5344CB8AC3E}">
        <p14:creationId xmlns:p14="http://schemas.microsoft.com/office/powerpoint/2010/main" val="3054002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403B84-1F83-42E9-B7FF-4446501361A4}"/>
              </a:ext>
            </a:extLst>
          </p:cNvPr>
          <p:cNvSpPr>
            <a:spLocks noGrp="1"/>
          </p:cNvSpPr>
          <p:nvPr>
            <p:ph type="title"/>
          </p:nvPr>
        </p:nvSpPr>
        <p:spPr>
          <a:xfrm>
            <a:off x="539552" y="123478"/>
            <a:ext cx="7772400" cy="800100"/>
          </a:xfrm>
        </p:spPr>
        <p:txBody>
          <a:bodyPr/>
          <a:lstStyle/>
          <a:p>
            <a:pPr algn="ctr"/>
            <a:r>
              <a:rPr lang="sv-SE" sz="3600"/>
              <a:t>Alla anläggningar(RF)</a:t>
            </a:r>
          </a:p>
        </p:txBody>
      </p:sp>
      <p:sp>
        <p:nvSpPr>
          <p:cNvPr id="3" name="Platshållare för innehåll 2">
            <a:extLst>
              <a:ext uri="{FF2B5EF4-FFF2-40B4-BE49-F238E27FC236}">
                <a16:creationId xmlns:a16="http://schemas.microsoft.com/office/drawing/2014/main" id="{2933EFA9-13A2-437B-8763-ECEE0C5A7E36}"/>
              </a:ext>
            </a:extLst>
          </p:cNvPr>
          <p:cNvSpPr>
            <a:spLocks noGrp="1"/>
          </p:cNvSpPr>
          <p:nvPr>
            <p:ph idx="1"/>
          </p:nvPr>
        </p:nvSpPr>
        <p:spPr>
          <a:xfrm>
            <a:off x="685800" y="699542"/>
            <a:ext cx="7772400" cy="3888432"/>
          </a:xfrm>
        </p:spPr>
        <p:txBody>
          <a:bodyPr/>
          <a:lstStyle/>
          <a:p>
            <a:r>
              <a:rPr lang="sv-SE" sz="1600" dirty="0">
                <a:hlinkClick r:id="rId2"/>
              </a:rPr>
              <a:t>Folkhälsomyndigheten har beslutat om nya nationella allmänna råd. Vad innebär de för idrotten? - Riksidrottsförbundet (rf.se)</a:t>
            </a:r>
            <a:endParaRPr lang="sv-SE" sz="1600" dirty="0"/>
          </a:p>
          <a:p>
            <a:r>
              <a:rPr lang="sv-SE" sz="1600" dirty="0"/>
              <a:t>Personer som är födda 2004 eller tidigare bör avstå från att delta i läger, matcher, cuper och tävlingar. Föreningar bör avstå från att ordna eller delta i sådan tävlingsverksamhet.</a:t>
            </a:r>
          </a:p>
          <a:p>
            <a:r>
              <a:rPr lang="sv-SE" sz="1600" dirty="0"/>
              <a:t>Mindre grupper bör förstås utifrån regeringens budskap om att begränsningen av allmänna sammankomster och offentliga tillställningar till åtta personer är normerande även för andra grupper. Föreningar bör se åtta personer som en riktlinje för grupper av personer födda 2004 eller tidigare.</a:t>
            </a:r>
          </a:p>
          <a:p>
            <a:r>
              <a:rPr lang="sv-SE" sz="1600" dirty="0"/>
              <a:t>Liksom tidigare får personer som ägnar sig åt yrkesmässig idrott även från den 14 december fortsätta träna och tävla.</a:t>
            </a:r>
          </a:p>
          <a:p>
            <a:r>
              <a:rPr lang="sv-SE" sz="1600" dirty="0"/>
              <a:t>Barn födda 2005 och senare kommer fortsatt få träna och även delta i enstaka matcher eller tävlingar. </a:t>
            </a:r>
            <a:r>
              <a:rPr lang="sv-SE" sz="1600" u="sng" dirty="0">
                <a:hlinkClick r:id="rId3" tooltip="RF FAQ-fråga om enstaka matcher"/>
              </a:rPr>
              <a:t>Förtydligande om enstaka matcher eller tävlingar</a:t>
            </a:r>
            <a:r>
              <a:rPr lang="sv-SE" sz="1600" dirty="0"/>
              <a:t>. För den åldersgruppen gäller villkoren att träna utomhus när det är möjligt och att undvika trängsel.</a:t>
            </a:r>
          </a:p>
          <a:p>
            <a:endParaRPr lang="sv-SE" sz="1600" dirty="0"/>
          </a:p>
        </p:txBody>
      </p:sp>
    </p:spTree>
    <p:extLst>
      <p:ext uri="{BB962C8B-B14F-4D97-AF65-F5344CB8AC3E}">
        <p14:creationId xmlns:p14="http://schemas.microsoft.com/office/powerpoint/2010/main" val="1187453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403B84-1F83-42E9-B7FF-4446501361A4}"/>
              </a:ext>
            </a:extLst>
          </p:cNvPr>
          <p:cNvSpPr>
            <a:spLocks noGrp="1"/>
          </p:cNvSpPr>
          <p:nvPr>
            <p:ph type="title"/>
          </p:nvPr>
        </p:nvSpPr>
        <p:spPr>
          <a:xfrm>
            <a:off x="539552" y="123478"/>
            <a:ext cx="7772400" cy="800100"/>
          </a:xfrm>
        </p:spPr>
        <p:txBody>
          <a:bodyPr/>
          <a:lstStyle/>
          <a:p>
            <a:pPr algn="ctr"/>
            <a:r>
              <a:rPr lang="sv-SE" sz="3600"/>
              <a:t> Arcushallen (</a:t>
            </a:r>
            <a:r>
              <a:rPr lang="sv-SE" sz="3600" err="1"/>
              <a:t>Specidrottsförb</a:t>
            </a:r>
            <a:r>
              <a:rPr lang="sv-SE" sz="3600"/>
              <a:t>)</a:t>
            </a:r>
          </a:p>
        </p:txBody>
      </p:sp>
      <p:sp>
        <p:nvSpPr>
          <p:cNvPr id="3" name="Platshållare för innehåll 2">
            <a:extLst>
              <a:ext uri="{FF2B5EF4-FFF2-40B4-BE49-F238E27FC236}">
                <a16:creationId xmlns:a16="http://schemas.microsoft.com/office/drawing/2014/main" id="{2933EFA9-13A2-437B-8763-ECEE0C5A7E36}"/>
              </a:ext>
            </a:extLst>
          </p:cNvPr>
          <p:cNvSpPr>
            <a:spLocks noGrp="1"/>
          </p:cNvSpPr>
          <p:nvPr>
            <p:ph idx="1"/>
          </p:nvPr>
        </p:nvSpPr>
        <p:spPr>
          <a:xfrm>
            <a:off x="685800" y="843558"/>
            <a:ext cx="7772400" cy="3888432"/>
          </a:xfrm>
        </p:spPr>
        <p:txBody>
          <a:bodyPr/>
          <a:lstStyle/>
          <a:p>
            <a:r>
              <a:rPr lang="sv-SE" sz="1600" u="sng" dirty="0">
                <a:hlinkClick r:id="rId2"/>
              </a:rPr>
              <a:t>https://www.svenskfotboll.se/4b0182/globalassets/svff/bilderblock/arkiv/2020/2012/svensk-fotbolls-verksamhet-under-corona---beslut-riktlinjer-och-rad-2020-12-22.pdf</a:t>
            </a:r>
            <a:endParaRPr lang="sv-SE" sz="1600" u="sng" dirty="0"/>
          </a:p>
          <a:p>
            <a:r>
              <a:rPr lang="sv-SE" sz="1600" u="sng" dirty="0">
                <a:hlinkClick r:id="rId3"/>
              </a:rPr>
              <a:t>https://www.friidrott.se/docs/Svensk%20Friidrotts%20riktlinjer%20tom%2024%20januari.pdf</a:t>
            </a:r>
            <a:endParaRPr lang="sv-SE" sz="1600" u="sng" dirty="0"/>
          </a:p>
          <a:p>
            <a:r>
              <a:rPr lang="sv-SE" sz="1600" u="sng" dirty="0">
                <a:hlinkClick r:id="rId4"/>
              </a:rPr>
              <a:t>https://www.gymnastik.se/forforeningar/medicinsktstod/CoronavirusCOVID-19/vardagligtraning/</a:t>
            </a:r>
            <a:endParaRPr lang="sv-SE" sz="1600" u="sng" dirty="0"/>
          </a:p>
          <a:p>
            <a:pPr marL="0" indent="0">
              <a:buNone/>
            </a:pPr>
            <a:endParaRPr lang="sv-SE" sz="1600" u="sng" dirty="0"/>
          </a:p>
          <a:p>
            <a:pPr marL="0" indent="0">
              <a:buNone/>
            </a:pPr>
            <a:endParaRPr lang="sv-SE" sz="1600" u="sng" dirty="0"/>
          </a:p>
          <a:p>
            <a:pPr marL="0" indent="0">
              <a:buNone/>
            </a:pPr>
            <a:endParaRPr lang="sv-SE" sz="1600" u="sng" dirty="0"/>
          </a:p>
        </p:txBody>
      </p:sp>
    </p:spTree>
    <p:extLst>
      <p:ext uri="{BB962C8B-B14F-4D97-AF65-F5344CB8AC3E}">
        <p14:creationId xmlns:p14="http://schemas.microsoft.com/office/powerpoint/2010/main" val="846677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403B84-1F83-42E9-B7FF-4446501361A4}"/>
              </a:ext>
            </a:extLst>
          </p:cNvPr>
          <p:cNvSpPr>
            <a:spLocks noGrp="1"/>
          </p:cNvSpPr>
          <p:nvPr>
            <p:ph type="title"/>
          </p:nvPr>
        </p:nvSpPr>
        <p:spPr>
          <a:xfrm>
            <a:off x="539552" y="212255"/>
            <a:ext cx="7772400" cy="800100"/>
          </a:xfrm>
        </p:spPr>
        <p:txBody>
          <a:bodyPr/>
          <a:lstStyle/>
          <a:p>
            <a:pPr algn="ctr"/>
            <a:r>
              <a:rPr lang="sv-SE" sz="2400" b="1" dirty="0"/>
              <a:t> Arcushallen (Luleå kommuns styrning)</a:t>
            </a:r>
          </a:p>
        </p:txBody>
      </p:sp>
      <p:sp>
        <p:nvSpPr>
          <p:cNvPr id="3" name="Platshållare för innehåll 2">
            <a:extLst>
              <a:ext uri="{FF2B5EF4-FFF2-40B4-BE49-F238E27FC236}">
                <a16:creationId xmlns:a16="http://schemas.microsoft.com/office/drawing/2014/main" id="{2933EFA9-13A2-437B-8763-ECEE0C5A7E36}"/>
              </a:ext>
            </a:extLst>
          </p:cNvPr>
          <p:cNvSpPr>
            <a:spLocks noGrp="1"/>
          </p:cNvSpPr>
          <p:nvPr>
            <p:ph idx="1"/>
          </p:nvPr>
        </p:nvSpPr>
        <p:spPr>
          <a:xfrm>
            <a:off x="561975" y="1406778"/>
            <a:ext cx="7772400" cy="1442609"/>
          </a:xfrm>
        </p:spPr>
        <p:txBody>
          <a:bodyPr/>
          <a:lstStyle/>
          <a:p>
            <a:pPr marL="0" indent="0">
              <a:buNone/>
            </a:pPr>
            <a:r>
              <a:rPr lang="sv-SE" sz="1600" u="sng" dirty="0">
                <a:hlinkClick r:id="rId2"/>
              </a:rPr>
              <a:t>https://luleakommun-my.sharepoint.com/personal/zep001_lulea_se/Documents/05%20Bilder_presentationer/Pandemilag%20möte%20210110/Anpassningar_Arcus_25januari.pdf</a:t>
            </a:r>
            <a:endParaRPr lang="sv-SE" sz="1600" u="sng" dirty="0"/>
          </a:p>
        </p:txBody>
      </p:sp>
    </p:spTree>
    <p:extLst>
      <p:ext uri="{BB962C8B-B14F-4D97-AF65-F5344CB8AC3E}">
        <p14:creationId xmlns:p14="http://schemas.microsoft.com/office/powerpoint/2010/main" val="4253526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403B84-1F83-42E9-B7FF-4446501361A4}"/>
              </a:ext>
            </a:extLst>
          </p:cNvPr>
          <p:cNvSpPr>
            <a:spLocks noGrp="1"/>
          </p:cNvSpPr>
          <p:nvPr>
            <p:ph type="title"/>
          </p:nvPr>
        </p:nvSpPr>
        <p:spPr>
          <a:xfrm>
            <a:off x="539552" y="123478"/>
            <a:ext cx="7772400" cy="800100"/>
          </a:xfrm>
        </p:spPr>
        <p:txBody>
          <a:bodyPr/>
          <a:lstStyle/>
          <a:p>
            <a:pPr algn="ctr"/>
            <a:r>
              <a:rPr lang="sv-SE" sz="3600" dirty="0"/>
              <a:t> Ishallar (</a:t>
            </a:r>
            <a:r>
              <a:rPr lang="sv-SE" sz="3600" dirty="0" err="1"/>
              <a:t>Specidrottsförb</a:t>
            </a:r>
            <a:r>
              <a:rPr lang="sv-SE" sz="3600" dirty="0"/>
              <a:t>)</a:t>
            </a:r>
          </a:p>
        </p:txBody>
      </p:sp>
      <p:sp>
        <p:nvSpPr>
          <p:cNvPr id="3" name="Platshållare för innehåll 2">
            <a:extLst>
              <a:ext uri="{FF2B5EF4-FFF2-40B4-BE49-F238E27FC236}">
                <a16:creationId xmlns:a16="http://schemas.microsoft.com/office/drawing/2014/main" id="{2933EFA9-13A2-437B-8763-ECEE0C5A7E36}"/>
              </a:ext>
            </a:extLst>
          </p:cNvPr>
          <p:cNvSpPr>
            <a:spLocks noGrp="1"/>
          </p:cNvSpPr>
          <p:nvPr>
            <p:ph idx="1"/>
          </p:nvPr>
        </p:nvSpPr>
        <p:spPr>
          <a:xfrm>
            <a:off x="685800" y="843558"/>
            <a:ext cx="7772400" cy="1538398"/>
          </a:xfrm>
        </p:spPr>
        <p:txBody>
          <a:bodyPr/>
          <a:lstStyle/>
          <a:p>
            <a:r>
              <a:rPr lang="sv-SE" sz="1600" u="sng" dirty="0">
                <a:hlinkClick r:id="rId2"/>
              </a:rPr>
              <a:t>https://www.svenskkonstakning.se/InformationomCovid-19/traning/</a:t>
            </a:r>
            <a:endParaRPr lang="sv-SE" sz="1600" dirty="0"/>
          </a:p>
          <a:p>
            <a:r>
              <a:rPr lang="en-US" sz="1600" u="sng" dirty="0">
                <a:hlinkClick r:id="rId3"/>
              </a:rPr>
              <a:t>https://www.swehockey.se/globalassets/svenska-ishockeyforbundet/design2020/covid-19/sifs-tolkning-av-fhms-allmanna-rad-201211.pdf</a:t>
            </a:r>
            <a:endParaRPr lang="sv-SE" sz="1600" dirty="0"/>
          </a:p>
          <a:p>
            <a:endParaRPr lang="sv-SE" sz="1600" dirty="0"/>
          </a:p>
          <a:p>
            <a:endParaRPr lang="sv-SE" sz="1600" u="sng" dirty="0">
              <a:hlinkClick r:id="rId2"/>
            </a:endParaRPr>
          </a:p>
          <a:p>
            <a:endParaRPr lang="sv-SE" sz="1600" u="sng" dirty="0"/>
          </a:p>
          <a:p>
            <a:pPr marL="0" indent="0">
              <a:buNone/>
            </a:pPr>
            <a:endParaRPr lang="sv-SE" sz="1600" u="sng" dirty="0"/>
          </a:p>
        </p:txBody>
      </p:sp>
    </p:spTree>
    <p:extLst>
      <p:ext uri="{BB962C8B-B14F-4D97-AF65-F5344CB8AC3E}">
        <p14:creationId xmlns:p14="http://schemas.microsoft.com/office/powerpoint/2010/main" val="4154988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403B84-1F83-42E9-B7FF-4446501361A4}"/>
              </a:ext>
            </a:extLst>
          </p:cNvPr>
          <p:cNvSpPr>
            <a:spLocks noGrp="1"/>
          </p:cNvSpPr>
          <p:nvPr>
            <p:ph type="title"/>
          </p:nvPr>
        </p:nvSpPr>
        <p:spPr>
          <a:xfrm>
            <a:off x="539552" y="-79724"/>
            <a:ext cx="7772400" cy="800100"/>
          </a:xfrm>
        </p:spPr>
        <p:txBody>
          <a:bodyPr/>
          <a:lstStyle/>
          <a:p>
            <a:pPr algn="ctr"/>
            <a:r>
              <a:rPr lang="sv-SE" sz="2800" dirty="0"/>
              <a:t> Ishallar (Luleå kommuns styrning)</a:t>
            </a:r>
          </a:p>
        </p:txBody>
      </p:sp>
      <p:sp>
        <p:nvSpPr>
          <p:cNvPr id="3" name="Platshållare för innehåll 2">
            <a:extLst>
              <a:ext uri="{FF2B5EF4-FFF2-40B4-BE49-F238E27FC236}">
                <a16:creationId xmlns:a16="http://schemas.microsoft.com/office/drawing/2014/main" id="{2933EFA9-13A2-437B-8763-ECEE0C5A7E36}"/>
              </a:ext>
            </a:extLst>
          </p:cNvPr>
          <p:cNvSpPr>
            <a:spLocks noGrp="1"/>
          </p:cNvSpPr>
          <p:nvPr>
            <p:ph idx="1"/>
          </p:nvPr>
        </p:nvSpPr>
        <p:spPr>
          <a:xfrm>
            <a:off x="685800" y="629067"/>
            <a:ext cx="7772400" cy="1944216"/>
          </a:xfrm>
        </p:spPr>
        <p:txBody>
          <a:bodyPr/>
          <a:lstStyle/>
          <a:p>
            <a:r>
              <a:rPr lang="sv-SE" sz="1200" u="sng" dirty="0">
                <a:hlinkClick r:id="rId2"/>
              </a:rPr>
              <a:t>Folkhälsomyndighetens allmänna råd</a:t>
            </a:r>
            <a:r>
              <a:rPr lang="sv-SE" sz="1200" dirty="0"/>
              <a:t> och </a:t>
            </a:r>
            <a:r>
              <a:rPr lang="sv-SE" sz="1200" u="sng" dirty="0">
                <a:hlinkClick r:id="rId3"/>
              </a:rPr>
              <a:t>Svenska hockeyförbundets styrning</a:t>
            </a:r>
            <a:r>
              <a:rPr lang="sv-SE" sz="1200" dirty="0"/>
              <a:t> </a:t>
            </a:r>
            <a:r>
              <a:rPr lang="sv-SE" sz="1200" u="sng" dirty="0">
                <a:hlinkClick r:id="rId4"/>
              </a:rPr>
              <a:t>Eller svenska konståkningsförbundets styrning</a:t>
            </a:r>
            <a:endParaRPr lang="sv-SE" sz="1200" u="sng" dirty="0"/>
          </a:p>
          <a:p>
            <a:pPr marL="0" indent="0">
              <a:buNone/>
            </a:pPr>
            <a:r>
              <a:rPr lang="sv-SE" sz="1200" dirty="0">
                <a:hlinkClick r:id="rId5">
                  <a:extLst>
                    <a:ext uri="{A12FA001-AC4F-418D-AE19-62706E023703}">
                      <ahyp:hlinkClr xmlns:ahyp="http://schemas.microsoft.com/office/drawing/2018/hyperlinkcolor" val="tx"/>
                    </a:ext>
                  </a:extLst>
                </a:hlinkClick>
              </a:rPr>
              <a:t>Sunderby ishall</a:t>
            </a:r>
          </a:p>
          <a:p>
            <a:pPr marL="0" indent="0">
              <a:buNone/>
            </a:pPr>
            <a:r>
              <a:rPr lang="sv-SE" sz="1200" u="sng" dirty="0">
                <a:hlinkClick r:id="rId5"/>
              </a:rPr>
              <a:t>https://luleakommun-my.sharepoint.com/personal/zep001_lulea_se/Documents/05%20Bilder_presentationer/Pandemilag%20möte%20210110/Anpassningar_Ishallar_25januari.docx</a:t>
            </a:r>
            <a:endParaRPr lang="sv-SE" sz="1200" u="sng" dirty="0"/>
          </a:p>
          <a:p>
            <a:pPr marL="0" indent="0">
              <a:buNone/>
            </a:pPr>
            <a:r>
              <a:rPr lang="sv-SE" sz="1200" dirty="0">
                <a:hlinkClick r:id="rId6">
                  <a:extLst>
                    <a:ext uri="{A12FA001-AC4F-418D-AE19-62706E023703}">
                      <ahyp:hlinkClr xmlns:ahyp="http://schemas.microsoft.com/office/drawing/2018/hyperlinkcolor" val="tx"/>
                    </a:ext>
                  </a:extLst>
                </a:hlinkClick>
              </a:rPr>
              <a:t>Coop A-hall</a:t>
            </a:r>
          </a:p>
          <a:p>
            <a:pPr marL="0" indent="0">
              <a:buNone/>
            </a:pPr>
            <a:r>
              <a:rPr lang="sv-SE" sz="1200" u="sng" dirty="0">
                <a:hlinkClick r:id="rId6"/>
              </a:rPr>
              <a:t>https://luleakommun-my.sharepoint.com/personal/zep001_lulea_se/Documents/05%20Bilder_presentationer/Pandemilag%20möte%20210110/A-hall%20Anpassningar%20Ishallar%20från%2025%20januari.docx</a:t>
            </a:r>
            <a:endParaRPr lang="sv-SE" sz="1200" u="sng" dirty="0"/>
          </a:p>
          <a:p>
            <a:pPr marL="0" indent="0">
              <a:buNone/>
            </a:pPr>
            <a:r>
              <a:rPr lang="sv-SE" sz="1200" u="sng" dirty="0"/>
              <a:t>B-hall</a:t>
            </a:r>
          </a:p>
          <a:p>
            <a:pPr marL="0" indent="0">
              <a:buNone/>
            </a:pPr>
            <a:r>
              <a:rPr lang="sv-SE" sz="1200" u="sng" dirty="0">
                <a:hlinkClick r:id="rId7"/>
              </a:rPr>
              <a:t>https://luleakommun-my.sharepoint.com/personal/zep001_lulea_se/Documents/05%20Bilder_presentationer/Pandemilag%20möte%20210110/B-hall%20Anpassningar%20Ishallar%20från%2025%20januari.docx</a:t>
            </a:r>
            <a:endParaRPr lang="sv-SE" sz="1200" u="sng" dirty="0"/>
          </a:p>
          <a:p>
            <a:pPr marL="0" indent="0">
              <a:buNone/>
            </a:pPr>
            <a:r>
              <a:rPr lang="sv-SE" sz="1200" u="sng" dirty="0"/>
              <a:t>C-hall</a:t>
            </a:r>
          </a:p>
          <a:p>
            <a:pPr marL="0" indent="0">
              <a:buNone/>
            </a:pPr>
            <a:r>
              <a:rPr lang="sv-SE" sz="1200" u="sng" dirty="0">
                <a:hlinkClick r:id="rId8"/>
              </a:rPr>
              <a:t>https://luleakommun-my.sharepoint.com/personal/zep001_lulea_se/Documents/05%20Bilder_presentationer/Pandemilag%20möte%20210110/C-hallen%20Anpassningar%20Ishallar%20från%2025%20januari.docx</a:t>
            </a:r>
            <a:endParaRPr lang="sv-SE" sz="1200" u="sng" dirty="0"/>
          </a:p>
        </p:txBody>
      </p:sp>
    </p:spTree>
    <p:extLst>
      <p:ext uri="{BB962C8B-B14F-4D97-AF65-F5344CB8AC3E}">
        <p14:creationId xmlns:p14="http://schemas.microsoft.com/office/powerpoint/2010/main" val="1143783016"/>
      </p:ext>
    </p:extLst>
  </p:cSld>
  <p:clrMapOvr>
    <a:masterClrMapping/>
  </p:clrMapOvr>
</p:sld>
</file>

<file path=ppt/theme/theme1.xml><?xml version="1.0" encoding="utf-8"?>
<a:theme xmlns:a="http://schemas.openxmlformats.org/drawingml/2006/main" name="Luleå kommun presentation">
  <a:themeElements>
    <a:clrScheme name="LK">
      <a:dk1>
        <a:srgbClr val="000000"/>
      </a:dk1>
      <a:lt1>
        <a:srgbClr val="FFFFFF"/>
      </a:lt1>
      <a:dk2>
        <a:srgbClr val="000000"/>
      </a:dk2>
      <a:lt2>
        <a:srgbClr val="D8D8D8"/>
      </a:lt2>
      <a:accent1>
        <a:srgbClr val="00B0F0"/>
      </a:accent1>
      <a:accent2>
        <a:srgbClr val="FFC000"/>
      </a:accent2>
      <a:accent3>
        <a:srgbClr val="0070C0"/>
      </a:accent3>
      <a:accent4>
        <a:srgbClr val="FF6600"/>
      </a:accent4>
      <a:accent5>
        <a:srgbClr val="0000E5"/>
      </a:accent5>
      <a:accent6>
        <a:srgbClr val="CC3300"/>
      </a:accent6>
      <a:hlink>
        <a:srgbClr val="0070C0"/>
      </a:hlink>
      <a:folHlink>
        <a:srgbClr val="0070C0"/>
      </a:folHlink>
    </a:clrScheme>
    <a:fontScheme name="Standardformgivning">
      <a:majorFont>
        <a:latin typeface="Helvetica LT Std"/>
        <a:ea typeface=""/>
        <a:cs typeface=""/>
      </a:majorFont>
      <a:minorFont>
        <a:latin typeface="Helvetica LT St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2"/>
            </a:solidFill>
            <a:effectLst/>
            <a:latin typeface="Helvetica LT Std"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2"/>
            </a:solidFill>
            <a:effectLst/>
            <a:latin typeface="Helvetica LT Std" pitchFamily="34" charset="0"/>
          </a:defRPr>
        </a:defPPr>
      </a:lstStyle>
    </a:lnDef>
  </a:objectDefaults>
  <a:extraClrSchemeLst>
    <a:extraClrScheme>
      <a:clrScheme name="Standardformgivning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formgivning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formgivning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formgivning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formgivnin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formgivnin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formgivnin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small LK 16-9" id="{8E778F4B-AB2F-4B9C-A768-F002024C7F06}" vid="{FEED3806-A4C6-457F-9616-BF211CB4510B}"/>
    </a:ext>
  </a:extLst>
</a:theme>
</file>

<file path=docProps/app.xml><?xml version="1.0" encoding="utf-8"?>
<Properties xmlns="http://schemas.openxmlformats.org/officeDocument/2006/extended-properties" xmlns:vt="http://schemas.openxmlformats.org/officeDocument/2006/docPropsVTypes">
  <Template>Presentationsmall LK 16-9</Template>
  <TotalTime>182</TotalTime>
  <Words>920</Words>
  <Application>Microsoft Office PowerPoint</Application>
  <PresentationFormat>Bildspel på skärmen (16:9)</PresentationFormat>
  <Paragraphs>67</Paragraphs>
  <Slides>12</Slides>
  <Notes>0</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12</vt:i4>
      </vt:variant>
    </vt:vector>
  </HeadingPairs>
  <TitlesOfParts>
    <vt:vector size="15" baseType="lpstr">
      <vt:lpstr>Arial</vt:lpstr>
      <vt:lpstr>Helvetica LT Std</vt:lpstr>
      <vt:lpstr>Luleå kommun presentation</vt:lpstr>
      <vt:lpstr>Öppna anläggningar igen, vad gäller då?</vt:lpstr>
      <vt:lpstr>Vad styr verksamheten som bedrivs i anläggningen? </vt:lpstr>
      <vt:lpstr>Luleå kommuns ansvar som anläggningshållare </vt:lpstr>
      <vt:lpstr>Alla anläggningar</vt:lpstr>
      <vt:lpstr>Alla anläggningar(RF)</vt:lpstr>
      <vt:lpstr> Arcushallen (Specidrottsförb)</vt:lpstr>
      <vt:lpstr> Arcushallen (Luleå kommuns styrning)</vt:lpstr>
      <vt:lpstr> Ishallar (Specidrottsförb)</vt:lpstr>
      <vt:lpstr> Ishallar (Luleå kommuns styrning)</vt:lpstr>
      <vt:lpstr> Sporthallar (Specidrottsförb)</vt:lpstr>
      <vt:lpstr> Sporthallar (Luleå kommuns styrning)</vt:lpstr>
      <vt:lpstr> Simhallar (Specidrottsförb)</vt:lpstr>
    </vt:vector>
  </TitlesOfParts>
  <Company>Luleå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Öppna anläggningar igen, vad gäller då?</dc:title>
  <dc:creator>Patrick Zetterkvist</dc:creator>
  <cp:lastModifiedBy>Patrick Zetterkvist</cp:lastModifiedBy>
  <cp:revision>4</cp:revision>
  <dcterms:created xsi:type="dcterms:W3CDTF">2021-01-15T09:51:27Z</dcterms:created>
  <dcterms:modified xsi:type="dcterms:W3CDTF">2021-01-19T19:04:58Z</dcterms:modified>
</cp:coreProperties>
</file>