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8E612D-4D37-05EE-4CAA-C1F537858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9571C0-B455-D7CF-0303-966B496A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3356CA-027E-31A9-A8F2-C2528A62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4319F6-652D-A0FC-05C8-85FF39F5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2022CB-D2D2-AE46-2AE7-2458C8D26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26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90CF00-6B89-E38C-0852-5E9D93ED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A8E561C-7CE4-1F92-7A98-14C4875C1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FC04F4-00F5-CD06-2ED9-25AA87AF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1AC923-7384-E60F-1DB0-2FAAF2F0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0F26A2-041E-F495-5BC0-B8A5907E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82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8372E1-E600-A265-8A68-52E25505D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5C1891-4255-2F86-5A8F-A3F15EE4A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CCA70E-C8D5-6B0C-1A4B-B074AF6E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BF4427-3F76-3801-BDC1-1E29B48F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A6B0E7-6C94-7A4A-B565-23407F018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7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50D7D-6C58-51F9-55C5-01327408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4472A9-E50A-147F-FCE7-283561F3F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D48453-7DD1-59C3-3806-8A785EEF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073069-65F7-A39C-C5B4-61F7A5B2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FF3EBE-E3CF-4D3B-8EA1-BB4AB8DA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65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9C9212-D5CD-8C7D-F461-6082E19D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ADC4CA-7464-09FB-EF7F-E79FCA543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7F0AC0-C0B0-9591-39B3-1670CB37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537021-748B-2187-587E-3301C199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EF26FC-A9C9-F3E5-22B3-8DB80F7F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4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05795-F620-B0E1-769E-D3363DEC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892832-A64B-8247-1A9A-53F5ABE1E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B448A5-0E96-CE7F-F6EB-59F087947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9FC915-0339-C265-243E-C15483CC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F6E35D-EB25-BA90-BD24-28A7DA2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A07C14-E61D-01FC-4CED-0F89411F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47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BB3ADD-D28E-4E69-A7C3-408569EF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3A62D-B47C-0D2F-B3EB-F901322C4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048DD52-E5E2-18D4-B20D-094BABF55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52B511D-443D-C693-57FD-2CEAB5969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0E58234-5D45-59E5-E971-A2CC899CB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16D3BBF-F42A-F14B-3035-CEFD37D3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442001B-AD18-C7C0-7FA9-A5BD59C4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3A6E55-E0D0-633B-01AC-FB271BA3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30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1802B-4AE1-F50C-7D2E-B7D4C41E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E6E61EF-EA48-D3E1-BE7A-40186D91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9534763-CDD3-7C28-296D-2131BE70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FD5A8E-4B83-F6E3-FE1A-35CE50EB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480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E70E386-4DFD-9CE9-BEFD-88AA6C5A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FE50B0-162D-40C0-EA8D-3648764D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740D66-7E41-F83A-321E-EC019A9C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66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69D272-A516-710A-4A23-BD3D7147A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A54CFF-2F00-D7D1-C2B1-443AA34BE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FF9876-40D1-2ACD-AF4E-605620BB2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5EB7B1-B743-B0EB-DB9D-CA36AED5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32B65A-F882-61B1-60DF-2AB8EAAD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F46A53-4E40-ABF8-A078-D8BFCD83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9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719A0-06F8-EEF9-EBFA-E6431F18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6B19E4-A09B-5C94-6ACB-F134CAC16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BB10BE-97BA-659D-0B63-F38E58ADC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AF0EC9-3ED7-D288-4EE7-1DEA10FF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7A45CE-CDE4-F311-5CEC-8CF4C8F5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831802-3CFC-E3A8-DD91-7006400A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99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829D6D-3428-209B-6499-3FFFD8CC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2C9D89-6428-8DCA-517A-1B06570C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686860-B5AE-8E7F-4535-AED53D899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9A42-81BF-4AE1-94D9-6E773BDD9A3D}" type="datetimeFigureOut">
              <a:rPr lang="sv-SE" smtClean="0"/>
              <a:t>2023-01-02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666342-9A01-94CF-F54F-E9C583073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202E1B-B911-B925-55F7-43932E4F6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76C92-DFAA-49F9-888C-1E7B5BFC7F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91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4E12F228-7A4A-9126-AA93-BFEAEE994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17391"/>
              </p:ext>
            </p:extLst>
          </p:nvPr>
        </p:nvGraphicFramePr>
        <p:xfrm>
          <a:off x="142104" y="327453"/>
          <a:ext cx="11677135" cy="628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427">
                  <a:extLst>
                    <a:ext uri="{9D8B030D-6E8A-4147-A177-3AD203B41FA5}">
                      <a16:colId xmlns:a16="http://schemas.microsoft.com/office/drawing/2014/main" val="24880323"/>
                    </a:ext>
                  </a:extLst>
                </a:gridCol>
                <a:gridCol w="2335427">
                  <a:extLst>
                    <a:ext uri="{9D8B030D-6E8A-4147-A177-3AD203B41FA5}">
                      <a16:colId xmlns:a16="http://schemas.microsoft.com/office/drawing/2014/main" val="1202382612"/>
                    </a:ext>
                  </a:extLst>
                </a:gridCol>
                <a:gridCol w="2335427">
                  <a:extLst>
                    <a:ext uri="{9D8B030D-6E8A-4147-A177-3AD203B41FA5}">
                      <a16:colId xmlns:a16="http://schemas.microsoft.com/office/drawing/2014/main" val="1048849894"/>
                    </a:ext>
                  </a:extLst>
                </a:gridCol>
                <a:gridCol w="2335427">
                  <a:extLst>
                    <a:ext uri="{9D8B030D-6E8A-4147-A177-3AD203B41FA5}">
                      <a16:colId xmlns:a16="http://schemas.microsoft.com/office/drawing/2014/main" val="3653621676"/>
                    </a:ext>
                  </a:extLst>
                </a:gridCol>
                <a:gridCol w="2335427">
                  <a:extLst>
                    <a:ext uri="{9D8B030D-6E8A-4147-A177-3AD203B41FA5}">
                      <a16:colId xmlns:a16="http://schemas.microsoft.com/office/drawing/2014/main" val="1125088574"/>
                    </a:ext>
                  </a:extLst>
                </a:gridCol>
              </a:tblGrid>
              <a:tr h="507680">
                <a:tc>
                  <a:txBody>
                    <a:bodyPr/>
                    <a:lstStyle/>
                    <a:p>
                      <a:r>
                        <a:rPr lang="sv-SE" dirty="0" err="1"/>
                        <a:t>Matchnr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Borta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006535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10:50-11:30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Höken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Brooklyn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62383935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M8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17:10-17:50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Råneå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Brooklyn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79257558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20:40-21:20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Minerva Svart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Brooklyn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5287768"/>
                  </a:ext>
                </a:extLst>
              </a:tr>
              <a:tr h="634600">
                <a:tc>
                  <a:txBody>
                    <a:bodyPr/>
                    <a:lstStyle/>
                    <a:p>
                      <a:pPr algn="ctr"/>
                      <a:endParaRPr lang="sv-S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23351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M13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21:30-22:10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4:an G1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4:an G2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Placering 7-8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8151825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M14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22:20-23:00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3:an G1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3:an G2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Placering 5-6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2050865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6156770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M15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23:10-23:50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1:an G1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2:an G2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Semifinal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6025224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M16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00:00-00:40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1:an G2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2:an G1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Semifinal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4099621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M17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00:50-01:30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Förl</a:t>
                      </a: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M15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Förl</a:t>
                      </a: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M16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Tredjepris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20183157"/>
                  </a:ext>
                </a:extLst>
              </a:tr>
              <a:tr h="514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M18</a:t>
                      </a:r>
                      <a:endParaRPr lang="sv-S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01:40-02:20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Vinn M15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Vinn M16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815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00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</Words>
  <Application>Microsoft Office PowerPoint</Application>
  <PresentationFormat>Bredbild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Ulrika Edén</dc:creator>
  <cp:lastModifiedBy>Ulrika Edén</cp:lastModifiedBy>
  <cp:revision>1</cp:revision>
  <dcterms:created xsi:type="dcterms:W3CDTF">2023-01-02T20:51:57Z</dcterms:created>
  <dcterms:modified xsi:type="dcterms:W3CDTF">2023-01-02T20:58:10Z</dcterms:modified>
</cp:coreProperties>
</file>