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2" d="100"/>
          <a:sy n="112" d="100"/>
        </p:scale>
        <p:origin x="-948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8C5CD2-E0DA-4A11-8385-B0BF19CC7185}" type="datetimeFigureOut">
              <a:rPr lang="sv-SE" smtClean="0"/>
              <a:t>2018-04-30</a:t>
            </a:fld>
            <a:endParaRPr lang="sv-S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0F9AD6-1CD7-4CB5-89EC-5B2136D08D4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132781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0F9AD6-1CD7-4CB5-89EC-5B2136D08D41}" type="slidenum">
              <a:rPr lang="sv-SE" smtClean="0"/>
              <a:t>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886045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C54F8-B8DE-4D1D-BBB3-A87F30C73BA8}" type="datetimeFigureOut">
              <a:rPr lang="sv-SE" smtClean="0"/>
              <a:t>2018-04-30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6BF99-277E-4161-84B2-1DAFE06E9A8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1088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C54F8-B8DE-4D1D-BBB3-A87F30C73BA8}" type="datetimeFigureOut">
              <a:rPr lang="sv-SE" smtClean="0"/>
              <a:t>2018-04-30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6BF99-277E-4161-84B2-1DAFE06E9A8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479983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C54F8-B8DE-4D1D-BBB3-A87F30C73BA8}" type="datetimeFigureOut">
              <a:rPr lang="sv-SE" smtClean="0"/>
              <a:t>2018-04-30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6BF99-277E-4161-84B2-1DAFE06E9A8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224843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C54F8-B8DE-4D1D-BBB3-A87F30C73BA8}" type="datetimeFigureOut">
              <a:rPr lang="sv-SE" smtClean="0"/>
              <a:t>2018-04-30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6BF99-277E-4161-84B2-1DAFE06E9A8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560978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C54F8-B8DE-4D1D-BBB3-A87F30C73BA8}" type="datetimeFigureOut">
              <a:rPr lang="sv-SE" smtClean="0"/>
              <a:t>2018-04-30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6BF99-277E-4161-84B2-1DAFE06E9A8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874294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C54F8-B8DE-4D1D-BBB3-A87F30C73BA8}" type="datetimeFigureOut">
              <a:rPr lang="sv-SE" smtClean="0"/>
              <a:t>2018-04-30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6BF99-277E-4161-84B2-1DAFE06E9A8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371958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C54F8-B8DE-4D1D-BBB3-A87F30C73BA8}" type="datetimeFigureOut">
              <a:rPr lang="sv-SE" smtClean="0"/>
              <a:t>2018-04-30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6BF99-277E-4161-84B2-1DAFE06E9A8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426050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C54F8-B8DE-4D1D-BBB3-A87F30C73BA8}" type="datetimeFigureOut">
              <a:rPr lang="sv-SE" smtClean="0"/>
              <a:t>2018-04-30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6BF99-277E-4161-84B2-1DAFE06E9A8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876678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C54F8-B8DE-4D1D-BBB3-A87F30C73BA8}" type="datetimeFigureOut">
              <a:rPr lang="sv-SE" smtClean="0"/>
              <a:t>2018-04-30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6BF99-277E-4161-84B2-1DAFE06E9A8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743558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C54F8-B8DE-4D1D-BBB3-A87F30C73BA8}" type="datetimeFigureOut">
              <a:rPr lang="sv-SE" smtClean="0"/>
              <a:t>2018-04-30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6BF99-277E-4161-84B2-1DAFE06E9A8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608548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C54F8-B8DE-4D1D-BBB3-A87F30C73BA8}" type="datetimeFigureOut">
              <a:rPr lang="sv-SE" smtClean="0"/>
              <a:t>2018-04-30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6BF99-277E-4161-84B2-1DAFE06E9A8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402989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EC54F8-B8DE-4D1D-BBB3-A87F30C73BA8}" type="datetimeFigureOut">
              <a:rPr lang="sv-SE" smtClean="0"/>
              <a:t>2018-04-30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66BF99-277E-4161-84B2-1DAFE06E9A8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031424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837098"/>
            <a:ext cx="5184576" cy="1747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11560" y="252129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Välj flik förening</a:t>
            </a:r>
          </a:p>
        </p:txBody>
      </p:sp>
      <p:cxnSp>
        <p:nvCxnSpPr>
          <p:cNvPr id="6" name="Straight Arrow Connector 5"/>
          <p:cNvCxnSpPr>
            <a:stCxn id="4" idx="2"/>
          </p:cNvCxnSpPr>
          <p:nvPr/>
        </p:nvCxnSpPr>
        <p:spPr>
          <a:xfrm>
            <a:off x="1547664" y="621461"/>
            <a:ext cx="72008" cy="431320"/>
          </a:xfrm>
          <a:prstGeom prst="straightConnector1">
            <a:avLst/>
          </a:prstGeom>
          <a:ln w="317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681" t="-2477" r="1681" b="2477"/>
          <a:stretch/>
        </p:blipFill>
        <p:spPr bwMode="auto">
          <a:xfrm>
            <a:off x="827584" y="2916560"/>
            <a:ext cx="5785470" cy="37593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755576" y="2563748"/>
            <a:ext cx="8915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/>
              <a:t>Välj Lag</a:t>
            </a:r>
            <a:endParaRPr lang="sv-SE" dirty="0"/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1331640" y="2852936"/>
            <a:ext cx="216024" cy="576064"/>
          </a:xfrm>
          <a:prstGeom prst="straightConnector1">
            <a:avLst/>
          </a:prstGeom>
          <a:ln w="317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7020272" y="3573016"/>
            <a:ext cx="172819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Välj </a:t>
            </a:r>
          </a:p>
          <a:p>
            <a:r>
              <a:rPr lang="sv-SE" dirty="0" smtClean="0"/>
              <a:t>Fotboll</a:t>
            </a:r>
          </a:p>
          <a:p>
            <a:r>
              <a:rPr lang="sv-SE" dirty="0" smtClean="0"/>
              <a:t>Ungdom</a:t>
            </a:r>
          </a:p>
          <a:p>
            <a:endParaRPr lang="sv-SE" dirty="0"/>
          </a:p>
          <a:p>
            <a:r>
              <a:rPr lang="sv-SE" dirty="0" smtClean="0"/>
              <a:t>Visa</a:t>
            </a:r>
            <a:endParaRPr lang="sv-SE" dirty="0"/>
          </a:p>
        </p:txBody>
      </p:sp>
      <p:cxnSp>
        <p:nvCxnSpPr>
          <p:cNvPr id="17" name="Straight Arrow Connector 16"/>
          <p:cNvCxnSpPr/>
          <p:nvPr/>
        </p:nvCxnSpPr>
        <p:spPr>
          <a:xfrm flipH="1" flipV="1">
            <a:off x="5004048" y="3861048"/>
            <a:ext cx="2016224" cy="144016"/>
          </a:xfrm>
          <a:prstGeom prst="straightConnector1">
            <a:avLst/>
          </a:prstGeom>
          <a:ln w="317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14" idx="1"/>
          </p:cNvCxnSpPr>
          <p:nvPr/>
        </p:nvCxnSpPr>
        <p:spPr>
          <a:xfrm flipH="1" flipV="1">
            <a:off x="5173960" y="4149245"/>
            <a:ext cx="1846312" cy="162435"/>
          </a:xfrm>
          <a:prstGeom prst="straightConnector1">
            <a:avLst/>
          </a:prstGeom>
          <a:ln w="317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H="1" flipV="1">
            <a:off x="2483768" y="4509121"/>
            <a:ext cx="4536504" cy="360039"/>
          </a:xfrm>
          <a:prstGeom prst="straightConnector1">
            <a:avLst/>
          </a:prstGeom>
          <a:ln w="317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80128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60648"/>
            <a:ext cx="7430234" cy="52922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827584" y="5877272"/>
            <a:ext cx="49685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Klicka på ditt lag</a:t>
            </a:r>
            <a:endParaRPr lang="sv-SE" dirty="0"/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2051720" y="4293096"/>
            <a:ext cx="576064" cy="1656184"/>
          </a:xfrm>
          <a:prstGeom prst="straightConnector1">
            <a:avLst/>
          </a:prstGeom>
          <a:ln w="317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67801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620688"/>
            <a:ext cx="7651457" cy="3166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755576" y="158223"/>
            <a:ext cx="19345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/>
              <a:t>Klicka på flik Trupp</a:t>
            </a:r>
            <a:endParaRPr lang="sv-SE" dirty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2483768" y="476672"/>
            <a:ext cx="3600400" cy="1224136"/>
          </a:xfrm>
          <a:prstGeom prst="straightConnector1">
            <a:avLst/>
          </a:prstGeom>
          <a:ln w="317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19469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2864" y="1628800"/>
            <a:ext cx="6707005" cy="51117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827584" y="116632"/>
            <a:ext cx="734481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Ta bort spelare	</a:t>
            </a:r>
          </a:p>
          <a:p>
            <a:r>
              <a:rPr lang="sv-SE" dirty="0" smtClean="0"/>
              <a:t>Markera kryssrutan på den spelare som du vill ta bort och tryck Spara trupp</a:t>
            </a:r>
          </a:p>
          <a:p>
            <a:endParaRPr lang="sv-SE" dirty="0"/>
          </a:p>
          <a:p>
            <a:r>
              <a:rPr lang="sv-SE" dirty="0" smtClean="0"/>
              <a:t>Lägg till ny spelare</a:t>
            </a:r>
          </a:p>
          <a:p>
            <a:r>
              <a:rPr lang="sv-SE" dirty="0" smtClean="0"/>
              <a:t>Tryck på lägg till egen spelare</a:t>
            </a:r>
            <a:endParaRPr lang="sv-SE" dirty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2796166" y="1484784"/>
            <a:ext cx="479690" cy="1440160"/>
          </a:xfrm>
          <a:prstGeom prst="straightConnector1">
            <a:avLst/>
          </a:prstGeom>
          <a:ln w="317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179512" y="3429000"/>
            <a:ext cx="252028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Lägg in tröjnummer på alla spelare</a:t>
            </a:r>
          </a:p>
          <a:p>
            <a:endParaRPr lang="sv-SE" dirty="0"/>
          </a:p>
          <a:p>
            <a:endParaRPr lang="sv-SE" dirty="0" smtClean="0"/>
          </a:p>
          <a:p>
            <a:r>
              <a:rPr lang="sv-SE" dirty="0" smtClean="0"/>
              <a:t>Även kapten om ni har en fast, annars är det smidigare att kryssa på utskrivit matchprotokoll</a:t>
            </a:r>
            <a:endParaRPr lang="sv-SE" dirty="0"/>
          </a:p>
        </p:txBody>
      </p:sp>
      <p:cxnSp>
        <p:nvCxnSpPr>
          <p:cNvPr id="10" name="Straight Arrow Connector 9"/>
          <p:cNvCxnSpPr/>
          <p:nvPr/>
        </p:nvCxnSpPr>
        <p:spPr>
          <a:xfrm flipV="1">
            <a:off x="2004078" y="3429000"/>
            <a:ext cx="1631818" cy="504056"/>
          </a:xfrm>
          <a:prstGeom prst="straightConnector1">
            <a:avLst/>
          </a:prstGeom>
          <a:ln w="317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25861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412776"/>
            <a:ext cx="8335835" cy="27874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67544" y="404664"/>
            <a:ext cx="626889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/>
              <a:t>Här kan du sortera på födelseår för att få en minder lista att leta i</a:t>
            </a:r>
          </a:p>
          <a:p>
            <a:r>
              <a:rPr lang="sv-SE" dirty="0" smtClean="0"/>
              <a:t>Markera en eller flera spelare och tryck Lägg till valda spelare</a:t>
            </a:r>
          </a:p>
          <a:p>
            <a:r>
              <a:rPr lang="sv-SE" dirty="0" smtClean="0"/>
              <a:t>Tryck Stäng</a:t>
            </a:r>
            <a:endParaRPr lang="sv-SE" dirty="0"/>
          </a:p>
          <a:p>
            <a:endParaRPr lang="sv-SE" dirty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4293096"/>
            <a:ext cx="2647950" cy="40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" name="Straight Arrow Connector 6"/>
          <p:cNvCxnSpPr/>
          <p:nvPr/>
        </p:nvCxnSpPr>
        <p:spPr>
          <a:xfrm flipH="1">
            <a:off x="1403648" y="980728"/>
            <a:ext cx="3456384" cy="3384376"/>
          </a:xfrm>
          <a:prstGeom prst="straightConnector1">
            <a:avLst/>
          </a:prstGeom>
          <a:ln w="317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497219" y="5299081"/>
            <a:ext cx="306436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/>
              <a:t>Tänk på att spara trupp när du </a:t>
            </a:r>
          </a:p>
          <a:p>
            <a:r>
              <a:rPr lang="sv-SE" dirty="0" smtClean="0"/>
              <a:t>kommer tillbaka till ditt lag </a:t>
            </a:r>
            <a:endParaRPr lang="sv-SE" dirty="0"/>
          </a:p>
        </p:txBody>
      </p:sp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3394" y="3531062"/>
            <a:ext cx="4312982" cy="32674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2" name="Straight Arrow Connector 11"/>
          <p:cNvCxnSpPr/>
          <p:nvPr/>
        </p:nvCxnSpPr>
        <p:spPr>
          <a:xfrm>
            <a:off x="3131840" y="5733256"/>
            <a:ext cx="1512168" cy="864096"/>
          </a:xfrm>
          <a:prstGeom prst="straightConnector1">
            <a:avLst/>
          </a:prstGeom>
          <a:ln w="317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1403648" y="1268760"/>
            <a:ext cx="792088" cy="3096344"/>
          </a:xfrm>
          <a:prstGeom prst="straightConnector1">
            <a:avLst/>
          </a:prstGeom>
          <a:ln w="317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89389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43608" y="219998"/>
            <a:ext cx="685854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/>
              <a:t>Om inte spelaren finns med i lista så måste man lägga till dem manuellt</a:t>
            </a:r>
          </a:p>
          <a:p>
            <a:r>
              <a:rPr lang="sv-SE" dirty="0" smtClean="0"/>
              <a:t>Välj flik Spelare</a:t>
            </a:r>
            <a:endParaRPr lang="sv-SE" dirty="0"/>
          </a:p>
          <a:p>
            <a:r>
              <a:rPr lang="sv-SE" dirty="0" smtClean="0"/>
              <a:t>Tryck på Registrera ny spelare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4794" y="1412776"/>
            <a:ext cx="6827358" cy="39573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Straight Arrow Connector 5"/>
          <p:cNvCxnSpPr/>
          <p:nvPr/>
        </p:nvCxnSpPr>
        <p:spPr>
          <a:xfrm flipH="1">
            <a:off x="3059832" y="1143328"/>
            <a:ext cx="288032" cy="1421576"/>
          </a:xfrm>
          <a:prstGeom prst="straightConnector1">
            <a:avLst/>
          </a:prstGeom>
          <a:ln w="317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2555776" y="764704"/>
            <a:ext cx="936104" cy="1224136"/>
          </a:xfrm>
          <a:prstGeom prst="straightConnector1">
            <a:avLst/>
          </a:prstGeom>
          <a:ln w="317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99588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620688"/>
            <a:ext cx="6120680" cy="5292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475655" y="158913"/>
            <a:ext cx="45421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/>
              <a:t>Skriv in personnummer och tryck Hämta namn</a:t>
            </a:r>
            <a:endParaRPr lang="sv-SE" dirty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4896036" y="528245"/>
            <a:ext cx="216024" cy="1574884"/>
          </a:xfrm>
          <a:prstGeom prst="straightConnector1">
            <a:avLst/>
          </a:prstGeom>
          <a:ln w="317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691680" y="6086777"/>
            <a:ext cx="48245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Tryck spara och visa spelarlista</a:t>
            </a:r>
          </a:p>
          <a:p>
            <a:r>
              <a:rPr lang="sv-SE" dirty="0" smtClean="0"/>
              <a:t>Börja om från blad 4 och lägg till spelare</a:t>
            </a:r>
            <a:endParaRPr lang="sv-SE" dirty="0"/>
          </a:p>
        </p:txBody>
      </p:sp>
      <p:cxnSp>
        <p:nvCxnSpPr>
          <p:cNvPr id="9" name="Straight Arrow Connector 8"/>
          <p:cNvCxnSpPr/>
          <p:nvPr/>
        </p:nvCxnSpPr>
        <p:spPr>
          <a:xfrm flipH="1" flipV="1">
            <a:off x="3059832" y="5733550"/>
            <a:ext cx="936104" cy="360040"/>
          </a:xfrm>
          <a:prstGeom prst="straightConnector1">
            <a:avLst/>
          </a:prstGeom>
          <a:ln w="317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3059832" y="497330"/>
            <a:ext cx="216024" cy="1574884"/>
          </a:xfrm>
          <a:prstGeom prst="straightConnector1">
            <a:avLst/>
          </a:prstGeom>
          <a:ln w="317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97087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127</Words>
  <Application>Microsoft Office PowerPoint</Application>
  <PresentationFormat>On-screen Show (4:3)</PresentationFormat>
  <Paragraphs>30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Volvo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Skoglund Jerry</dc:creator>
  <cp:lastModifiedBy>Skoglund Jerry</cp:lastModifiedBy>
  <cp:revision>5</cp:revision>
  <dcterms:created xsi:type="dcterms:W3CDTF">2018-04-30T09:56:31Z</dcterms:created>
  <dcterms:modified xsi:type="dcterms:W3CDTF">2018-04-30T10:39:14Z</dcterms:modified>
</cp:coreProperties>
</file>