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sldIdLst>
    <p:sldId id="425" r:id="rId2"/>
    <p:sldId id="426" r:id="rId3"/>
    <p:sldId id="427" r:id="rId4"/>
    <p:sldId id="424" r:id="rId5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B3E56E1-40A0-4B3F-B337-9474B8F39D0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78805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589FF0-F9EC-4CCC-8A96-70D581EB6FF5}" type="slidenum">
              <a:rPr lang="sv-SE" smtClean="0"/>
              <a:pPr/>
              <a:t>1</a:t>
            </a:fld>
            <a:endParaRPr lang="sv-SE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2994008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A90FA-EF54-4989-BCB2-4DA7E6E2C760}" type="slidenum">
              <a:rPr lang="sv-SE" smtClean="0"/>
              <a:pPr/>
              <a:t>2</a:t>
            </a:fld>
            <a:endParaRPr lang="sv-SE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1960668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DEE686-DEA2-4879-9D6E-4A689305162D}" type="slidenum">
              <a:rPr lang="sv-SE" smtClean="0"/>
              <a:pPr/>
              <a:t>4</a:t>
            </a:fld>
            <a:endParaRPr lang="sv-SE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val="4204628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" name="Rectangle 217"/>
          <p:cNvSpPr>
            <a:spLocks noChangeArrowheads="1"/>
          </p:cNvSpPr>
          <p:nvPr userDrawn="1"/>
        </p:nvSpPr>
        <p:spPr bwMode="auto">
          <a:xfrm>
            <a:off x="755650" y="6092825"/>
            <a:ext cx="360363" cy="357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 sz="1600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malands-ishockey.g.se/t1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://www.smalands-ishockey.g.se/t1.as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smalands-ishockey.g.se/t1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Hp_&#228;garen\Skrivbord\Domar%20cd%2007-08\Documents%20and%20Settings\S&#246;ren%20Persson\Lokala%20inst&#228;llningar\Temporary%20Internet%20Files\Content.IE5\KD6VGPAJ\Filarkiv\Avd%201\Avd%201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www.smalands-ishockey.g.se/t1.as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sz="5400" smtClean="0"/>
              <a:t>Välkomna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sz="4000" dirty="0" smtClean="0"/>
              <a:t>Matchfunktionärsutbildning</a:t>
            </a:r>
          </a:p>
          <a:p>
            <a:r>
              <a:rPr lang="sv-SE" sz="4000" dirty="0" smtClean="0"/>
              <a:t>2015-2016</a:t>
            </a:r>
            <a:endParaRPr lang="sv-SE" sz="4000" dirty="0" smtClean="0"/>
          </a:p>
        </p:txBody>
      </p:sp>
      <p:pic>
        <p:nvPicPr>
          <p:cNvPr id="2052" name="Picture 5" descr="header_left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84168" y="260648"/>
            <a:ext cx="27527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smtClean="0"/>
              <a:t>Inledning</a:t>
            </a:r>
          </a:p>
        </p:txBody>
      </p:sp>
      <p:pic>
        <p:nvPicPr>
          <p:cNvPr id="3075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042988" y="1700213"/>
            <a:ext cx="7343775" cy="3392487"/>
          </a:xfrm>
          <a:noFill/>
          <a:ln algn="ctr">
            <a:miter lim="800000"/>
            <a:headEnd/>
            <a:tailEnd/>
          </a:ln>
        </p:spPr>
      </p:pic>
      <p:pic>
        <p:nvPicPr>
          <p:cNvPr id="3076" name="Picture 5" descr="header_left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4168" y="274638"/>
            <a:ext cx="27527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 bwMode="auto">
          <a:xfrm>
            <a:off x="457200" y="1322388"/>
            <a:ext cx="8229600" cy="9544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v-SE" dirty="0" smtClean="0"/>
              <a:t>Tävlingsbestämmelse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 bwMode="auto">
          <a:xfrm>
            <a:off x="457200" y="2276872"/>
            <a:ext cx="8229600" cy="3849291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sv-SE" dirty="0" smtClean="0"/>
              <a:t>Det är föreningens, ledarens, spelarens och</a:t>
            </a:r>
          </a:p>
          <a:p>
            <a:pPr>
              <a:buFontTx/>
              <a:buNone/>
            </a:pPr>
            <a:r>
              <a:rPr lang="sv-SE" dirty="0" smtClean="0"/>
              <a:t>funktionärens skyldighet att förvissa sig om</a:t>
            </a:r>
          </a:p>
          <a:p>
            <a:pPr>
              <a:buFontTx/>
              <a:buNone/>
            </a:pPr>
            <a:r>
              <a:rPr lang="sv-SE" dirty="0" smtClean="0"/>
              <a:t>innehållet i SIF:s vid varje tid gällande</a:t>
            </a:r>
          </a:p>
          <a:p>
            <a:pPr>
              <a:buFontTx/>
              <a:buNone/>
            </a:pPr>
            <a:r>
              <a:rPr lang="sv-SE" dirty="0" smtClean="0"/>
              <a:t>tävlingsregler (§1:1).</a:t>
            </a:r>
          </a:p>
        </p:txBody>
      </p:sp>
      <p:pic>
        <p:nvPicPr>
          <p:cNvPr id="4" name="Picture 5" descr="header_left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168" y="274638"/>
            <a:ext cx="27527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/>
        </p:nvSpPr>
        <p:spPr bwMode="auto">
          <a:xfrm>
            <a:off x="1116013" y="485775"/>
            <a:ext cx="6643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sv-SE" sz="4000" b="1">
                <a:solidFill>
                  <a:schemeClr val="accent2"/>
                </a:solidFill>
              </a:rPr>
              <a:t>KURSMÅL</a:t>
            </a: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685800" y="1981200"/>
            <a:ext cx="7772400" cy="3752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hangingPunct="1">
              <a:spcBef>
                <a:spcPct val="20000"/>
              </a:spcBef>
            </a:pPr>
            <a:endParaRPr lang="sv-SE" sz="3200"/>
          </a:p>
        </p:txBody>
      </p:sp>
      <p:sp>
        <p:nvSpPr>
          <p:cNvPr id="5124" name="Text Box 9">
            <a:hlinkClick r:id="rId3" action="ppaction://hlinkpres?slideindex=1&amp;slidetitle="/>
          </p:cNvPr>
          <p:cNvSpPr txBox="1">
            <a:spLocks noChangeArrowheads="1"/>
          </p:cNvSpPr>
          <p:nvPr/>
        </p:nvSpPr>
        <p:spPr bwMode="auto">
          <a:xfrm>
            <a:off x="1042988" y="2047875"/>
            <a:ext cx="72390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 b="1"/>
          </a:p>
        </p:txBody>
      </p:sp>
      <p:sp>
        <p:nvSpPr>
          <p:cNvPr id="190364" name="Rectangle 924"/>
          <p:cNvSpPr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sv-SE" sz="3200" dirty="0"/>
              <a:t>	</a:t>
            </a:r>
            <a:r>
              <a:rPr lang="sv-SE" sz="2800" dirty="0"/>
              <a:t>M</a:t>
            </a:r>
            <a:r>
              <a:rPr lang="sv-SE" sz="2800" dirty="0" smtClean="0"/>
              <a:t>ålsättning </a:t>
            </a:r>
            <a:r>
              <a:rPr lang="sv-SE" sz="2800" dirty="0"/>
              <a:t>för matchfunktionärsutbildningen:</a:t>
            </a:r>
          </a:p>
          <a:p>
            <a:pPr marL="609600" indent="-609600">
              <a:spcBef>
                <a:spcPct val="20000"/>
              </a:spcBef>
            </a:pPr>
            <a:endParaRPr lang="sv-SE" sz="1800" dirty="0"/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sv-SE" sz="2800" dirty="0"/>
              <a:t>ska syfta till att funktionären har </a:t>
            </a:r>
            <a:r>
              <a:rPr lang="sv-SE" sz="2800" dirty="0" smtClean="0"/>
              <a:t>viss</a:t>
            </a:r>
            <a:r>
              <a:rPr lang="sv-SE" sz="2800" dirty="0" smtClean="0"/>
              <a:t> </a:t>
            </a:r>
            <a:r>
              <a:rPr lang="sv-SE" sz="2800" dirty="0"/>
              <a:t>regelkännedom.</a:t>
            </a:r>
          </a:p>
          <a:p>
            <a:pPr marL="990600" lvl="1" indent="-533400">
              <a:spcBef>
                <a:spcPct val="20000"/>
              </a:spcBef>
            </a:pPr>
            <a:endParaRPr lang="sv-SE" sz="1800" dirty="0"/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sv-SE" sz="2800" dirty="0"/>
              <a:t>ska syfta till att funktionären har god administrativ förmåga.</a:t>
            </a:r>
          </a:p>
          <a:p>
            <a:pPr marL="990600" lvl="1" indent="-533400">
              <a:spcBef>
                <a:spcPct val="20000"/>
              </a:spcBef>
            </a:pPr>
            <a:endParaRPr lang="sv-SE" sz="1800" dirty="0"/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sv-SE" sz="2800" dirty="0"/>
              <a:t>ska syfta till att funktionären ska ha genomgått </a:t>
            </a:r>
            <a:r>
              <a:rPr lang="sv-SE" sz="2800" dirty="0" smtClean="0"/>
              <a:t>en matchfunktionärskurs</a:t>
            </a:r>
            <a:r>
              <a:rPr lang="sv-SE" sz="2800" dirty="0"/>
              <a:t>.</a:t>
            </a:r>
          </a:p>
        </p:txBody>
      </p:sp>
      <p:pic>
        <p:nvPicPr>
          <p:cNvPr id="6" name="Picture 5" descr="header_left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84168" y="274638"/>
            <a:ext cx="2752725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</TotalTime>
  <Words>34</Words>
  <Application>Microsoft Office PowerPoint</Application>
  <PresentationFormat>Bildspel på skärmen (4:3)</PresentationFormat>
  <Paragraphs>20</Paragraphs>
  <Slides>4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6" baseType="lpstr">
      <vt:lpstr>Times New Roman</vt:lpstr>
      <vt:lpstr>Standardformgivning</vt:lpstr>
      <vt:lpstr>Välkomna</vt:lpstr>
      <vt:lpstr>Inledning</vt:lpstr>
      <vt:lpstr>Tävlingsbestämmelse</vt:lpstr>
      <vt:lpstr>PowerPoint-presentation</vt:lpstr>
    </vt:vector>
  </TitlesOfParts>
  <Company>Insatskompaniet F7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 bildrubrik</dc:title>
  <dc:creator>Sören Persson</dc:creator>
  <cp:lastModifiedBy>Emil Jonsson</cp:lastModifiedBy>
  <cp:revision>89</cp:revision>
  <dcterms:created xsi:type="dcterms:W3CDTF">1601-01-01T00:00:00Z</dcterms:created>
  <dcterms:modified xsi:type="dcterms:W3CDTF">2015-06-22T17:35:29Z</dcterms:modified>
</cp:coreProperties>
</file>