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6" r:id="rId3"/>
    <p:sldId id="258" r:id="rId4"/>
    <p:sldId id="259" r:id="rId5"/>
    <p:sldId id="264" r:id="rId6"/>
    <p:sldId id="265" r:id="rId7"/>
    <p:sldId id="270" r:id="rId8"/>
    <p:sldId id="267" r:id="rId9"/>
    <p:sldId id="269" r:id="rId10"/>
    <p:sldId id="268" r:id="rId11"/>
    <p:sldId id="261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5FE54-3E36-2F44-81A8-8A284AF9B7C8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58F64B6-4488-FA4E-85C8-399101D0C313}">
      <dgm:prSet phldrT="[Text]"/>
      <dgm:spPr/>
      <dgm:t>
        <a:bodyPr/>
        <a:lstStyle/>
        <a:p>
          <a:r>
            <a:rPr lang="sv-SE" dirty="0"/>
            <a:t>Januari 2019</a:t>
          </a:r>
        </a:p>
        <a:p>
          <a:r>
            <a:rPr lang="sv-SE" dirty="0"/>
            <a:t>Provträningar anmälning intresse</a:t>
          </a:r>
        </a:p>
      </dgm:t>
    </dgm:pt>
    <dgm:pt modelId="{2082CA81-7715-DA46-9213-B4533D2691A1}" type="parTrans" cxnId="{F9AD2EC6-16DB-CF41-90E0-57DC0B4BC300}">
      <dgm:prSet/>
      <dgm:spPr/>
      <dgm:t>
        <a:bodyPr/>
        <a:lstStyle/>
        <a:p>
          <a:endParaRPr lang="sv-SE"/>
        </a:p>
      </dgm:t>
    </dgm:pt>
    <dgm:pt modelId="{E5C01052-A9A8-914B-B4A5-50679A3727E3}" type="sibTrans" cxnId="{F9AD2EC6-16DB-CF41-90E0-57DC0B4BC300}">
      <dgm:prSet/>
      <dgm:spPr/>
      <dgm:t>
        <a:bodyPr/>
        <a:lstStyle/>
        <a:p>
          <a:endParaRPr lang="sv-SE"/>
        </a:p>
      </dgm:t>
    </dgm:pt>
    <dgm:pt modelId="{CD8D02A6-B492-474D-AA48-1F80D0324E7E}">
      <dgm:prSet phldrT="[Text]"/>
      <dgm:spPr/>
      <dgm:t>
        <a:bodyPr/>
        <a:lstStyle/>
        <a:p>
          <a:r>
            <a:rPr lang="sv-SE" dirty="0"/>
            <a:t>2019</a:t>
          </a:r>
        </a:p>
        <a:p>
          <a:r>
            <a:rPr lang="sv-SE" dirty="0"/>
            <a:t>April till Juni</a:t>
          </a:r>
        </a:p>
        <a:p>
          <a:r>
            <a:rPr lang="sv-SE" dirty="0"/>
            <a:t>Eftersäsong uppbyggnad</a:t>
          </a:r>
        </a:p>
        <a:p>
          <a:r>
            <a:rPr lang="sv-SE" dirty="0"/>
            <a:t>Fysik Kondition </a:t>
          </a:r>
          <a:r>
            <a:rPr lang="sv-SE" dirty="0" err="1"/>
            <a:t>Ispass</a:t>
          </a:r>
          <a:endParaRPr lang="sv-SE" dirty="0"/>
        </a:p>
      </dgm:t>
    </dgm:pt>
    <dgm:pt modelId="{3572E522-C1CB-EC46-B7C8-F6DA51D08A80}" type="parTrans" cxnId="{1D9DFAD8-B3E3-064E-BEA1-0EE16B4D6CD4}">
      <dgm:prSet/>
      <dgm:spPr/>
      <dgm:t>
        <a:bodyPr/>
        <a:lstStyle/>
        <a:p>
          <a:endParaRPr lang="sv-SE"/>
        </a:p>
      </dgm:t>
    </dgm:pt>
    <dgm:pt modelId="{9F9430E4-628F-E041-B55E-280A61296275}" type="sibTrans" cxnId="{1D9DFAD8-B3E3-064E-BEA1-0EE16B4D6CD4}">
      <dgm:prSet/>
      <dgm:spPr/>
      <dgm:t>
        <a:bodyPr/>
        <a:lstStyle/>
        <a:p>
          <a:endParaRPr lang="sv-SE"/>
        </a:p>
      </dgm:t>
    </dgm:pt>
    <dgm:pt modelId="{BE18F23B-3003-4140-BE1D-99BB6DE12D73}">
      <dgm:prSet phldrT="[Text]"/>
      <dgm:spPr/>
      <dgm:t>
        <a:bodyPr/>
        <a:lstStyle/>
        <a:p>
          <a:r>
            <a:rPr lang="sv-SE" dirty="0"/>
            <a:t>2019</a:t>
          </a:r>
        </a:p>
        <a:p>
          <a:r>
            <a:rPr lang="sv-SE" dirty="0"/>
            <a:t>Augusti v32</a:t>
          </a:r>
        </a:p>
        <a:p>
          <a:r>
            <a:rPr lang="sv-SE" dirty="0"/>
            <a:t>J18 Camp</a:t>
          </a:r>
        </a:p>
        <a:p>
          <a:r>
            <a:rPr lang="sv-SE" dirty="0"/>
            <a:t>Uppstart Isträningar</a:t>
          </a:r>
        </a:p>
      </dgm:t>
    </dgm:pt>
    <dgm:pt modelId="{753940B8-D049-4046-8176-E39656B4777B}" type="parTrans" cxnId="{C43D801A-FE56-5A45-A71A-A56C3F775148}">
      <dgm:prSet/>
      <dgm:spPr/>
      <dgm:t>
        <a:bodyPr/>
        <a:lstStyle/>
        <a:p>
          <a:endParaRPr lang="sv-SE"/>
        </a:p>
      </dgm:t>
    </dgm:pt>
    <dgm:pt modelId="{814881C6-A8C2-0348-B53C-298CA36AB8BF}" type="sibTrans" cxnId="{C43D801A-FE56-5A45-A71A-A56C3F775148}">
      <dgm:prSet/>
      <dgm:spPr/>
      <dgm:t>
        <a:bodyPr/>
        <a:lstStyle/>
        <a:p>
          <a:endParaRPr lang="sv-SE"/>
        </a:p>
      </dgm:t>
    </dgm:pt>
    <dgm:pt modelId="{6979ECEB-6F58-AB4E-950A-74F2936D9DA4}">
      <dgm:prSet phldrT="[Text]"/>
      <dgm:spPr/>
      <dgm:t>
        <a:bodyPr/>
        <a:lstStyle/>
        <a:p>
          <a:r>
            <a:rPr lang="sv-SE" dirty="0"/>
            <a:t>2019 September</a:t>
          </a:r>
        </a:p>
        <a:p>
          <a:r>
            <a:rPr lang="sv-SE" dirty="0"/>
            <a:t>Försäsongsträning</a:t>
          </a:r>
        </a:p>
        <a:p>
          <a:r>
            <a:rPr lang="sv-SE" dirty="0"/>
            <a:t>Truppen spikas</a:t>
          </a:r>
        </a:p>
      </dgm:t>
    </dgm:pt>
    <dgm:pt modelId="{C0821722-6566-A046-91D5-2B6EE2B7BD84}" type="parTrans" cxnId="{3085D2D4-7CA7-4742-B336-526D1EDEE6FF}">
      <dgm:prSet/>
      <dgm:spPr/>
      <dgm:t>
        <a:bodyPr/>
        <a:lstStyle/>
        <a:p>
          <a:endParaRPr lang="sv-SE"/>
        </a:p>
      </dgm:t>
    </dgm:pt>
    <dgm:pt modelId="{2F239396-0158-B24E-9019-13B8CEF38F67}" type="sibTrans" cxnId="{3085D2D4-7CA7-4742-B336-526D1EDEE6FF}">
      <dgm:prSet/>
      <dgm:spPr/>
      <dgm:t>
        <a:bodyPr/>
        <a:lstStyle/>
        <a:p>
          <a:endParaRPr lang="sv-SE"/>
        </a:p>
      </dgm:t>
    </dgm:pt>
    <dgm:pt modelId="{3C3980EE-9A96-ED44-99EC-541410946E72}">
      <dgm:prSet phldrT="[Text]"/>
      <dgm:spPr/>
      <dgm:t>
        <a:bodyPr/>
        <a:lstStyle/>
        <a:p>
          <a:r>
            <a:rPr lang="sv-SE" dirty="0"/>
            <a:t>J18 Seriespel</a:t>
          </a:r>
        </a:p>
      </dgm:t>
    </dgm:pt>
    <dgm:pt modelId="{DA9E0458-A5F2-9240-BD89-A72A1CDFF1B4}" type="parTrans" cxnId="{B8AAA8DB-7296-8848-9EC0-52E2E8159796}">
      <dgm:prSet/>
      <dgm:spPr/>
      <dgm:t>
        <a:bodyPr/>
        <a:lstStyle/>
        <a:p>
          <a:endParaRPr lang="sv-SE"/>
        </a:p>
      </dgm:t>
    </dgm:pt>
    <dgm:pt modelId="{B683BFCF-0D39-724D-B058-17EEB71BDAF7}" type="sibTrans" cxnId="{B8AAA8DB-7296-8848-9EC0-52E2E8159796}">
      <dgm:prSet/>
      <dgm:spPr/>
      <dgm:t>
        <a:bodyPr/>
        <a:lstStyle/>
        <a:p>
          <a:endParaRPr lang="sv-SE"/>
        </a:p>
      </dgm:t>
    </dgm:pt>
    <dgm:pt modelId="{103F8961-6C69-1441-9F7C-8208537772D0}">
      <dgm:prSet/>
      <dgm:spPr/>
      <dgm:t>
        <a:bodyPr/>
        <a:lstStyle/>
        <a:p>
          <a:r>
            <a:rPr lang="sv-SE" dirty="0"/>
            <a:t>Mars/April 2019</a:t>
          </a:r>
        </a:p>
        <a:p>
          <a:r>
            <a:rPr lang="sv-SE" dirty="0"/>
            <a:t>Provträningar</a:t>
          </a:r>
        </a:p>
        <a:p>
          <a:r>
            <a:rPr lang="sv-SE" dirty="0"/>
            <a:t>Uttagningar</a:t>
          </a:r>
        </a:p>
      </dgm:t>
    </dgm:pt>
    <dgm:pt modelId="{75880473-9033-3D4A-9FFC-E5D6E60DB830}" type="parTrans" cxnId="{28C95FFB-D9AB-EB48-B21E-76DC4AD48895}">
      <dgm:prSet/>
      <dgm:spPr/>
      <dgm:t>
        <a:bodyPr/>
        <a:lstStyle/>
        <a:p>
          <a:endParaRPr lang="sv-SE"/>
        </a:p>
      </dgm:t>
    </dgm:pt>
    <dgm:pt modelId="{D8C2FDED-630C-B14F-BCD6-91D19D5DEDAF}" type="sibTrans" cxnId="{28C95FFB-D9AB-EB48-B21E-76DC4AD48895}">
      <dgm:prSet/>
      <dgm:spPr/>
      <dgm:t>
        <a:bodyPr/>
        <a:lstStyle/>
        <a:p>
          <a:endParaRPr lang="sv-SE"/>
        </a:p>
      </dgm:t>
    </dgm:pt>
    <dgm:pt modelId="{7833B6C4-8879-7B41-9019-7806EF843143}" type="pres">
      <dgm:prSet presAssocID="{A4B5FE54-3E36-2F44-81A8-8A284AF9B7C8}" presName="Name0" presStyleCnt="0">
        <dgm:presLayoutVars>
          <dgm:dir/>
          <dgm:resizeHandles val="exact"/>
        </dgm:presLayoutVars>
      </dgm:prSet>
      <dgm:spPr/>
    </dgm:pt>
    <dgm:pt modelId="{BE8C0CB2-07E9-534E-AE5D-AB9580514E7B}" type="pres">
      <dgm:prSet presAssocID="{A4B5FE54-3E36-2F44-81A8-8A284AF9B7C8}" presName="cycle" presStyleCnt="0"/>
      <dgm:spPr/>
    </dgm:pt>
    <dgm:pt modelId="{E9B57885-0249-5C46-91F2-96062DF46982}" type="pres">
      <dgm:prSet presAssocID="{658F64B6-4488-FA4E-85C8-399101D0C313}" presName="nodeFirstNode" presStyleLbl="node1" presStyleIdx="0" presStyleCnt="6">
        <dgm:presLayoutVars>
          <dgm:bulletEnabled val="1"/>
        </dgm:presLayoutVars>
      </dgm:prSet>
      <dgm:spPr/>
    </dgm:pt>
    <dgm:pt modelId="{6265030C-5B75-2446-A114-75B4E3916DEA}" type="pres">
      <dgm:prSet presAssocID="{E5C01052-A9A8-914B-B4A5-50679A3727E3}" presName="sibTransFirstNode" presStyleLbl="bgShp" presStyleIdx="0" presStyleCnt="1"/>
      <dgm:spPr/>
    </dgm:pt>
    <dgm:pt modelId="{C6ED1170-5606-774E-B68C-2DB563EEAD16}" type="pres">
      <dgm:prSet presAssocID="{103F8961-6C69-1441-9F7C-8208537772D0}" presName="nodeFollowingNodes" presStyleLbl="node1" presStyleIdx="1" presStyleCnt="6">
        <dgm:presLayoutVars>
          <dgm:bulletEnabled val="1"/>
        </dgm:presLayoutVars>
      </dgm:prSet>
      <dgm:spPr/>
    </dgm:pt>
    <dgm:pt modelId="{DB18C7B5-1F10-A04D-9759-16C82CEA943C}" type="pres">
      <dgm:prSet presAssocID="{CD8D02A6-B492-474D-AA48-1F80D0324E7E}" presName="nodeFollowingNodes" presStyleLbl="node1" presStyleIdx="2" presStyleCnt="6" custRadScaleRad="102046" custRadScaleInc="-29727">
        <dgm:presLayoutVars>
          <dgm:bulletEnabled val="1"/>
        </dgm:presLayoutVars>
      </dgm:prSet>
      <dgm:spPr/>
    </dgm:pt>
    <dgm:pt modelId="{3F13AC34-3476-134A-88E0-4CB584B4C142}" type="pres">
      <dgm:prSet presAssocID="{BE18F23B-3003-4140-BE1D-99BB6DE12D73}" presName="nodeFollowingNodes" presStyleLbl="node1" presStyleIdx="3" presStyleCnt="6">
        <dgm:presLayoutVars>
          <dgm:bulletEnabled val="1"/>
        </dgm:presLayoutVars>
      </dgm:prSet>
      <dgm:spPr/>
    </dgm:pt>
    <dgm:pt modelId="{C6AF6E50-3C5F-D147-95F3-C9FCEEF941DE}" type="pres">
      <dgm:prSet presAssocID="{6979ECEB-6F58-AB4E-950A-74F2936D9DA4}" presName="nodeFollowingNodes" presStyleLbl="node1" presStyleIdx="4" presStyleCnt="6">
        <dgm:presLayoutVars>
          <dgm:bulletEnabled val="1"/>
        </dgm:presLayoutVars>
      </dgm:prSet>
      <dgm:spPr/>
    </dgm:pt>
    <dgm:pt modelId="{072661C4-1FF4-B843-82E0-1DF9E202C4C9}" type="pres">
      <dgm:prSet presAssocID="{3C3980EE-9A96-ED44-99EC-541410946E72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FD2D3700-EDE9-0146-854F-EEC13BF236E6}" type="presOf" srcId="{103F8961-6C69-1441-9F7C-8208537772D0}" destId="{C6ED1170-5606-774E-B68C-2DB563EEAD16}" srcOrd="0" destOrd="0" presId="urn:microsoft.com/office/officeart/2005/8/layout/cycle3"/>
    <dgm:cxn modelId="{08F67D0C-C47E-D849-BDB2-EBAE2B830748}" type="presOf" srcId="{658F64B6-4488-FA4E-85C8-399101D0C313}" destId="{E9B57885-0249-5C46-91F2-96062DF46982}" srcOrd="0" destOrd="0" presId="urn:microsoft.com/office/officeart/2005/8/layout/cycle3"/>
    <dgm:cxn modelId="{C43D801A-FE56-5A45-A71A-A56C3F775148}" srcId="{A4B5FE54-3E36-2F44-81A8-8A284AF9B7C8}" destId="{BE18F23B-3003-4140-BE1D-99BB6DE12D73}" srcOrd="3" destOrd="0" parTransId="{753940B8-D049-4046-8176-E39656B4777B}" sibTransId="{814881C6-A8C2-0348-B53C-298CA36AB8BF}"/>
    <dgm:cxn modelId="{3C10BE24-0214-9A46-86EF-655B07E8BAFD}" type="presOf" srcId="{BE18F23B-3003-4140-BE1D-99BB6DE12D73}" destId="{3F13AC34-3476-134A-88E0-4CB584B4C142}" srcOrd="0" destOrd="0" presId="urn:microsoft.com/office/officeart/2005/8/layout/cycle3"/>
    <dgm:cxn modelId="{9DB8F360-D567-9B40-A7BC-C13B59BA73FA}" type="presOf" srcId="{E5C01052-A9A8-914B-B4A5-50679A3727E3}" destId="{6265030C-5B75-2446-A114-75B4E3916DEA}" srcOrd="0" destOrd="0" presId="urn:microsoft.com/office/officeart/2005/8/layout/cycle3"/>
    <dgm:cxn modelId="{2F25778F-AFA2-9C40-88F8-9048C7646C04}" type="presOf" srcId="{A4B5FE54-3E36-2F44-81A8-8A284AF9B7C8}" destId="{7833B6C4-8879-7B41-9019-7806EF843143}" srcOrd="0" destOrd="0" presId="urn:microsoft.com/office/officeart/2005/8/layout/cycle3"/>
    <dgm:cxn modelId="{85997C96-7097-1342-B4AA-78330E68F51F}" type="presOf" srcId="{CD8D02A6-B492-474D-AA48-1F80D0324E7E}" destId="{DB18C7B5-1F10-A04D-9759-16C82CEA943C}" srcOrd="0" destOrd="0" presId="urn:microsoft.com/office/officeart/2005/8/layout/cycle3"/>
    <dgm:cxn modelId="{CDB358AC-6F62-6C4B-8FC7-DF071AD58AE5}" type="presOf" srcId="{6979ECEB-6F58-AB4E-950A-74F2936D9DA4}" destId="{C6AF6E50-3C5F-D147-95F3-C9FCEEF941DE}" srcOrd="0" destOrd="0" presId="urn:microsoft.com/office/officeart/2005/8/layout/cycle3"/>
    <dgm:cxn modelId="{0B667DBE-BF6A-A942-B5EE-9054FD9F84A6}" type="presOf" srcId="{3C3980EE-9A96-ED44-99EC-541410946E72}" destId="{072661C4-1FF4-B843-82E0-1DF9E202C4C9}" srcOrd="0" destOrd="0" presId="urn:microsoft.com/office/officeart/2005/8/layout/cycle3"/>
    <dgm:cxn modelId="{F9AD2EC6-16DB-CF41-90E0-57DC0B4BC300}" srcId="{A4B5FE54-3E36-2F44-81A8-8A284AF9B7C8}" destId="{658F64B6-4488-FA4E-85C8-399101D0C313}" srcOrd="0" destOrd="0" parTransId="{2082CA81-7715-DA46-9213-B4533D2691A1}" sibTransId="{E5C01052-A9A8-914B-B4A5-50679A3727E3}"/>
    <dgm:cxn modelId="{3085D2D4-7CA7-4742-B336-526D1EDEE6FF}" srcId="{A4B5FE54-3E36-2F44-81A8-8A284AF9B7C8}" destId="{6979ECEB-6F58-AB4E-950A-74F2936D9DA4}" srcOrd="4" destOrd="0" parTransId="{C0821722-6566-A046-91D5-2B6EE2B7BD84}" sibTransId="{2F239396-0158-B24E-9019-13B8CEF38F67}"/>
    <dgm:cxn modelId="{1D9DFAD8-B3E3-064E-BEA1-0EE16B4D6CD4}" srcId="{A4B5FE54-3E36-2F44-81A8-8A284AF9B7C8}" destId="{CD8D02A6-B492-474D-AA48-1F80D0324E7E}" srcOrd="2" destOrd="0" parTransId="{3572E522-C1CB-EC46-B7C8-F6DA51D08A80}" sibTransId="{9F9430E4-628F-E041-B55E-280A61296275}"/>
    <dgm:cxn modelId="{B8AAA8DB-7296-8848-9EC0-52E2E8159796}" srcId="{A4B5FE54-3E36-2F44-81A8-8A284AF9B7C8}" destId="{3C3980EE-9A96-ED44-99EC-541410946E72}" srcOrd="5" destOrd="0" parTransId="{DA9E0458-A5F2-9240-BD89-A72A1CDFF1B4}" sibTransId="{B683BFCF-0D39-724D-B058-17EEB71BDAF7}"/>
    <dgm:cxn modelId="{28C95FFB-D9AB-EB48-B21E-76DC4AD48895}" srcId="{A4B5FE54-3E36-2F44-81A8-8A284AF9B7C8}" destId="{103F8961-6C69-1441-9F7C-8208537772D0}" srcOrd="1" destOrd="0" parTransId="{75880473-9033-3D4A-9FFC-E5D6E60DB830}" sibTransId="{D8C2FDED-630C-B14F-BCD6-91D19D5DEDAF}"/>
    <dgm:cxn modelId="{25394317-77AD-B347-A4A0-A6AB136D8660}" type="presParOf" srcId="{7833B6C4-8879-7B41-9019-7806EF843143}" destId="{BE8C0CB2-07E9-534E-AE5D-AB9580514E7B}" srcOrd="0" destOrd="0" presId="urn:microsoft.com/office/officeart/2005/8/layout/cycle3"/>
    <dgm:cxn modelId="{BAC17AA8-6B2E-B647-BF0D-47069B5A626F}" type="presParOf" srcId="{BE8C0CB2-07E9-534E-AE5D-AB9580514E7B}" destId="{E9B57885-0249-5C46-91F2-96062DF46982}" srcOrd="0" destOrd="0" presId="urn:microsoft.com/office/officeart/2005/8/layout/cycle3"/>
    <dgm:cxn modelId="{FF6658E9-15B6-EA48-BDD6-0769875C28B3}" type="presParOf" srcId="{BE8C0CB2-07E9-534E-AE5D-AB9580514E7B}" destId="{6265030C-5B75-2446-A114-75B4E3916DEA}" srcOrd="1" destOrd="0" presId="urn:microsoft.com/office/officeart/2005/8/layout/cycle3"/>
    <dgm:cxn modelId="{6B4E6415-FD3F-C24B-BB9A-0E11FEB44440}" type="presParOf" srcId="{BE8C0CB2-07E9-534E-AE5D-AB9580514E7B}" destId="{C6ED1170-5606-774E-B68C-2DB563EEAD16}" srcOrd="2" destOrd="0" presId="urn:microsoft.com/office/officeart/2005/8/layout/cycle3"/>
    <dgm:cxn modelId="{0B5E70F7-3406-6E42-904B-06D9734CFD87}" type="presParOf" srcId="{BE8C0CB2-07E9-534E-AE5D-AB9580514E7B}" destId="{DB18C7B5-1F10-A04D-9759-16C82CEA943C}" srcOrd="3" destOrd="0" presId="urn:microsoft.com/office/officeart/2005/8/layout/cycle3"/>
    <dgm:cxn modelId="{E7101C71-D5AB-DE4C-8CF7-700A0FDBC4EE}" type="presParOf" srcId="{BE8C0CB2-07E9-534E-AE5D-AB9580514E7B}" destId="{3F13AC34-3476-134A-88E0-4CB584B4C142}" srcOrd="4" destOrd="0" presId="urn:microsoft.com/office/officeart/2005/8/layout/cycle3"/>
    <dgm:cxn modelId="{76BF3F68-E531-7443-AB7F-09DD7E68AF6F}" type="presParOf" srcId="{BE8C0CB2-07E9-534E-AE5D-AB9580514E7B}" destId="{C6AF6E50-3C5F-D147-95F3-C9FCEEF941DE}" srcOrd="5" destOrd="0" presId="urn:microsoft.com/office/officeart/2005/8/layout/cycle3"/>
    <dgm:cxn modelId="{AE49F7EC-8020-5A49-885C-1FA6C30FF1D9}" type="presParOf" srcId="{BE8C0CB2-07E9-534E-AE5D-AB9580514E7B}" destId="{072661C4-1FF4-B843-82E0-1DF9E202C4C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5030C-5B75-2446-A114-75B4E3916DEA}">
      <dsp:nvSpPr>
        <dsp:cNvPr id="0" name=""/>
        <dsp:cNvSpPr/>
      </dsp:nvSpPr>
      <dsp:spPr>
        <a:xfrm>
          <a:off x="3302993" y="-3724"/>
          <a:ext cx="4366812" cy="4366812"/>
        </a:xfrm>
        <a:prstGeom prst="circularArrow">
          <a:avLst>
            <a:gd name="adj1" fmla="val 5274"/>
            <a:gd name="adj2" fmla="val 312630"/>
            <a:gd name="adj3" fmla="val 14198864"/>
            <a:gd name="adj4" fmla="val 17144165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57885-0249-5C46-91F2-96062DF46982}">
      <dsp:nvSpPr>
        <dsp:cNvPr id="0" name=""/>
        <dsp:cNvSpPr/>
      </dsp:nvSpPr>
      <dsp:spPr>
        <a:xfrm>
          <a:off x="4642544" y="1264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Januari 2019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Provträningar anmälning intresse</a:t>
          </a:r>
        </a:p>
      </dsp:txBody>
      <dsp:txXfrm>
        <a:off x="4683738" y="42458"/>
        <a:ext cx="1605322" cy="761467"/>
      </dsp:txXfrm>
    </dsp:sp>
    <dsp:sp modelId="{C6ED1170-5606-774E-B68C-2DB563EEAD16}">
      <dsp:nvSpPr>
        <dsp:cNvPr id="0" name=""/>
        <dsp:cNvSpPr/>
      </dsp:nvSpPr>
      <dsp:spPr>
        <a:xfrm>
          <a:off x="6176731" y="887027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Mars/April 2019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Provträningar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Uttagningar</a:t>
          </a:r>
        </a:p>
      </dsp:txBody>
      <dsp:txXfrm>
        <a:off x="6217925" y="928221"/>
        <a:ext cx="1605322" cy="761467"/>
      </dsp:txXfrm>
    </dsp:sp>
    <dsp:sp modelId="{DB18C7B5-1F10-A04D-9759-16C82CEA943C}">
      <dsp:nvSpPr>
        <dsp:cNvPr id="0" name=""/>
        <dsp:cNvSpPr/>
      </dsp:nvSpPr>
      <dsp:spPr>
        <a:xfrm>
          <a:off x="6391049" y="2231888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2019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April till Juni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Eftersäsong uppbyggnad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Fysik Kondition </a:t>
          </a:r>
          <a:r>
            <a:rPr lang="sv-SE" sz="900" kern="1200" dirty="0" err="1"/>
            <a:t>Ispass</a:t>
          </a:r>
          <a:endParaRPr lang="sv-SE" sz="900" kern="1200" dirty="0"/>
        </a:p>
      </dsp:txBody>
      <dsp:txXfrm>
        <a:off x="6432243" y="2273082"/>
        <a:ext cx="1605322" cy="761467"/>
      </dsp:txXfrm>
    </dsp:sp>
    <dsp:sp modelId="{3F13AC34-3476-134A-88E0-4CB584B4C142}">
      <dsp:nvSpPr>
        <dsp:cNvPr id="0" name=""/>
        <dsp:cNvSpPr/>
      </dsp:nvSpPr>
      <dsp:spPr>
        <a:xfrm>
          <a:off x="4642544" y="3544317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2019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Augusti v32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J18 Camp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Uppstart Isträningar</a:t>
          </a:r>
        </a:p>
      </dsp:txBody>
      <dsp:txXfrm>
        <a:off x="4683738" y="3585511"/>
        <a:ext cx="1605322" cy="761467"/>
      </dsp:txXfrm>
    </dsp:sp>
    <dsp:sp modelId="{C6AF6E50-3C5F-D147-95F3-C9FCEEF941DE}">
      <dsp:nvSpPr>
        <dsp:cNvPr id="0" name=""/>
        <dsp:cNvSpPr/>
      </dsp:nvSpPr>
      <dsp:spPr>
        <a:xfrm>
          <a:off x="3108357" y="2658554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2019 September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Försäsongsträning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Truppen spikas</a:t>
          </a:r>
        </a:p>
      </dsp:txBody>
      <dsp:txXfrm>
        <a:off x="3149551" y="2699748"/>
        <a:ext cx="1605322" cy="761467"/>
      </dsp:txXfrm>
    </dsp:sp>
    <dsp:sp modelId="{072661C4-1FF4-B843-82E0-1DF9E202C4C9}">
      <dsp:nvSpPr>
        <dsp:cNvPr id="0" name=""/>
        <dsp:cNvSpPr/>
      </dsp:nvSpPr>
      <dsp:spPr>
        <a:xfrm>
          <a:off x="3108357" y="887027"/>
          <a:ext cx="1687710" cy="843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J18 Seriespel</a:t>
          </a:r>
        </a:p>
      </dsp:txBody>
      <dsp:txXfrm>
        <a:off x="3149551" y="928221"/>
        <a:ext cx="1605322" cy="76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43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88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69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568D946-F272-447A-A19A-6ED93E7238E9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252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26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32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15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022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69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77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99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0C869-C585-4E00-A479-307847EE61CB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D01D9-5E46-48A3-88F4-905B2E9E119A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076876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57400" y="47667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Boo Hockey satsar på 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J18</a:t>
            </a:r>
            <a:br>
              <a:rPr lang="sv-SE" dirty="0">
                <a:solidFill>
                  <a:srgbClr val="FFFF00"/>
                </a:solidFill>
              </a:rPr>
            </a:br>
            <a:r>
              <a:rPr lang="sv-SE" dirty="0">
                <a:solidFill>
                  <a:srgbClr val="FFFF00"/>
                </a:solidFill>
              </a:rPr>
              <a:t>2019/20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057400" y="5276800"/>
            <a:ext cx="7851648" cy="1104528"/>
          </a:xfrm>
        </p:spPr>
        <p:txBody>
          <a:bodyPr/>
          <a:lstStyle/>
          <a:p>
            <a:pPr algn="ctr"/>
            <a:r>
              <a:rPr lang="sv-SE" sz="1600" dirty="0"/>
              <a:t>Pierre Bergström Ordförande </a:t>
            </a:r>
            <a:r>
              <a:rPr lang="sv-SE" sz="1600" dirty="0" err="1"/>
              <a:t>BooHockey</a:t>
            </a:r>
            <a:endParaRPr lang="sv-SE" sz="1600" dirty="0"/>
          </a:p>
          <a:p>
            <a:pPr algn="ctr"/>
            <a:r>
              <a:rPr lang="sv-SE" sz="1600" dirty="0"/>
              <a:t>Fredrik Sandström, Styrelsen, Lagledare J18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9" y="2420889"/>
            <a:ext cx="2430561" cy="246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78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2708F3-5CA4-B946-8D07-657A1276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Försäsongsträning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C9490F-6AD1-FA45-A3B8-C3C410567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r>
              <a:rPr lang="sv-SE" dirty="0"/>
              <a:t>Uppstartscamp v32 (skolor startar 33)</a:t>
            </a:r>
          </a:p>
          <a:p>
            <a:r>
              <a:rPr lang="sv-SE" dirty="0"/>
              <a:t>Eventuellt </a:t>
            </a:r>
            <a:r>
              <a:rPr lang="sv-SE" dirty="0" err="1"/>
              <a:t>försäsongscup</a:t>
            </a:r>
            <a:endParaRPr lang="sv-SE" dirty="0"/>
          </a:p>
          <a:p>
            <a:r>
              <a:rPr lang="sv-SE" dirty="0"/>
              <a:t>Träningsmatcher med svårt motstånd</a:t>
            </a:r>
          </a:p>
          <a:p>
            <a:endParaRPr lang="sv-SE" dirty="0"/>
          </a:p>
          <a:p>
            <a:r>
              <a:rPr lang="sv-SE" dirty="0"/>
              <a:t>Varje vecka</a:t>
            </a:r>
          </a:p>
          <a:p>
            <a:pPr lvl="1"/>
            <a:r>
              <a:rPr lang="sv-SE" dirty="0"/>
              <a:t>Minst fyra </a:t>
            </a:r>
            <a:r>
              <a:rPr lang="sv-SE" dirty="0" err="1"/>
              <a:t>ispass</a:t>
            </a:r>
            <a:endParaRPr lang="sv-SE" dirty="0"/>
          </a:p>
          <a:p>
            <a:pPr lvl="1"/>
            <a:r>
              <a:rPr lang="sv-SE" dirty="0"/>
              <a:t>Löpning</a:t>
            </a:r>
          </a:p>
          <a:p>
            <a:pPr lvl="1"/>
            <a:r>
              <a:rPr lang="sv-SE" dirty="0" err="1"/>
              <a:t>Bootcamp</a:t>
            </a:r>
            <a:endParaRPr lang="sv-SE" dirty="0"/>
          </a:p>
          <a:p>
            <a:pPr lvl="1"/>
            <a:r>
              <a:rPr lang="sv-SE" dirty="0"/>
              <a:t>Styrkepass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E00E4D-6095-5B42-B1DC-03CFBA56A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75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CE6E5D88-0F81-984F-9066-B12B4B2E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Vår planering</a:t>
            </a:r>
          </a:p>
        </p:txBody>
      </p:sp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E24B0151-72B3-6D48-A2A9-06E2533E0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04025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>
            <a:extLst>
              <a:ext uri="{FF2B5EF4-FFF2-40B4-BE49-F238E27FC236}">
                <a16:creationId xmlns:a16="http://schemas.microsoft.com/office/drawing/2014/main" id="{BD36D1A0-284B-5942-A492-EDB4F3D08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93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489722-A5EE-5342-9CF7-E5738846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Är du intresserad?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C20165-7FA6-804A-ADF1-06ED7A0F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Skicka ett mail till: </a:t>
            </a:r>
          </a:p>
          <a:p>
            <a:endParaRPr lang="sv-SE" dirty="0"/>
          </a:p>
          <a:p>
            <a:r>
              <a:rPr lang="sv-SE" dirty="0"/>
              <a:t>Ring: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A65DAEF-FB2F-1544-97E6-598967E97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7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617B60-6AA8-D840-BF69-A6622955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Boo Hockey gör storsatsning på J18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FAC28A-55DE-4243-B4F3-58B59EC3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idag en bred bas av spelare som redan spelat i J18 Seriespel 2018/19</a:t>
            </a:r>
          </a:p>
          <a:p>
            <a:r>
              <a:rPr lang="sv-SE" dirty="0"/>
              <a:t>Vi har ett antal platser som vi efter ett noggrant urval kommer erbjuda aktuella spelare. Urval genomförs av tränare och ledare i Boo Hockey och </a:t>
            </a:r>
            <a:r>
              <a:rPr lang="sv-SE" dirty="0" err="1"/>
              <a:t>bedöming</a:t>
            </a:r>
            <a:r>
              <a:rPr lang="sv-SE" dirty="0"/>
              <a:t> görs utifrån ett antal olika kriterier.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FFC4CEC-7A61-EF40-A14A-3363D9583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16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FF00"/>
                </a:solidFill>
              </a:rPr>
              <a:t>Boo Hockeys ambition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>
          <a:xfrm>
            <a:off x="1981200" y="1920085"/>
            <a:ext cx="7571184" cy="4434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Sportsligt</a:t>
            </a:r>
          </a:p>
          <a:p>
            <a:r>
              <a:rPr lang="sv-SE" dirty="0"/>
              <a:t>Vår målsättning kommande säsong är att under hösten kvalificera oss till J18 All-ettan som spelas under vårsäsongen. 2020 är målsättningen att vara ett topplag i J18 All-ettan och nå kval till Elit</a:t>
            </a:r>
          </a:p>
          <a:p>
            <a:r>
              <a:rPr lang="sv-SE" dirty="0"/>
              <a:t>Vi skall erbjuda den bästa tänkbara utvecklingsplattform för spelare som har höga ambitioner med sin hockeykarriär</a:t>
            </a:r>
          </a:p>
          <a:p>
            <a:r>
              <a:rPr lang="sv-SE" dirty="0"/>
              <a:t>Vi erbjuder tränare av högsta klass med lång erfarenhet och som vet vad som krävs för att bli en bra hockeyspelare</a:t>
            </a:r>
          </a:p>
          <a:p>
            <a:endParaRPr lang="sv-SE" dirty="0"/>
          </a:p>
          <a:p>
            <a:r>
              <a:rPr lang="sv-SE" dirty="0"/>
              <a:t>Till säsongen 2020/2021 kommer vi också starta upp J20</a:t>
            </a:r>
          </a:p>
          <a:p>
            <a:endParaRPr lang="sv-SE" dirty="0"/>
          </a:p>
          <a:p>
            <a:r>
              <a:rPr lang="sv-SE" dirty="0"/>
              <a:t>Vårt motto:</a:t>
            </a:r>
          </a:p>
          <a:p>
            <a:r>
              <a:rPr lang="sv-SE" dirty="0"/>
              <a:t>Hur får vi talangerna ”att blomma ut”?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590E8E-BE96-0A44-A2D2-95AFB1C9E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5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D04699-C9E0-C042-B7CC-D1421B45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 organisation i J18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0E102A-A0BD-A34D-8C0C-2ABF847B9C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Tränare</a:t>
            </a:r>
          </a:p>
          <a:p>
            <a:r>
              <a:rPr lang="sv-SE" dirty="0"/>
              <a:t>Huvudtränare: Ola Andersson </a:t>
            </a:r>
          </a:p>
          <a:p>
            <a:pPr marL="0" indent="0">
              <a:buNone/>
            </a:pPr>
            <a:r>
              <a:rPr lang="sv-SE" sz="1900" dirty="0"/>
              <a:t>(full stege samt dommaransvarig Stockholm)</a:t>
            </a:r>
          </a:p>
          <a:p>
            <a:r>
              <a:rPr lang="sv-SE" dirty="0"/>
              <a:t>Assisterande tränare</a:t>
            </a:r>
          </a:p>
          <a:p>
            <a:pPr lvl="1"/>
            <a:r>
              <a:rPr lang="sv-SE" dirty="0"/>
              <a:t>Björn Ferber Huvudtränare</a:t>
            </a:r>
          </a:p>
          <a:p>
            <a:pPr lvl="1"/>
            <a:r>
              <a:rPr lang="sv-SE" sz="1900" dirty="0"/>
              <a:t>(Sportsligt </a:t>
            </a:r>
            <a:r>
              <a:rPr lang="sv-SE" sz="1900" dirty="0" err="1"/>
              <a:t>ansv</a:t>
            </a:r>
            <a:r>
              <a:rPr lang="sv-SE" sz="1900" dirty="0"/>
              <a:t> </a:t>
            </a:r>
            <a:r>
              <a:rPr lang="sv-SE" sz="1900" dirty="0" err="1"/>
              <a:t>BooHC</a:t>
            </a:r>
            <a:r>
              <a:rPr lang="sv-SE" sz="1900" dirty="0"/>
              <a:t>/Full stege i UTB)</a:t>
            </a:r>
          </a:p>
          <a:p>
            <a:pPr lvl="1"/>
            <a:r>
              <a:rPr lang="sv-SE" dirty="0"/>
              <a:t>Anton Josefsson </a:t>
            </a:r>
            <a:r>
              <a:rPr lang="sv-SE" sz="1800" dirty="0"/>
              <a:t>(fullstege+JS1)</a:t>
            </a:r>
          </a:p>
          <a:p>
            <a:pPr lvl="1"/>
            <a:r>
              <a:rPr lang="sv-SE" dirty="0"/>
              <a:t>Rasmus Sundgren </a:t>
            </a:r>
            <a:r>
              <a:rPr lang="sv-SE" sz="1800" dirty="0"/>
              <a:t>(GK/BU1/</a:t>
            </a:r>
            <a:r>
              <a:rPr lang="sv-SE" sz="1800" dirty="0" err="1"/>
              <a:t>TrL</a:t>
            </a:r>
            <a:r>
              <a:rPr lang="sv-SE" sz="1800" dirty="0"/>
              <a:t>/JS1)</a:t>
            </a:r>
          </a:p>
          <a:p>
            <a:r>
              <a:rPr lang="sv-SE" dirty="0" err="1"/>
              <a:t>Fystränare</a:t>
            </a:r>
            <a:endParaRPr lang="sv-SE" dirty="0"/>
          </a:p>
          <a:p>
            <a:pPr lvl="1"/>
            <a:r>
              <a:rPr lang="sv-SE" dirty="0"/>
              <a:t>Rekryteras under våren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316600-A731-B340-83C9-A5FA5E977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Ordförande</a:t>
            </a:r>
          </a:p>
          <a:p>
            <a:pPr lvl="1"/>
            <a:r>
              <a:rPr lang="sv-SE" dirty="0"/>
              <a:t>Pierre Bergström</a:t>
            </a:r>
          </a:p>
          <a:p>
            <a:pPr lvl="1"/>
            <a:r>
              <a:rPr lang="sv-SE" dirty="0"/>
              <a:t>Styrelsen</a:t>
            </a:r>
          </a:p>
          <a:p>
            <a:pPr lvl="1"/>
            <a:endParaRPr lang="sv-SE" dirty="0"/>
          </a:p>
          <a:p>
            <a:r>
              <a:rPr lang="sv-SE" dirty="0"/>
              <a:t>Lagledning</a:t>
            </a:r>
          </a:p>
          <a:p>
            <a:pPr lvl="1"/>
            <a:r>
              <a:rPr lang="sv-SE" dirty="0"/>
              <a:t>Fredrik Sandström</a:t>
            </a:r>
          </a:p>
          <a:p>
            <a:pPr lvl="1"/>
            <a:r>
              <a:rPr lang="sv-SE" dirty="0"/>
              <a:t>Nina </a:t>
            </a:r>
            <a:r>
              <a:rPr lang="sv-SE" dirty="0" err="1"/>
              <a:t>Saving</a:t>
            </a:r>
            <a:endParaRPr lang="sv-SE" dirty="0"/>
          </a:p>
          <a:p>
            <a:r>
              <a:rPr lang="sv-SE" dirty="0" err="1"/>
              <a:t>Materialare</a:t>
            </a:r>
            <a:endParaRPr lang="sv-SE" dirty="0"/>
          </a:p>
          <a:p>
            <a:pPr lvl="1"/>
            <a:r>
              <a:rPr lang="sv-SE" dirty="0"/>
              <a:t>Roger </a:t>
            </a:r>
            <a:r>
              <a:rPr lang="sv-SE" dirty="0" err="1"/>
              <a:t>Lillbåsk</a:t>
            </a:r>
            <a:endParaRPr lang="sv-SE" dirty="0"/>
          </a:p>
          <a:p>
            <a:pPr lvl="1"/>
            <a:r>
              <a:rPr lang="sv-SE" dirty="0"/>
              <a:t>Lars </a:t>
            </a:r>
            <a:r>
              <a:rPr lang="sv-SE" dirty="0" err="1"/>
              <a:t>Snäckerström</a:t>
            </a:r>
            <a:endParaRPr lang="sv-SE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A33477C-F337-7741-9222-160AFE22D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79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3CF42D3-7F7C-7D40-92AB-F1664222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Boo Hockey erbjuder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9695F9E-B865-BF44-AE01-053B404DE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Fysträning och uppbyggnad under våren av </a:t>
            </a:r>
            <a:r>
              <a:rPr lang="sv-SE" dirty="0" err="1"/>
              <a:t>fystränare</a:t>
            </a:r>
            <a:endParaRPr lang="sv-SE" dirty="0"/>
          </a:p>
          <a:p>
            <a:r>
              <a:rPr lang="sv-SE" dirty="0"/>
              <a:t>Gym</a:t>
            </a:r>
          </a:p>
          <a:p>
            <a:r>
              <a:rPr lang="sv-SE" dirty="0" err="1"/>
              <a:t>Ispass</a:t>
            </a:r>
            <a:r>
              <a:rPr lang="sv-SE" dirty="0"/>
              <a:t> fram till Maj med spelidé, teknik, </a:t>
            </a:r>
            <a:r>
              <a:rPr lang="sv-SE" dirty="0" err="1"/>
              <a:t>etc</a:t>
            </a:r>
            <a:endParaRPr lang="sv-SE" dirty="0"/>
          </a:p>
          <a:p>
            <a:r>
              <a:rPr lang="sv-SE" dirty="0"/>
              <a:t>Teori</a:t>
            </a:r>
          </a:p>
          <a:p>
            <a:r>
              <a:rPr lang="sv-SE" dirty="0"/>
              <a:t>Uppstartsläger, träningsmatcher</a:t>
            </a:r>
          </a:p>
          <a:p>
            <a:endParaRPr lang="sv-SE" dirty="0"/>
          </a:p>
          <a:p>
            <a:r>
              <a:rPr lang="sv-SE" dirty="0"/>
              <a:t>Tränare av högsta klass som har rätt kvalifikationer från förbundets utbildningar</a:t>
            </a:r>
          </a:p>
          <a:p>
            <a:r>
              <a:rPr lang="sv-SE" dirty="0"/>
              <a:t>Individuell coaching med individuella målsättningar</a:t>
            </a:r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8C36646-FE3F-FD4A-A56F-10BF549AC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51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214245-625D-394C-95D7-96204F04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Boo Hockey J18 kräver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7341D8-8099-F54C-AEE7-F177ABE4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Goda hockeykunskaper</a:t>
            </a:r>
          </a:p>
          <a:p>
            <a:r>
              <a:rPr lang="sv-SE" dirty="0"/>
              <a:t>God skridskoteknik</a:t>
            </a:r>
          </a:p>
          <a:p>
            <a:r>
              <a:rPr lang="sv-SE" dirty="0"/>
              <a:t>Kamratskap, Ambition och Inställning</a:t>
            </a:r>
          </a:p>
          <a:p>
            <a:r>
              <a:rPr lang="sv-SE" dirty="0"/>
              <a:t>Träningsflit</a:t>
            </a:r>
          </a:p>
          <a:p>
            <a:r>
              <a:rPr lang="sv-SE" dirty="0"/>
              <a:t>Fokus på träningen innan, under och efter träningspassen</a:t>
            </a:r>
          </a:p>
          <a:p>
            <a:r>
              <a:rPr lang="sv-SE" dirty="0"/>
              <a:t>Exemplariskt uppförande mot spelare, ledare, motståndare och domare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87A3F9-3AAF-B24F-8CF4-C39D05806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96876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59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CFDB405-0EBC-2E4C-9AB1-76226B6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Våra Lag och träningsgrupper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0079562-C704-9847-B58E-708503028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J18 A (2002/2003/2004)</a:t>
            </a:r>
          </a:p>
          <a:p>
            <a:pPr lvl="1"/>
            <a:r>
              <a:rPr lang="sv-SE" dirty="0"/>
              <a:t>Högst 25 spelare (22)</a:t>
            </a:r>
          </a:p>
          <a:p>
            <a:pPr lvl="1"/>
            <a:r>
              <a:rPr lang="sv-SE" dirty="0"/>
              <a:t>Spelare tas ut av Tränare/ledare</a:t>
            </a:r>
          </a:p>
          <a:p>
            <a:pPr lvl="1"/>
            <a:r>
              <a:rPr lang="sv-SE" dirty="0"/>
              <a:t>Matchning </a:t>
            </a:r>
            <a:r>
              <a:rPr lang="sv-SE" dirty="0" err="1"/>
              <a:t>mht</a:t>
            </a:r>
            <a:r>
              <a:rPr lang="sv-SE" dirty="0"/>
              <a:t> motstånd</a:t>
            </a:r>
          </a:p>
          <a:p>
            <a:pPr lvl="1"/>
            <a:r>
              <a:rPr lang="sv-SE" dirty="0"/>
              <a:t>Samträning Forward Back träningar med J18Utv</a:t>
            </a:r>
          </a:p>
          <a:p>
            <a:pPr lvl="1"/>
            <a:r>
              <a:rPr lang="sv-SE" dirty="0"/>
              <a:t>Möjlighet till samträning med Nacka J18</a:t>
            </a:r>
          </a:p>
          <a:p>
            <a:pPr lvl="1"/>
            <a:r>
              <a:rPr lang="sv-SE" dirty="0"/>
              <a:t>Höga fysiska krav</a:t>
            </a:r>
          </a:p>
          <a:p>
            <a:pPr lvl="1"/>
            <a:r>
              <a:rPr lang="sv-SE" dirty="0"/>
              <a:t>Hockeykunskap</a:t>
            </a:r>
          </a:p>
          <a:p>
            <a:pPr lvl="1"/>
            <a:r>
              <a:rPr lang="sv-SE" dirty="0"/>
              <a:t>Kamratskap – Inställning - Fokus</a:t>
            </a:r>
          </a:p>
          <a:p>
            <a:pPr lvl="1"/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68CB1AA-3303-2341-BFAF-EC83D3C06A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J18 Utveckling (2003/2004/2002)</a:t>
            </a:r>
          </a:p>
          <a:p>
            <a:pPr lvl="1"/>
            <a:r>
              <a:rPr lang="sv-SE" dirty="0"/>
              <a:t>20 Spelare samt 5 U16</a:t>
            </a:r>
          </a:p>
          <a:p>
            <a:pPr lvl="1"/>
            <a:r>
              <a:rPr lang="sv-SE" dirty="0"/>
              <a:t>Samtränar vid behov med U16</a:t>
            </a:r>
          </a:p>
          <a:p>
            <a:pPr lvl="1"/>
            <a:r>
              <a:rPr lang="sv-SE" dirty="0"/>
              <a:t>Samträning Forward/Back med J18A</a:t>
            </a:r>
          </a:p>
          <a:p>
            <a:pPr lvl="1"/>
            <a:r>
              <a:rPr lang="sv-SE" dirty="0"/>
              <a:t>Målsättning att utvecklas till att spela där man har ambition</a:t>
            </a:r>
          </a:p>
          <a:p>
            <a:pPr lvl="1"/>
            <a:r>
              <a:rPr lang="sv-SE" dirty="0"/>
              <a:t>Fysiska krav</a:t>
            </a:r>
          </a:p>
          <a:p>
            <a:pPr lvl="1"/>
            <a:r>
              <a:rPr lang="sv-SE" dirty="0"/>
              <a:t>Hockeykunskap</a:t>
            </a:r>
          </a:p>
          <a:p>
            <a:pPr lvl="1"/>
            <a:r>
              <a:rPr lang="sv-SE" dirty="0"/>
              <a:t>Ambition – Träningsfokus</a:t>
            </a:r>
          </a:p>
          <a:p>
            <a:pPr lvl="1"/>
            <a:r>
              <a:rPr lang="sv-SE" dirty="0"/>
              <a:t>Kamratskap – Inställning - Fokus</a:t>
            </a:r>
          </a:p>
          <a:p>
            <a:pPr lvl="1"/>
            <a:endParaRPr lang="sv-SE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2020366-C239-0C42-B77E-F6A2B4848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51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C95392-2144-0745-86B7-AE929621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Eftersäsongsträningen fram till sommaren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2D033-1134-D247-83A8-488B0FD8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Träning fram till midsommar kommer vara fem gånger/vecka och består </a:t>
            </a:r>
            <a:r>
              <a:rPr lang="sv-SE" dirty="0" err="1"/>
              <a:t>bl</a:t>
            </a:r>
            <a:r>
              <a:rPr lang="sv-SE" dirty="0"/>
              <a:t> a av</a:t>
            </a:r>
          </a:p>
          <a:p>
            <a:pPr lvl="1"/>
            <a:r>
              <a:rPr lang="sv-SE" dirty="0" err="1"/>
              <a:t>Ispass</a:t>
            </a:r>
            <a:endParaRPr lang="sv-SE" dirty="0"/>
          </a:p>
          <a:p>
            <a:pPr lvl="1"/>
            <a:r>
              <a:rPr lang="sv-SE" dirty="0" err="1"/>
              <a:t>Konditiontionsträning</a:t>
            </a:r>
            <a:endParaRPr lang="sv-SE" dirty="0"/>
          </a:p>
          <a:p>
            <a:pPr lvl="1"/>
            <a:r>
              <a:rPr lang="sv-SE" dirty="0" err="1"/>
              <a:t>Styrke</a:t>
            </a:r>
            <a:r>
              <a:rPr lang="sv-SE" dirty="0"/>
              <a:t> uppbyggnad</a:t>
            </a:r>
          </a:p>
          <a:p>
            <a:pPr lvl="2"/>
            <a:r>
              <a:rPr lang="sv-SE" dirty="0"/>
              <a:t>Gym (</a:t>
            </a:r>
            <a:r>
              <a:rPr lang="sv-SE" dirty="0" err="1"/>
              <a:t>stryrke</a:t>
            </a:r>
            <a:r>
              <a:rPr lang="sv-SE" dirty="0"/>
              <a:t> träning), cirkelträning, hinderbana</a:t>
            </a:r>
          </a:p>
          <a:p>
            <a:pPr lvl="2"/>
            <a:r>
              <a:rPr lang="sv-SE" dirty="0"/>
              <a:t>Nacka Dojo el motsvarande</a:t>
            </a:r>
          </a:p>
          <a:p>
            <a:pPr lvl="2"/>
            <a:r>
              <a:rPr lang="sv-SE" dirty="0" err="1"/>
              <a:t>BootCamp</a:t>
            </a:r>
            <a:endParaRPr lang="sv-SE" dirty="0"/>
          </a:p>
          <a:p>
            <a:pPr lvl="2"/>
            <a:r>
              <a:rPr lang="sv-SE" dirty="0"/>
              <a:t>Rörlighetsövningar som är skadeförebyggande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Styrketest, konditionstest och rörlighetstester kommer genomföras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ED9F12F-D92C-2A44-B322-EB029C591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96876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91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88545-0C02-C549-A572-C391353D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Sommarträning (vecka 26-31)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7DFEC7-A5F1-9145-AF8F-498C04B0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Individuella träningsprogram</a:t>
            </a:r>
          </a:p>
          <a:p>
            <a:pPr lvl="1"/>
            <a:r>
              <a:rPr lang="sv-SE" dirty="0"/>
              <a:t>Minst fyra aktiviteter/träningstillfällen varje vecka</a:t>
            </a:r>
          </a:p>
          <a:p>
            <a:pPr lvl="1"/>
            <a:r>
              <a:rPr lang="sv-SE" dirty="0"/>
              <a:t>Aktiv sommar med simning, löpning, fotboll </a:t>
            </a:r>
            <a:r>
              <a:rPr lang="sv-SE" dirty="0" err="1"/>
              <a:t>etc</a:t>
            </a:r>
            <a:endParaRPr lang="sv-SE" dirty="0"/>
          </a:p>
          <a:p>
            <a:pPr lvl="1"/>
            <a:r>
              <a:rPr lang="sv-SE" dirty="0"/>
              <a:t>Personlig logg av aktiviteter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6B377CB-678B-C243-B32E-25BAC23FC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5" y="85725"/>
            <a:ext cx="82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177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537</Words>
  <Application>Microsoft Macintosh PowerPoint</Application>
  <PresentationFormat>Bredbild</PresentationFormat>
  <Paragraphs>122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Flöde</vt:lpstr>
      <vt:lpstr>Boo Hockey satsar på  J18 2019/20</vt:lpstr>
      <vt:lpstr>Boo Hockey gör storsatsning på J18</vt:lpstr>
      <vt:lpstr>Boo Hockeys ambition</vt:lpstr>
      <vt:lpstr>Vår organisation i J18</vt:lpstr>
      <vt:lpstr>Boo Hockey erbjuder</vt:lpstr>
      <vt:lpstr>Boo Hockey J18 kräver</vt:lpstr>
      <vt:lpstr>Våra Lag och träningsgrupper</vt:lpstr>
      <vt:lpstr>Eftersäsongsträningen fram till sommaren</vt:lpstr>
      <vt:lpstr>Sommarträning (vecka 26-31)</vt:lpstr>
      <vt:lpstr>Försäsongsträning </vt:lpstr>
      <vt:lpstr>Vår planering</vt:lpstr>
      <vt:lpstr>Är du intresserad?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 Hockey satsar på  J18 2019/20</dc:title>
  <dc:creator>Jennifer Sandström</dc:creator>
  <cp:lastModifiedBy>Jennifer Sandström</cp:lastModifiedBy>
  <cp:revision>28</cp:revision>
  <dcterms:created xsi:type="dcterms:W3CDTF">2018-12-09T13:17:50Z</dcterms:created>
  <dcterms:modified xsi:type="dcterms:W3CDTF">2018-12-18T05:56:58Z</dcterms:modified>
</cp:coreProperties>
</file>