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009" autoAdjust="0"/>
    <p:restoredTop sz="96914" autoAdjust="0"/>
  </p:normalViewPr>
  <p:slideViewPr>
    <p:cSldViewPr>
      <p:cViewPr>
        <p:scale>
          <a:sx n="100" d="100"/>
          <a:sy n="100" d="100"/>
        </p:scale>
        <p:origin x="-1740" y="2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FDB9-925C-4DBC-9BF7-0A3191A49CCA}" type="datetimeFigureOut">
              <a:rPr lang="sv-SE" smtClean="0"/>
              <a:pPr/>
              <a:t>2015-06-02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2637-9833-43B4-9127-2ACD828C7F8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17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FDB9-925C-4DBC-9BF7-0A3191A49CCA}" type="datetimeFigureOut">
              <a:rPr lang="sv-SE" smtClean="0"/>
              <a:pPr/>
              <a:t>2015-06-02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2637-9833-43B4-9127-2ACD828C7F8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113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FDB9-925C-4DBC-9BF7-0A3191A49CCA}" type="datetimeFigureOut">
              <a:rPr lang="sv-SE" smtClean="0"/>
              <a:pPr/>
              <a:t>2015-06-02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2637-9833-43B4-9127-2ACD828C7F8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38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FDB9-925C-4DBC-9BF7-0A3191A49CCA}" type="datetimeFigureOut">
              <a:rPr lang="sv-SE" smtClean="0"/>
              <a:pPr/>
              <a:t>2015-06-02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2637-9833-43B4-9127-2ACD828C7F8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16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FDB9-925C-4DBC-9BF7-0A3191A49CCA}" type="datetimeFigureOut">
              <a:rPr lang="sv-SE" smtClean="0"/>
              <a:pPr/>
              <a:t>2015-06-02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2637-9833-43B4-9127-2ACD828C7F8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15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FDB9-925C-4DBC-9BF7-0A3191A49CCA}" type="datetimeFigureOut">
              <a:rPr lang="sv-SE" smtClean="0"/>
              <a:pPr/>
              <a:t>2015-06-02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2637-9833-43B4-9127-2ACD828C7F8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9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FDB9-925C-4DBC-9BF7-0A3191A49CCA}" type="datetimeFigureOut">
              <a:rPr lang="sv-SE" smtClean="0"/>
              <a:pPr/>
              <a:t>2015-06-02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2637-9833-43B4-9127-2ACD828C7F8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57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FDB9-925C-4DBC-9BF7-0A3191A49CCA}" type="datetimeFigureOut">
              <a:rPr lang="sv-SE" smtClean="0"/>
              <a:pPr/>
              <a:t>2015-06-02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2637-9833-43B4-9127-2ACD828C7F8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1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FDB9-925C-4DBC-9BF7-0A3191A49CCA}" type="datetimeFigureOut">
              <a:rPr lang="sv-SE" smtClean="0"/>
              <a:pPr/>
              <a:t>2015-06-02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2637-9833-43B4-9127-2ACD828C7F8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99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FDB9-925C-4DBC-9BF7-0A3191A49CCA}" type="datetimeFigureOut">
              <a:rPr lang="sv-SE" smtClean="0"/>
              <a:pPr/>
              <a:t>2015-06-02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2637-9833-43B4-9127-2ACD828C7F8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0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FDB9-925C-4DBC-9BF7-0A3191A49CCA}" type="datetimeFigureOut">
              <a:rPr lang="sv-SE" smtClean="0"/>
              <a:pPr/>
              <a:t>2015-06-02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2637-9833-43B4-9127-2ACD828C7F8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72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FFDB9-925C-4DBC-9BF7-0A3191A49CCA}" type="datetimeFigureOut">
              <a:rPr lang="sv-SE" smtClean="0"/>
              <a:pPr/>
              <a:t>2015-06-02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42637-9833-43B4-9127-2ACD828C7F8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53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hyperlink" Target="http://www.laget.se/SommarcupUngd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jpe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14875" r="26932" b="17753"/>
          <a:stretch/>
        </p:blipFill>
        <p:spPr bwMode="auto">
          <a:xfrm>
            <a:off x="119708" y="1186458"/>
            <a:ext cx="6593854" cy="569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260648" y="1118358"/>
            <a:ext cx="6336704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>
                <a:solidFill>
                  <a:schemeClr val="bg1"/>
                </a:solidFill>
                <a:latin typeface="+mj-lt"/>
              </a:rPr>
              <a:t>Välkommen  till Sommarcupen</a:t>
            </a:r>
          </a:p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Bodens BK </a:t>
            </a:r>
            <a:r>
              <a:rPr lang="sv-SE" sz="2400" b="1" dirty="0" smtClean="0">
                <a:solidFill>
                  <a:schemeClr val="bg1"/>
                </a:solidFill>
              </a:rPr>
              <a:t>Handboll</a:t>
            </a:r>
            <a:endParaRPr lang="sv-SE" sz="2400" dirty="0">
              <a:solidFill>
                <a:schemeClr val="bg1"/>
              </a:solidFill>
            </a:endParaRPr>
          </a:p>
          <a:p>
            <a:pPr algn="ctr"/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b="1" dirty="0" smtClean="0">
                <a:solidFill>
                  <a:schemeClr val="bg1"/>
                </a:solidFill>
              </a:rPr>
              <a:t>i samarbete med Boden Handboll IF och Hornskrokens IF, inbjuder till </a:t>
            </a:r>
            <a:endParaRPr lang="sv-SE" sz="2000" b="1" dirty="0" smtClean="0">
              <a:solidFill>
                <a:schemeClr val="bg1"/>
              </a:solidFill>
            </a:endParaRPr>
          </a:p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Sommar cup  </a:t>
            </a:r>
            <a:r>
              <a:rPr lang="sv-SE" sz="2400" b="1" dirty="0" smtClean="0">
                <a:solidFill>
                  <a:schemeClr val="bg1"/>
                </a:solidFill>
              </a:rPr>
              <a:t>i Boden 15-18 Juli</a:t>
            </a: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En handbolls turnering för flickor &amp; pojkar </a:t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> A: 98/99   B: 00/01  C:02/03   D: 04/05  E:06/07</a:t>
            </a: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 Vi spelar samtidigt på flera arenor samt även vissa matcher utomhus och under midnattssol </a:t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>Finalerna  spelas på lördagen</a:t>
            </a:r>
            <a:br>
              <a:rPr lang="sv-SE" b="1" dirty="0" smtClean="0">
                <a:solidFill>
                  <a:schemeClr val="bg1"/>
                </a:solidFill>
              </a:rPr>
            </a:br>
            <a:endParaRPr lang="sv-SE" b="1" dirty="0" smtClean="0">
              <a:solidFill>
                <a:schemeClr val="bg1"/>
              </a:solidFill>
            </a:endParaRPr>
          </a:p>
          <a:p>
            <a:pPr algn="ctr"/>
            <a:endParaRPr lang="sv-SE" b="1" dirty="0" smtClean="0"/>
          </a:p>
          <a:p>
            <a:pPr algn="ctr"/>
            <a:endParaRPr lang="sv-SE" b="1" dirty="0" smtClean="0">
              <a:solidFill>
                <a:schemeClr val="bg1"/>
              </a:solidFill>
            </a:endParaRPr>
          </a:p>
          <a:p>
            <a:pPr algn="ctr"/>
            <a:endParaRPr lang="sv-SE" b="1" dirty="0" smtClean="0">
              <a:solidFill>
                <a:schemeClr val="bg1"/>
              </a:solidFill>
            </a:endParaRPr>
          </a:p>
          <a:p>
            <a:pPr algn="ctr"/>
            <a:endParaRPr lang="sv-SE" sz="2400" b="1" dirty="0" smtClean="0"/>
          </a:p>
          <a:p>
            <a:pPr algn="ctr"/>
            <a:endParaRPr lang="sv-SE" sz="2400" b="1" dirty="0" smtClean="0"/>
          </a:p>
          <a:p>
            <a:pPr algn="ctr"/>
            <a:endParaRPr lang="sv-SE" sz="2400" b="1" dirty="0" smtClean="0"/>
          </a:p>
          <a:p>
            <a:pPr algn="ctr"/>
            <a:r>
              <a:rPr lang="sv-SE" sz="2400" b="1" dirty="0" smtClean="0"/>
              <a:t>Tävlingsform: Gruppspel</a:t>
            </a:r>
          </a:p>
          <a:p>
            <a:pPr algn="ctr"/>
            <a:endParaRPr lang="sv-SE" b="1" dirty="0" smtClean="0"/>
          </a:p>
          <a:p>
            <a:pPr algn="ctr"/>
            <a:r>
              <a:rPr lang="sv-SE" sz="2400" b="1" dirty="0" smtClean="0"/>
              <a:t>Samtidigt är det Boden </a:t>
            </a:r>
            <a:r>
              <a:rPr lang="sv-SE" sz="2400" b="1" dirty="0" err="1" smtClean="0"/>
              <a:t>Alive</a:t>
            </a:r>
            <a:r>
              <a:rPr lang="sv-SE" sz="2400" b="1" dirty="0" smtClean="0"/>
              <a:t> och Tivoli</a:t>
            </a:r>
          </a:p>
          <a:p>
            <a:pPr algn="ctr"/>
            <a:endParaRPr lang="sv-SE" sz="2000" b="1" dirty="0" smtClean="0"/>
          </a:p>
          <a:p>
            <a:pPr algn="ctr"/>
            <a:r>
              <a:rPr lang="sv-SE" sz="3200" b="1" dirty="0" smtClean="0"/>
              <a:t>Sommarcupen –perfekt i kombination med semester </a:t>
            </a:r>
          </a:p>
        </p:txBody>
      </p:sp>
      <p:pic>
        <p:nvPicPr>
          <p:cNvPr id="7" name="Bildobjekt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323528"/>
            <a:ext cx="576063" cy="587366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47375"/>
              </p:ext>
            </p:extLst>
          </p:nvPr>
        </p:nvGraphicFramePr>
        <p:xfrm>
          <a:off x="1628800" y="297120"/>
          <a:ext cx="481066" cy="613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4524480" imgH="5829480" progId="">
                  <p:embed/>
                </p:oleObj>
              </mc:Choice>
              <mc:Fallback>
                <p:oleObj r:id="rId5" imgW="4524480" imgH="5829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800" y="297120"/>
                        <a:ext cx="481066" cy="61377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C:\Users\Rico\AppData\Local\Microsoft\Windows\Temporary Internet Files\Content.Outlook\Y9H8ZPF3\1048253_653175658078950_1222135466_o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656" y="4644008"/>
            <a:ext cx="2757446" cy="1944216"/>
          </a:xfrm>
          <a:prstGeom prst="rect">
            <a:avLst/>
          </a:prstGeom>
          <a:noFill/>
        </p:spPr>
      </p:pic>
      <p:pic>
        <p:nvPicPr>
          <p:cNvPr id="1028" name="Picture 4" descr="C:\Users\Rico\AppData\Local\Microsoft\Windows\Temporary Internet Files\Content.Outlook\Y9H8ZPF3\1782373_653176344745548_143141774_o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5024" y="4644008"/>
            <a:ext cx="2714216" cy="1944216"/>
          </a:xfrm>
          <a:prstGeom prst="rect">
            <a:avLst/>
          </a:prstGeom>
          <a:noFill/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98" y="137276"/>
            <a:ext cx="877391" cy="9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14875" r="26932" b="17753"/>
          <a:stretch/>
        </p:blipFill>
        <p:spPr bwMode="auto">
          <a:xfrm>
            <a:off x="119708" y="1186458"/>
            <a:ext cx="6593854" cy="569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148754" y="1187624"/>
            <a:ext cx="6572250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  <a:t>Måltider att förbokas. Se sep infoblad senare</a:t>
            </a:r>
            <a:b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  <a:t>Onsdag: Kvällsfika</a:t>
            </a:r>
            <a:b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  <a:t>Torsdag - Lördag: frukost –lunch - kvällsfika</a:t>
            </a:r>
            <a:b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  <a:t>Söndag: Frukost</a:t>
            </a:r>
            <a:b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  <a:t>Priser: Frukost &amp; kvällsfika: 40 kr/ </a:t>
            </a:r>
            <a:r>
              <a:rPr lang="sv-SE" i="1" dirty="0" err="1" smtClean="0">
                <a:solidFill>
                  <a:srgbClr val="006600"/>
                </a:solidFill>
                <a:latin typeface="Franklin Gothic Heavy" pitchFamily="34" charset="0"/>
              </a:rPr>
              <a:t>st</a:t>
            </a:r>
            <a: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  <a:t/>
            </a:r>
            <a:b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  <a:t>Lunch 60 kr/ </a:t>
            </a:r>
            <a:r>
              <a:rPr lang="sv-SE" i="1" dirty="0" err="1" smtClean="0">
                <a:solidFill>
                  <a:srgbClr val="006600"/>
                </a:solidFill>
                <a:latin typeface="Franklin Gothic Heavy" pitchFamily="34" charset="0"/>
              </a:rPr>
              <a:t>st</a:t>
            </a:r>
            <a: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  <a:t/>
            </a:r>
            <a:b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  <a:t/>
            </a:r>
            <a:b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Anmälan: Anmälningskostnad 400 kr/lag</a:t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nn-NO" dirty="0" smtClean="0">
                <a:solidFill>
                  <a:srgbClr val="006600"/>
                </a:solidFill>
                <a:latin typeface="Franklin Gothic Heavy" pitchFamily="34" charset="0"/>
              </a:rPr>
              <a:t/>
            </a:r>
            <a:br>
              <a:rPr lang="nn-NO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b="1" dirty="0" smtClean="0">
                <a:solidFill>
                  <a:srgbClr val="006600"/>
                </a:solidFill>
                <a:latin typeface="Franklin Gothic Heavy" pitchFamily="34" charset="0"/>
              </a:rPr>
              <a:t>Sista dag för anmälan: 15 Juni 2015</a:t>
            </a: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/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via e-post till kansliet: </a:t>
            </a:r>
            <a:r>
              <a:rPr lang="sv-SE" dirty="0" err="1" smtClean="0">
                <a:solidFill>
                  <a:srgbClr val="006600"/>
                </a:solidFill>
                <a:latin typeface="Franklin Gothic Heavy" pitchFamily="34" charset="0"/>
              </a:rPr>
              <a:t>bbkhandboll@bbkhandboll.se</a:t>
            </a: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/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/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Bankgiro: 5070-3164</a:t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Observera att anmälan inte registreras förrän anmälningsavgiften är registrerad.</a:t>
            </a:r>
          </a:p>
          <a:p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/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Vill du veta mer, gå in på:</a:t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u="sng" dirty="0" smtClean="0">
                <a:hlinkClick r:id="rId4"/>
              </a:rPr>
              <a:t>http://www.laget.se/SommarcupUngdom</a:t>
            </a:r>
            <a:endParaRPr lang="sv-SE" dirty="0" smtClean="0"/>
          </a:p>
          <a:p>
            <a:endParaRPr lang="sv-SE" dirty="0" smtClean="0">
              <a:solidFill>
                <a:srgbClr val="006600"/>
              </a:solidFill>
              <a:latin typeface="Franklin Gothic Heavy" pitchFamily="34" charset="0"/>
            </a:endParaRPr>
          </a:p>
          <a:p>
            <a:pPr algn="ctr"/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Våra boendealternativ: Hårdförläggning i skola i direkt anslutning till </a:t>
            </a:r>
            <a:r>
              <a:rPr lang="sv-SE" dirty="0" err="1" smtClean="0">
                <a:solidFill>
                  <a:srgbClr val="006600"/>
                </a:solidFill>
                <a:latin typeface="Franklin Gothic Heavy" pitchFamily="34" charset="0"/>
              </a:rPr>
              <a:t>Hildursborg</a:t>
            </a: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, olika alternativ som campingstugor, Bed &amp; breakfast samt Camping med </a:t>
            </a:r>
            <a:r>
              <a:rPr lang="sv-SE" dirty="0" err="1" smtClean="0">
                <a:solidFill>
                  <a:srgbClr val="006600"/>
                </a:solidFill>
                <a:latin typeface="Franklin Gothic Heavy" pitchFamily="34" charset="0"/>
              </a:rPr>
              <a:t>elplats</a:t>
            </a: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 på Boden Arena</a:t>
            </a:r>
          </a:p>
          <a:p>
            <a:pPr algn="ctr"/>
            <a:endParaRPr lang="sv-SE" dirty="0" smtClean="0">
              <a:solidFill>
                <a:srgbClr val="006600"/>
              </a:solidFill>
              <a:latin typeface="Franklin Gothic Heavy" pitchFamily="34" charset="0"/>
            </a:endParaRPr>
          </a:p>
          <a:p>
            <a:pPr algn="ctr"/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Se priser på sep infoblad vilket vi återkommer med</a:t>
            </a:r>
            <a:r>
              <a:rPr lang="sv-SE" sz="2800" dirty="0" smtClean="0">
                <a:solidFill>
                  <a:srgbClr val="006600"/>
                </a:solidFill>
                <a:latin typeface="Franklin Gothic Heavy" pitchFamily="34" charset="0"/>
              </a:rPr>
              <a:t/>
            </a:r>
            <a:br>
              <a:rPr lang="sv-SE" sz="2800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sz="2800" dirty="0" smtClean="0">
                <a:solidFill>
                  <a:srgbClr val="006600"/>
                </a:solidFill>
                <a:latin typeface="Franklin Gothic Heavy" pitchFamily="34" charset="0"/>
              </a:rPr>
              <a:t/>
            </a:r>
            <a:br>
              <a:rPr lang="sv-SE" sz="2800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sz="1600" dirty="0" smtClean="0">
                <a:latin typeface="Franklin Gothic Heavy" pitchFamily="34" charset="0"/>
              </a:rPr>
              <a:t/>
            </a:r>
            <a:br>
              <a:rPr lang="sv-SE" sz="1600" dirty="0" smtClean="0">
                <a:latin typeface="Franklin Gothic Heavy" pitchFamily="34" charset="0"/>
              </a:rPr>
            </a:br>
            <a:endParaRPr lang="sv-SE" dirty="0"/>
          </a:p>
        </p:txBody>
      </p:sp>
      <p:pic>
        <p:nvPicPr>
          <p:cNvPr id="4" name="Bild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7499"/>
            <a:ext cx="14954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08" y="251520"/>
            <a:ext cx="778091" cy="734518"/>
          </a:xfrm>
          <a:prstGeom prst="rect">
            <a:avLst/>
          </a:prstGeom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960688" y="76200"/>
          <a:ext cx="7016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7" imgW="4524480" imgH="5829480" progId="">
                  <p:embed/>
                </p:oleObj>
              </mc:Choice>
              <mc:Fallback>
                <p:oleObj r:id="rId7" imgW="4524480" imgH="5829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76200"/>
                        <a:ext cx="701675" cy="895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5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14875" r="26932" b="17753"/>
          <a:stretch/>
        </p:blipFill>
        <p:spPr bwMode="auto">
          <a:xfrm>
            <a:off x="119708" y="1186458"/>
            <a:ext cx="6593854" cy="569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95250" y="1187624"/>
            <a:ext cx="65722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/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sz="1600" dirty="0" smtClean="0">
                <a:latin typeface="Franklin Gothic Heavy" pitchFamily="34" charset="0"/>
              </a:rPr>
              <a:t/>
            </a:r>
            <a:br>
              <a:rPr lang="sv-SE" sz="1600" dirty="0" smtClean="0">
                <a:latin typeface="Franklin Gothic Heavy" pitchFamily="34" charset="0"/>
              </a:rPr>
            </a:b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133350" y="1115616"/>
            <a:ext cx="6553200" cy="802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Bodens BK HF, HIF och Bodens Handboll hälsar er hjärtligt  välkomna  15 – 18 Juli</a:t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/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Vi behöver  Er anmälan senast 15 juni 2015</a:t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OBSERVERA! För att anmälan ska vara giltig måste denna anmälningstalong vara inskickad ( via post / </a:t>
            </a:r>
            <a:r>
              <a:rPr lang="sv-SE" dirty="0" err="1" smtClean="0">
                <a:solidFill>
                  <a:srgbClr val="006600"/>
                </a:solidFill>
                <a:latin typeface="Franklin Gothic Heavy" pitchFamily="34" charset="0"/>
              </a:rPr>
              <a:t>e-mail</a:t>
            </a: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) och anmälningsavgift, vara inbetald  till Bankgiro 5070-3164</a:t>
            </a:r>
          </a:p>
          <a:p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/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FÖRENING: ______________________ LAG: __________</a:t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  <a:t>Önskar delta med ________ st. lag i denna åldersklass</a:t>
            </a:r>
            <a:b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  <a:t>Antal spelare:_________</a:t>
            </a:r>
            <a:b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  <a:t>Vi anländer datum: </a:t>
            </a:r>
            <a:b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  <a:t>Kan spela match onsdag kväll       JA             NEJ  ( ringa in ) </a:t>
            </a:r>
            <a:b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  <a:t/>
            </a:r>
            <a:br>
              <a:rPr lang="sv-SE" i="1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Ansvarig ledare: ________________________________________</a:t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Adress:_______________________________________________</a:t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err="1" smtClean="0">
                <a:solidFill>
                  <a:srgbClr val="006600"/>
                </a:solidFill>
                <a:latin typeface="Franklin Gothic Heavy" pitchFamily="34" charset="0"/>
              </a:rPr>
              <a:t>Mobiltfn</a:t>
            </a: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: ________________________________________</a:t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E-post: ________________________________________________</a:t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/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Lottning, välkomstinformation sänds ut via e-post samt läggs ut på </a:t>
            </a:r>
            <a:r>
              <a:rPr lang="sv-SE" dirty="0" err="1" smtClean="0">
                <a:solidFill>
                  <a:srgbClr val="006600"/>
                </a:solidFill>
                <a:latin typeface="Franklin Gothic Heavy" pitchFamily="34" charset="0"/>
              </a:rPr>
              <a:t>bbkhandboll.se</a:t>
            </a: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 samt Sommarcupens </a:t>
            </a:r>
            <a:r>
              <a:rPr lang="sv-SE" dirty="0" err="1" smtClean="0">
                <a:solidFill>
                  <a:srgbClr val="006600"/>
                </a:solidFill>
                <a:latin typeface="Franklin Gothic Heavy" pitchFamily="34" charset="0"/>
              </a:rPr>
              <a:t>Facebooksida</a:t>
            </a: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>  under  juli</a:t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  <a:t/>
            </a:r>
            <a:br>
              <a:rPr lang="sv-SE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sz="1600" dirty="0" smtClean="0">
                <a:solidFill>
                  <a:srgbClr val="006600"/>
                </a:solidFill>
                <a:latin typeface="Franklin Gothic Heavy" pitchFamily="34" charset="0"/>
              </a:rPr>
              <a:t>Bodens BK Handbollsförening</a:t>
            </a:r>
            <a:br>
              <a:rPr lang="sv-SE" sz="1600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sz="1600" dirty="0" smtClean="0">
                <a:solidFill>
                  <a:srgbClr val="006600"/>
                </a:solidFill>
                <a:latin typeface="Franklin Gothic Heavy" pitchFamily="34" charset="0"/>
              </a:rPr>
              <a:t>tel. kansli: 0921-154 80</a:t>
            </a:r>
            <a:br>
              <a:rPr lang="sv-SE" sz="1600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sz="1600" dirty="0" smtClean="0">
                <a:solidFill>
                  <a:srgbClr val="006600"/>
                </a:solidFill>
                <a:latin typeface="Franklin Gothic Heavy" pitchFamily="34" charset="0"/>
              </a:rPr>
              <a:t>e-post: bbkhandboll@bbkhandboll.se</a:t>
            </a:r>
            <a:br>
              <a:rPr lang="sv-SE" sz="1600" dirty="0" smtClean="0">
                <a:solidFill>
                  <a:srgbClr val="006600"/>
                </a:solidFill>
                <a:latin typeface="Franklin Gothic Heavy" pitchFamily="34" charset="0"/>
              </a:rPr>
            </a:br>
            <a:r>
              <a:rPr lang="sv-SE" sz="1600" dirty="0" smtClean="0">
                <a:solidFill>
                  <a:srgbClr val="006600"/>
                </a:solidFill>
                <a:latin typeface="Franklin Gothic Heavy" pitchFamily="34" charset="0"/>
              </a:rPr>
              <a:t>Bankgiro: 5070-3164</a:t>
            </a:r>
            <a:endParaRPr lang="sv-SE" dirty="0"/>
          </a:p>
        </p:txBody>
      </p:sp>
      <p:pic>
        <p:nvPicPr>
          <p:cNvPr id="6" name="Bild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7499"/>
            <a:ext cx="14954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objekt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08" y="251520"/>
            <a:ext cx="778091" cy="734518"/>
          </a:xfrm>
          <a:prstGeom prst="rect">
            <a:avLst/>
          </a:prstGeom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960688" y="76200"/>
          <a:ext cx="7016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6" imgW="4524480" imgH="5829480" progId="">
                  <p:embed/>
                </p:oleObj>
              </mc:Choice>
              <mc:Fallback>
                <p:oleObj r:id="rId6" imgW="4524480" imgH="5829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76200"/>
                        <a:ext cx="701675" cy="895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5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56</Words>
  <Application>Microsoft Office PowerPoint</Application>
  <PresentationFormat>Bildspel på skärmen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0</vt:i4>
      </vt:variant>
      <vt:variant>
        <vt:lpstr>Bildrubriker</vt:lpstr>
      </vt:variant>
      <vt:variant>
        <vt:i4>3</vt:i4>
      </vt:variant>
    </vt:vector>
  </HeadingPairs>
  <TitlesOfParts>
    <vt:vector size="4" baseType="lpstr">
      <vt:lpstr>Office-tema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Wikberg Stig</dc:creator>
  <cp:lastModifiedBy>Lena</cp:lastModifiedBy>
  <cp:revision>85</cp:revision>
  <dcterms:created xsi:type="dcterms:W3CDTF">2014-03-04T12:16:28Z</dcterms:created>
  <dcterms:modified xsi:type="dcterms:W3CDTF">2015-06-02T20:55:24Z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b418b988-8265-4a0f-98d6-d9bbab2146b2</vt:lpwstr>
  </property>
  <property fmtid="{D5CDD505-2E9C-101B-9397-08002B2CF9AE}" pid="3" name="FörsvarsmaktenKlassificering">
    <vt:lpwstr>Ej Sekretess enligt OSL</vt:lpwstr>
  </property>
  <property fmtid="{D5CDD505-2E9C-101B-9397-08002B2CF9AE}" pid="4" name="Classification">
    <vt:lpwstr>Ej Sekretess enligt OSL</vt:lpwstr>
  </property>
</Properties>
</file>