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08A42-8D0B-4F7B-9537-93694392EAF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58A7FEB-C427-4778-863B-07A06AB6E386}">
      <dgm:prSet phldrT="[Text]" custT="1"/>
      <dgm:spPr/>
      <dgm:t>
        <a:bodyPr/>
        <a:lstStyle/>
        <a:p>
          <a:r>
            <a:rPr lang="sv-SE" sz="2400" dirty="0"/>
            <a:t>Regel 1</a:t>
          </a:r>
        </a:p>
        <a:p>
          <a:r>
            <a:rPr lang="sv-SE" sz="2000" dirty="0"/>
            <a:t>Ge alltid 100%</a:t>
          </a:r>
        </a:p>
      </dgm:t>
    </dgm:pt>
    <dgm:pt modelId="{B7EF88B2-155C-4DFF-8A24-009CFA15EE0F}" type="parTrans" cxnId="{711E836D-4603-4A56-ACE0-76EC62E660AB}">
      <dgm:prSet/>
      <dgm:spPr/>
      <dgm:t>
        <a:bodyPr/>
        <a:lstStyle/>
        <a:p>
          <a:endParaRPr lang="sv-SE"/>
        </a:p>
      </dgm:t>
    </dgm:pt>
    <dgm:pt modelId="{937B261F-B664-498E-BF08-5A7C9150E04F}" type="sibTrans" cxnId="{711E836D-4603-4A56-ACE0-76EC62E660AB}">
      <dgm:prSet/>
      <dgm:spPr/>
      <dgm:t>
        <a:bodyPr/>
        <a:lstStyle/>
        <a:p>
          <a:endParaRPr lang="sv-SE"/>
        </a:p>
      </dgm:t>
    </dgm:pt>
    <dgm:pt modelId="{4889199E-9D02-483E-BC51-8FBB29CD5E0C}">
      <dgm:prSet phldrT="[Text]"/>
      <dgm:spPr/>
      <dgm:t>
        <a:bodyPr/>
        <a:lstStyle/>
        <a:p>
          <a:r>
            <a:rPr lang="sv-SE" dirty="0"/>
            <a:t>Lyssna</a:t>
          </a:r>
        </a:p>
      </dgm:t>
    </dgm:pt>
    <dgm:pt modelId="{F81E44E8-3B68-439D-B358-40B044B07D49}" type="parTrans" cxnId="{FE5F7A2C-78AC-48D3-82B8-F0614454A184}">
      <dgm:prSet/>
      <dgm:spPr/>
      <dgm:t>
        <a:bodyPr/>
        <a:lstStyle/>
        <a:p>
          <a:endParaRPr lang="sv-SE"/>
        </a:p>
      </dgm:t>
    </dgm:pt>
    <dgm:pt modelId="{CF7D0EE0-ADE9-4725-8EEB-AC6317A5EC57}" type="sibTrans" cxnId="{FE5F7A2C-78AC-48D3-82B8-F0614454A184}">
      <dgm:prSet/>
      <dgm:spPr/>
      <dgm:t>
        <a:bodyPr/>
        <a:lstStyle/>
        <a:p>
          <a:endParaRPr lang="sv-SE"/>
        </a:p>
      </dgm:t>
    </dgm:pt>
    <dgm:pt modelId="{DAF47085-C901-42EA-9100-4F167236477C}">
      <dgm:prSet phldrT="[Text]"/>
      <dgm:spPr/>
      <dgm:t>
        <a:bodyPr/>
        <a:lstStyle/>
        <a:p>
          <a:r>
            <a:rPr lang="sv-SE" dirty="0"/>
            <a:t>Vara seriösa, ej lalla</a:t>
          </a:r>
        </a:p>
      </dgm:t>
    </dgm:pt>
    <dgm:pt modelId="{E3287A73-834C-4BDE-A742-6DADDB5BD79D}" type="parTrans" cxnId="{248E8EAA-B9B1-4128-8E50-FC3B36F66137}">
      <dgm:prSet/>
      <dgm:spPr/>
      <dgm:t>
        <a:bodyPr/>
        <a:lstStyle/>
        <a:p>
          <a:endParaRPr lang="sv-SE"/>
        </a:p>
      </dgm:t>
    </dgm:pt>
    <dgm:pt modelId="{5C09C004-7EDE-4717-8754-D3EFF6C95801}" type="sibTrans" cxnId="{248E8EAA-B9B1-4128-8E50-FC3B36F66137}">
      <dgm:prSet/>
      <dgm:spPr/>
      <dgm:t>
        <a:bodyPr/>
        <a:lstStyle/>
        <a:p>
          <a:endParaRPr lang="sv-SE"/>
        </a:p>
      </dgm:t>
    </dgm:pt>
    <dgm:pt modelId="{C5EECC4B-E824-44AB-93FE-40D2382329BF}">
      <dgm:prSet phldrT="[Text]" custT="1"/>
      <dgm:spPr/>
      <dgm:t>
        <a:bodyPr/>
        <a:lstStyle/>
        <a:p>
          <a:r>
            <a:rPr lang="sv-SE" sz="2600" dirty="0"/>
            <a:t>Regel 2</a:t>
          </a:r>
        </a:p>
        <a:p>
          <a:r>
            <a:rPr lang="sv-SE" sz="2000" dirty="0"/>
            <a:t>Inkluderande</a:t>
          </a:r>
        </a:p>
      </dgm:t>
    </dgm:pt>
    <dgm:pt modelId="{7322DD82-73A4-4133-9EA9-D31D69CECAD8}" type="parTrans" cxnId="{3EDE0685-8C6C-4700-AE74-FEBEC7B7A09A}">
      <dgm:prSet/>
      <dgm:spPr/>
      <dgm:t>
        <a:bodyPr/>
        <a:lstStyle/>
        <a:p>
          <a:endParaRPr lang="sv-SE"/>
        </a:p>
      </dgm:t>
    </dgm:pt>
    <dgm:pt modelId="{4628481A-6E8E-4778-ACB9-7F0C1D0FABE5}" type="sibTrans" cxnId="{3EDE0685-8C6C-4700-AE74-FEBEC7B7A09A}">
      <dgm:prSet/>
      <dgm:spPr/>
      <dgm:t>
        <a:bodyPr/>
        <a:lstStyle/>
        <a:p>
          <a:endParaRPr lang="sv-SE"/>
        </a:p>
      </dgm:t>
    </dgm:pt>
    <dgm:pt modelId="{EC9E7F6E-CD78-4340-BD6A-198273DB28E4}">
      <dgm:prSet phldrT="[Text]"/>
      <dgm:spPr/>
      <dgm:t>
        <a:bodyPr/>
        <a:lstStyle/>
        <a:p>
          <a:r>
            <a:rPr lang="sv-SE" dirty="0"/>
            <a:t>Trevlig</a:t>
          </a:r>
        </a:p>
      </dgm:t>
    </dgm:pt>
    <dgm:pt modelId="{94CF163C-FB2E-4C7C-9225-4AB01D4B1790}" type="parTrans" cxnId="{E3021D09-6FCD-42E0-8BB3-63CA58BB0F19}">
      <dgm:prSet/>
      <dgm:spPr/>
      <dgm:t>
        <a:bodyPr/>
        <a:lstStyle/>
        <a:p>
          <a:endParaRPr lang="sv-SE"/>
        </a:p>
      </dgm:t>
    </dgm:pt>
    <dgm:pt modelId="{394F1969-EF84-4208-8AE9-E5483E1DD1A8}" type="sibTrans" cxnId="{E3021D09-6FCD-42E0-8BB3-63CA58BB0F19}">
      <dgm:prSet/>
      <dgm:spPr/>
      <dgm:t>
        <a:bodyPr/>
        <a:lstStyle/>
        <a:p>
          <a:endParaRPr lang="sv-SE"/>
        </a:p>
      </dgm:t>
    </dgm:pt>
    <dgm:pt modelId="{B5BFCA68-32D3-43CD-A2BB-CAEFC2DFC767}">
      <dgm:prSet phldrT="[Text]"/>
      <dgm:spPr/>
      <dgm:t>
        <a:bodyPr/>
        <a:lstStyle/>
        <a:p>
          <a:r>
            <a:rPr lang="sv-SE" dirty="0"/>
            <a:t>Starta konversationer</a:t>
          </a:r>
        </a:p>
      </dgm:t>
    </dgm:pt>
    <dgm:pt modelId="{9AD46DDD-2475-40C0-B193-3DA37E8667EF}" type="parTrans" cxnId="{AEAD3C61-61C8-43A2-89B1-6CE073BF573C}">
      <dgm:prSet/>
      <dgm:spPr/>
      <dgm:t>
        <a:bodyPr/>
        <a:lstStyle/>
        <a:p>
          <a:endParaRPr lang="sv-SE"/>
        </a:p>
      </dgm:t>
    </dgm:pt>
    <dgm:pt modelId="{188F04F9-031D-4590-8B24-9FCB00B9829F}" type="sibTrans" cxnId="{AEAD3C61-61C8-43A2-89B1-6CE073BF573C}">
      <dgm:prSet/>
      <dgm:spPr/>
      <dgm:t>
        <a:bodyPr/>
        <a:lstStyle/>
        <a:p>
          <a:endParaRPr lang="sv-SE"/>
        </a:p>
      </dgm:t>
    </dgm:pt>
    <dgm:pt modelId="{FDED9D7A-D37F-469E-A321-7ACE2575F872}">
      <dgm:prSet phldrT="[Text]" custT="1"/>
      <dgm:spPr/>
      <dgm:t>
        <a:bodyPr/>
        <a:lstStyle/>
        <a:p>
          <a:r>
            <a:rPr lang="sv-SE" sz="2300" dirty="0"/>
            <a:t>Regel 3</a:t>
          </a:r>
        </a:p>
        <a:p>
          <a:r>
            <a:rPr lang="sv-SE" sz="1800" dirty="0"/>
            <a:t>Följa våra regler/disciplin</a:t>
          </a:r>
        </a:p>
      </dgm:t>
    </dgm:pt>
    <dgm:pt modelId="{B425CE89-791E-4EC4-82F4-63A31637E804}" type="parTrans" cxnId="{C0E309BC-D826-4C5D-9130-FEE9E8079064}">
      <dgm:prSet/>
      <dgm:spPr/>
      <dgm:t>
        <a:bodyPr/>
        <a:lstStyle/>
        <a:p>
          <a:endParaRPr lang="sv-SE"/>
        </a:p>
      </dgm:t>
    </dgm:pt>
    <dgm:pt modelId="{479F1956-F0DD-49F5-9AC5-8EA01101C18D}" type="sibTrans" cxnId="{C0E309BC-D826-4C5D-9130-FEE9E8079064}">
      <dgm:prSet/>
      <dgm:spPr/>
      <dgm:t>
        <a:bodyPr/>
        <a:lstStyle/>
        <a:p>
          <a:endParaRPr lang="sv-SE"/>
        </a:p>
      </dgm:t>
    </dgm:pt>
    <dgm:pt modelId="{F0DAAB00-A296-4A0A-9BD7-785A38678A98}">
      <dgm:prSet phldrT="[Text]"/>
      <dgm:spPr/>
      <dgm:t>
        <a:bodyPr/>
        <a:lstStyle/>
        <a:p>
          <a:r>
            <a:rPr lang="sv-SE" dirty="0"/>
            <a:t>Komma i tid</a:t>
          </a:r>
        </a:p>
      </dgm:t>
    </dgm:pt>
    <dgm:pt modelId="{61482559-81AB-45CA-BF4C-7716D0FD1465}" type="parTrans" cxnId="{786343B5-EB29-49C7-9272-3BDC447397BD}">
      <dgm:prSet/>
      <dgm:spPr/>
      <dgm:t>
        <a:bodyPr/>
        <a:lstStyle/>
        <a:p>
          <a:endParaRPr lang="sv-SE"/>
        </a:p>
      </dgm:t>
    </dgm:pt>
    <dgm:pt modelId="{704D5507-C5D1-4907-987A-9DECEC75225F}" type="sibTrans" cxnId="{786343B5-EB29-49C7-9272-3BDC447397BD}">
      <dgm:prSet/>
      <dgm:spPr/>
      <dgm:t>
        <a:bodyPr/>
        <a:lstStyle/>
        <a:p>
          <a:endParaRPr lang="sv-SE"/>
        </a:p>
      </dgm:t>
    </dgm:pt>
    <dgm:pt modelId="{62C8D9DB-0B5F-4FBD-AECA-6BE8ACE2909B}">
      <dgm:prSet phldrT="[Text]"/>
      <dgm:spPr/>
      <dgm:t>
        <a:bodyPr/>
        <a:lstStyle/>
        <a:p>
          <a:r>
            <a:rPr lang="sv-SE" dirty="0"/>
            <a:t>Tydliggöra regler</a:t>
          </a:r>
        </a:p>
      </dgm:t>
    </dgm:pt>
    <dgm:pt modelId="{786CEA60-0B2E-4914-AC5B-B25F2E62BB0E}" type="parTrans" cxnId="{5A109E88-A470-486B-9368-B7341D66BAB9}">
      <dgm:prSet/>
      <dgm:spPr/>
      <dgm:t>
        <a:bodyPr/>
        <a:lstStyle/>
        <a:p>
          <a:endParaRPr lang="sv-SE"/>
        </a:p>
      </dgm:t>
    </dgm:pt>
    <dgm:pt modelId="{FFC13FEE-A2C5-4A1C-AFA1-05C37B8A0B17}" type="sibTrans" cxnId="{5A109E88-A470-486B-9368-B7341D66BAB9}">
      <dgm:prSet/>
      <dgm:spPr/>
      <dgm:t>
        <a:bodyPr/>
        <a:lstStyle/>
        <a:p>
          <a:endParaRPr lang="sv-SE"/>
        </a:p>
      </dgm:t>
    </dgm:pt>
    <dgm:pt modelId="{5E431DBA-FEAB-45D4-ADB5-C4F80523D569}">
      <dgm:prSet phldrT="[Text]" custT="1"/>
      <dgm:spPr/>
      <dgm:t>
        <a:bodyPr/>
        <a:lstStyle/>
        <a:p>
          <a:r>
            <a:rPr lang="sv-SE" sz="2400" dirty="0"/>
            <a:t>Regel 4</a:t>
          </a:r>
        </a:p>
        <a:p>
          <a:r>
            <a:rPr lang="sv-SE" sz="1400" dirty="0">
              <a:latin typeface="+mn-lt"/>
              <a:ea typeface="+mn-ea"/>
              <a:cs typeface="+mn-cs"/>
            </a:rPr>
            <a:t>Inställning, förbereda sig på rätt sätt</a:t>
          </a:r>
          <a:endParaRPr lang="sv-SE" sz="1400" dirty="0"/>
        </a:p>
      </dgm:t>
    </dgm:pt>
    <dgm:pt modelId="{AB85527C-068F-4FE4-A718-0D6D02D0FFB3}" type="parTrans" cxnId="{25125F67-0175-4501-A2CE-54981AC68CCA}">
      <dgm:prSet/>
      <dgm:spPr/>
      <dgm:t>
        <a:bodyPr/>
        <a:lstStyle/>
        <a:p>
          <a:endParaRPr lang="sv-SE"/>
        </a:p>
      </dgm:t>
    </dgm:pt>
    <dgm:pt modelId="{0E676339-4C95-41D4-9DFC-1F4EA61E84C4}" type="sibTrans" cxnId="{25125F67-0175-4501-A2CE-54981AC68CCA}">
      <dgm:prSet/>
      <dgm:spPr/>
      <dgm:t>
        <a:bodyPr/>
        <a:lstStyle/>
        <a:p>
          <a:endParaRPr lang="sv-SE"/>
        </a:p>
      </dgm:t>
    </dgm:pt>
    <dgm:pt modelId="{1DF6A702-97EE-41BE-BB0C-5394CDD42245}">
      <dgm:prSet phldrT="[Text]" custT="1"/>
      <dgm:spPr/>
      <dgm:t>
        <a:bodyPr/>
        <a:lstStyle/>
        <a:p>
          <a:r>
            <a:rPr lang="sv-SE" sz="2300" dirty="0"/>
            <a:t>Regel 5</a:t>
          </a:r>
        </a:p>
        <a:p>
          <a:r>
            <a:rPr lang="sv-SE" sz="1800" dirty="0">
              <a:latin typeface="+mn-lt"/>
              <a:ea typeface="+mn-ea"/>
              <a:cs typeface="+mn-cs"/>
            </a:rPr>
            <a:t>Peppa och vara positiva</a:t>
          </a:r>
          <a:endParaRPr lang="sv-SE" sz="1800" dirty="0"/>
        </a:p>
      </dgm:t>
    </dgm:pt>
    <dgm:pt modelId="{367E02CF-A987-48E7-912F-E13FAF67D8A6}" type="parTrans" cxnId="{C6A0DCA5-F32D-4D41-99F0-41E042B2BF54}">
      <dgm:prSet/>
      <dgm:spPr/>
      <dgm:t>
        <a:bodyPr/>
        <a:lstStyle/>
        <a:p>
          <a:endParaRPr lang="sv-SE"/>
        </a:p>
      </dgm:t>
    </dgm:pt>
    <dgm:pt modelId="{F1ED96C2-6281-4DDE-8511-1515CE457F12}" type="sibTrans" cxnId="{C6A0DCA5-F32D-4D41-99F0-41E042B2BF54}">
      <dgm:prSet/>
      <dgm:spPr/>
      <dgm:t>
        <a:bodyPr/>
        <a:lstStyle/>
        <a:p>
          <a:endParaRPr lang="sv-SE"/>
        </a:p>
      </dgm:t>
    </dgm:pt>
    <dgm:pt modelId="{F06C34E0-25D2-4DD2-B2CC-FFF276F0213F}">
      <dgm:prSet phldrT="[Text]"/>
      <dgm:spPr/>
      <dgm:t>
        <a:bodyPr/>
        <a:lstStyle/>
        <a:p>
          <a:r>
            <a:rPr lang="sv-SE" dirty="0"/>
            <a:t>Följa instruktioner</a:t>
          </a:r>
        </a:p>
      </dgm:t>
    </dgm:pt>
    <dgm:pt modelId="{077F4C54-C516-447A-8A9E-D5F1812E33AE}" type="parTrans" cxnId="{85216104-CBDC-4315-8416-B3E6040041EE}">
      <dgm:prSet/>
      <dgm:spPr/>
      <dgm:t>
        <a:bodyPr/>
        <a:lstStyle/>
        <a:p>
          <a:endParaRPr lang="sv-SE"/>
        </a:p>
      </dgm:t>
    </dgm:pt>
    <dgm:pt modelId="{0DF4B08C-9590-4658-81BA-425F26076B6D}" type="sibTrans" cxnId="{85216104-CBDC-4315-8416-B3E6040041EE}">
      <dgm:prSet/>
      <dgm:spPr/>
      <dgm:t>
        <a:bodyPr/>
        <a:lstStyle/>
        <a:p>
          <a:endParaRPr lang="sv-SE"/>
        </a:p>
      </dgm:t>
    </dgm:pt>
    <dgm:pt modelId="{1F938441-585A-489E-B589-3A064A9962A3}">
      <dgm:prSet phldrT="[Text]"/>
      <dgm:spPr/>
      <dgm:t>
        <a:bodyPr/>
        <a:lstStyle/>
        <a:p>
          <a:r>
            <a:rPr lang="sv-SE" dirty="0"/>
            <a:t>Inställning</a:t>
          </a:r>
        </a:p>
      </dgm:t>
    </dgm:pt>
    <dgm:pt modelId="{10259294-75F4-432D-8C1B-4442F9ED02B0}" type="parTrans" cxnId="{E0F81AD6-A838-46EE-A89F-32AA1CD9E09C}">
      <dgm:prSet/>
      <dgm:spPr/>
      <dgm:t>
        <a:bodyPr/>
        <a:lstStyle/>
        <a:p>
          <a:endParaRPr lang="sv-SE"/>
        </a:p>
      </dgm:t>
    </dgm:pt>
    <dgm:pt modelId="{15FE1694-5818-4C00-B4EF-94DAEB776022}" type="sibTrans" cxnId="{E0F81AD6-A838-46EE-A89F-32AA1CD9E09C}">
      <dgm:prSet/>
      <dgm:spPr/>
      <dgm:t>
        <a:bodyPr/>
        <a:lstStyle/>
        <a:p>
          <a:endParaRPr lang="sv-SE"/>
        </a:p>
      </dgm:t>
    </dgm:pt>
    <dgm:pt modelId="{055C7E4A-0131-419C-B6EA-DF4DD410DFF1}">
      <dgm:prSet phldrT="[Text]"/>
      <dgm:spPr/>
      <dgm:t>
        <a:bodyPr/>
        <a:lstStyle/>
        <a:p>
          <a:r>
            <a:rPr lang="sv-SE" dirty="0"/>
            <a:t>Eget ansvar</a:t>
          </a:r>
        </a:p>
      </dgm:t>
    </dgm:pt>
    <dgm:pt modelId="{D16B581B-F509-461A-B475-3C4924F3565E}" type="parTrans" cxnId="{CEEB3AA6-D03D-4647-9097-5FAA458B7412}">
      <dgm:prSet/>
      <dgm:spPr/>
      <dgm:t>
        <a:bodyPr/>
        <a:lstStyle/>
        <a:p>
          <a:endParaRPr lang="sv-SE"/>
        </a:p>
      </dgm:t>
    </dgm:pt>
    <dgm:pt modelId="{EB5887FD-A1CD-4987-8C95-97C0CCAF49CA}" type="sibTrans" cxnId="{CEEB3AA6-D03D-4647-9097-5FAA458B7412}">
      <dgm:prSet/>
      <dgm:spPr/>
      <dgm:t>
        <a:bodyPr/>
        <a:lstStyle/>
        <a:p>
          <a:endParaRPr lang="sv-SE"/>
        </a:p>
      </dgm:t>
    </dgm:pt>
    <dgm:pt modelId="{408B6DF1-CCD9-4207-A363-41A9C346EB91}">
      <dgm:prSet phldrT="[Text]"/>
      <dgm:spPr/>
      <dgm:t>
        <a:bodyPr/>
        <a:lstStyle/>
        <a:p>
          <a:r>
            <a:rPr lang="sv-SE" dirty="0"/>
            <a:t>Samlad trupp</a:t>
          </a:r>
        </a:p>
      </dgm:t>
    </dgm:pt>
    <dgm:pt modelId="{75ACA674-00B7-49A6-9F5F-B2CF8001634C}" type="parTrans" cxnId="{E0DF7D11-D0B4-4078-BCBE-F8A488CF2337}">
      <dgm:prSet/>
      <dgm:spPr/>
      <dgm:t>
        <a:bodyPr/>
        <a:lstStyle/>
        <a:p>
          <a:endParaRPr lang="sv-SE"/>
        </a:p>
      </dgm:t>
    </dgm:pt>
    <dgm:pt modelId="{60CEC555-D880-41D6-9C9F-75A967A3F263}" type="sibTrans" cxnId="{E0DF7D11-D0B4-4078-BCBE-F8A488CF2337}">
      <dgm:prSet/>
      <dgm:spPr/>
      <dgm:t>
        <a:bodyPr/>
        <a:lstStyle/>
        <a:p>
          <a:endParaRPr lang="sv-SE"/>
        </a:p>
      </dgm:t>
    </dgm:pt>
    <dgm:pt modelId="{F5F4D43E-388A-4E03-B7AE-D4958DC31B87}">
      <dgm:prSet phldrT="[Text]"/>
      <dgm:spPr/>
      <dgm:t>
        <a:bodyPr/>
        <a:lstStyle/>
        <a:p>
          <a:r>
            <a:rPr lang="sv-SE" dirty="0"/>
            <a:t>Aktiviteter utanför isen</a:t>
          </a:r>
        </a:p>
      </dgm:t>
    </dgm:pt>
    <dgm:pt modelId="{04DCD044-EE36-4219-9564-8D585A470EBE}" type="parTrans" cxnId="{EC4B3899-88F3-4320-9AD4-8494AD806528}">
      <dgm:prSet/>
      <dgm:spPr/>
      <dgm:t>
        <a:bodyPr/>
        <a:lstStyle/>
        <a:p>
          <a:endParaRPr lang="sv-SE"/>
        </a:p>
      </dgm:t>
    </dgm:pt>
    <dgm:pt modelId="{69B39D8A-D1DA-476F-BCFC-4A74152466BF}" type="sibTrans" cxnId="{EC4B3899-88F3-4320-9AD4-8494AD806528}">
      <dgm:prSet/>
      <dgm:spPr/>
      <dgm:t>
        <a:bodyPr/>
        <a:lstStyle/>
        <a:p>
          <a:endParaRPr lang="sv-SE"/>
        </a:p>
      </dgm:t>
    </dgm:pt>
    <dgm:pt modelId="{69E803BF-0054-49BA-BBE4-9DCB5DEC8D74}">
      <dgm:prSet phldrT="[Text]"/>
      <dgm:spPr/>
      <dgm:t>
        <a:bodyPr/>
        <a:lstStyle/>
        <a:p>
          <a:r>
            <a:rPr lang="sv-SE" dirty="0"/>
            <a:t>Respektera allas olikheter</a:t>
          </a:r>
        </a:p>
      </dgm:t>
    </dgm:pt>
    <dgm:pt modelId="{DE0A8A20-02D8-42B0-BD38-B0F8FB094A2B}" type="parTrans" cxnId="{B43F72A8-0218-40F7-80E2-C5083BC50E12}">
      <dgm:prSet/>
      <dgm:spPr/>
      <dgm:t>
        <a:bodyPr/>
        <a:lstStyle/>
        <a:p>
          <a:endParaRPr lang="sv-SE"/>
        </a:p>
      </dgm:t>
    </dgm:pt>
    <dgm:pt modelId="{FCF91301-2B32-4465-8A44-D073CBCE5A2B}" type="sibTrans" cxnId="{B43F72A8-0218-40F7-80E2-C5083BC50E12}">
      <dgm:prSet/>
      <dgm:spPr/>
      <dgm:t>
        <a:bodyPr/>
        <a:lstStyle/>
        <a:p>
          <a:endParaRPr lang="sv-SE"/>
        </a:p>
      </dgm:t>
    </dgm:pt>
    <dgm:pt modelId="{179474CE-A9AB-427C-8E34-08F92DC8F02B}">
      <dgm:prSet phldrT="[Text]"/>
      <dgm:spPr/>
      <dgm:t>
        <a:bodyPr/>
        <a:lstStyle/>
        <a:p>
          <a:r>
            <a:rPr lang="sv-SE" dirty="0"/>
            <a:t>Komma förberedd</a:t>
          </a:r>
        </a:p>
      </dgm:t>
    </dgm:pt>
    <dgm:pt modelId="{0AD6C60D-4971-44C7-A01E-33E702508350}" type="parTrans" cxnId="{F0EE6523-8ADC-4CB8-A918-1E4C8A22E787}">
      <dgm:prSet/>
      <dgm:spPr/>
      <dgm:t>
        <a:bodyPr/>
        <a:lstStyle/>
        <a:p>
          <a:endParaRPr lang="sv-SE"/>
        </a:p>
      </dgm:t>
    </dgm:pt>
    <dgm:pt modelId="{9FFBF0BE-C5B0-432A-AFE5-3F1A2E9675EF}" type="sibTrans" cxnId="{F0EE6523-8ADC-4CB8-A918-1E4C8A22E787}">
      <dgm:prSet/>
      <dgm:spPr/>
      <dgm:t>
        <a:bodyPr/>
        <a:lstStyle/>
        <a:p>
          <a:endParaRPr lang="sv-SE"/>
        </a:p>
      </dgm:t>
    </dgm:pt>
    <dgm:pt modelId="{56122E1A-D0FC-4F5B-97AE-6FECF5053509}">
      <dgm:prSet phldrT="[Text]"/>
      <dgm:spPr/>
      <dgm:t>
        <a:bodyPr/>
        <a:lstStyle/>
        <a:p>
          <a:r>
            <a:rPr lang="sv-SE" dirty="0"/>
            <a:t>Konsekvenser?</a:t>
          </a:r>
        </a:p>
      </dgm:t>
    </dgm:pt>
    <dgm:pt modelId="{FA6F76C0-1F8A-499B-ABE0-C5CC99E6B5EC}" type="parTrans" cxnId="{472CDA97-E12D-4C4F-8D56-274A6DB7AF80}">
      <dgm:prSet/>
      <dgm:spPr/>
      <dgm:t>
        <a:bodyPr/>
        <a:lstStyle/>
        <a:p>
          <a:endParaRPr lang="sv-SE"/>
        </a:p>
      </dgm:t>
    </dgm:pt>
    <dgm:pt modelId="{D20A136B-D0BB-4AE9-9050-72C1C80C69F1}" type="sibTrans" cxnId="{472CDA97-E12D-4C4F-8D56-274A6DB7AF80}">
      <dgm:prSet/>
      <dgm:spPr/>
      <dgm:t>
        <a:bodyPr/>
        <a:lstStyle/>
        <a:p>
          <a:endParaRPr lang="sv-SE"/>
        </a:p>
      </dgm:t>
    </dgm:pt>
    <dgm:pt modelId="{021640BD-4AC6-4666-8515-55EA85CB1564}">
      <dgm:prSet phldrT="[Text]"/>
      <dgm:spPr/>
      <dgm:t>
        <a:bodyPr/>
        <a:lstStyle/>
        <a:p>
          <a:r>
            <a:rPr lang="sv-SE" dirty="0"/>
            <a:t>Påminna varandra</a:t>
          </a:r>
        </a:p>
      </dgm:t>
    </dgm:pt>
    <dgm:pt modelId="{4C741ACA-E5F4-4E01-BF48-06952A21B5B5}" type="parTrans" cxnId="{D2576E38-F851-4EA7-A139-C9A698B2E168}">
      <dgm:prSet/>
      <dgm:spPr/>
      <dgm:t>
        <a:bodyPr/>
        <a:lstStyle/>
        <a:p>
          <a:endParaRPr lang="sv-SE"/>
        </a:p>
      </dgm:t>
    </dgm:pt>
    <dgm:pt modelId="{D759E023-3E50-40CE-A0E6-DF695D73DCA6}" type="sibTrans" cxnId="{D2576E38-F851-4EA7-A139-C9A698B2E168}">
      <dgm:prSet/>
      <dgm:spPr/>
      <dgm:t>
        <a:bodyPr/>
        <a:lstStyle/>
        <a:p>
          <a:endParaRPr lang="sv-SE"/>
        </a:p>
      </dgm:t>
    </dgm:pt>
    <dgm:pt modelId="{D7A8434A-71F0-4A6F-B9B7-9AFE90C117A9}">
      <dgm:prSet phldrT="[Text]" custT="1"/>
      <dgm:spPr/>
      <dgm:t>
        <a:bodyPr/>
        <a:lstStyle/>
        <a:p>
          <a:r>
            <a:rPr lang="sv-SE" sz="1400" dirty="0"/>
            <a:t>Prata om hur vi förbereder oss</a:t>
          </a:r>
        </a:p>
      </dgm:t>
    </dgm:pt>
    <dgm:pt modelId="{C802E366-D719-4507-896A-663FEBC19E42}" type="parTrans" cxnId="{A9F8A3B5-AA40-43F5-9481-72F56377E366}">
      <dgm:prSet/>
      <dgm:spPr/>
      <dgm:t>
        <a:bodyPr/>
        <a:lstStyle/>
        <a:p>
          <a:endParaRPr lang="sv-SE"/>
        </a:p>
      </dgm:t>
    </dgm:pt>
    <dgm:pt modelId="{A662E557-9259-4736-98EA-C700F8770C32}" type="sibTrans" cxnId="{A9F8A3B5-AA40-43F5-9481-72F56377E366}">
      <dgm:prSet/>
      <dgm:spPr/>
      <dgm:t>
        <a:bodyPr/>
        <a:lstStyle/>
        <a:p>
          <a:endParaRPr lang="sv-SE"/>
        </a:p>
      </dgm:t>
    </dgm:pt>
    <dgm:pt modelId="{AE9FA8A6-870F-4894-9ED2-EB436270584D}">
      <dgm:prSet phldrT="[Text]" custT="1"/>
      <dgm:spPr/>
      <dgm:t>
        <a:bodyPr/>
        <a:lstStyle/>
        <a:p>
          <a:r>
            <a:rPr lang="sv-SE" sz="1400" dirty="0"/>
            <a:t>Struktur</a:t>
          </a:r>
        </a:p>
      </dgm:t>
    </dgm:pt>
    <dgm:pt modelId="{69CFD100-E98F-49DD-8896-0EB938075224}" type="parTrans" cxnId="{B354FBDB-16BD-4B56-B308-82478D014D4D}">
      <dgm:prSet/>
      <dgm:spPr/>
      <dgm:t>
        <a:bodyPr/>
        <a:lstStyle/>
        <a:p>
          <a:endParaRPr lang="sv-SE"/>
        </a:p>
      </dgm:t>
    </dgm:pt>
    <dgm:pt modelId="{E252A74E-FC0C-4B0D-84EA-A8EF92D22626}" type="sibTrans" cxnId="{B354FBDB-16BD-4B56-B308-82478D014D4D}">
      <dgm:prSet/>
      <dgm:spPr/>
      <dgm:t>
        <a:bodyPr/>
        <a:lstStyle/>
        <a:p>
          <a:endParaRPr lang="sv-SE"/>
        </a:p>
      </dgm:t>
    </dgm:pt>
    <dgm:pt modelId="{E9CA65F1-435A-4A6B-98D5-8B117EFC0A14}">
      <dgm:prSet phldrT="[Text]" custT="1"/>
      <dgm:spPr/>
      <dgm:t>
        <a:bodyPr/>
        <a:lstStyle/>
        <a:p>
          <a:r>
            <a:rPr lang="sv-SE" sz="1400" dirty="0"/>
            <a:t>Rätt utrustning</a:t>
          </a:r>
        </a:p>
      </dgm:t>
    </dgm:pt>
    <dgm:pt modelId="{1F95708A-E715-497A-905C-B9419838E336}" type="parTrans" cxnId="{418F7D18-B6B3-4836-8E8A-A34BD6A55D34}">
      <dgm:prSet/>
      <dgm:spPr/>
      <dgm:t>
        <a:bodyPr/>
        <a:lstStyle/>
        <a:p>
          <a:endParaRPr lang="sv-SE"/>
        </a:p>
      </dgm:t>
    </dgm:pt>
    <dgm:pt modelId="{429EE1A1-AFEC-4679-84E5-3168CA222F21}" type="sibTrans" cxnId="{418F7D18-B6B3-4836-8E8A-A34BD6A55D34}">
      <dgm:prSet/>
      <dgm:spPr/>
      <dgm:t>
        <a:bodyPr/>
        <a:lstStyle/>
        <a:p>
          <a:endParaRPr lang="sv-SE"/>
        </a:p>
      </dgm:t>
    </dgm:pt>
    <dgm:pt modelId="{1C059935-06D5-493D-8F94-9F17177F2563}">
      <dgm:prSet phldrT="[Text]" custT="1"/>
      <dgm:spPr/>
      <dgm:t>
        <a:bodyPr/>
        <a:lstStyle/>
        <a:p>
          <a:r>
            <a:rPr lang="sv-SE" sz="1400" dirty="0"/>
            <a:t>Eget ansvar</a:t>
          </a:r>
        </a:p>
      </dgm:t>
    </dgm:pt>
    <dgm:pt modelId="{9CEE5EE8-D4EA-46B9-9F02-718D50DDBC73}" type="parTrans" cxnId="{7F587AB6-A112-40B4-B859-E05A63FC3925}">
      <dgm:prSet/>
      <dgm:spPr/>
      <dgm:t>
        <a:bodyPr/>
        <a:lstStyle/>
        <a:p>
          <a:endParaRPr lang="sv-SE"/>
        </a:p>
      </dgm:t>
    </dgm:pt>
    <dgm:pt modelId="{37F6D745-3584-4C46-A9DE-A1E08D466CDF}" type="sibTrans" cxnId="{7F587AB6-A112-40B4-B859-E05A63FC3925}">
      <dgm:prSet/>
      <dgm:spPr/>
      <dgm:t>
        <a:bodyPr/>
        <a:lstStyle/>
        <a:p>
          <a:endParaRPr lang="sv-SE"/>
        </a:p>
      </dgm:t>
    </dgm:pt>
    <dgm:pt modelId="{16933221-DABF-4778-9C52-56DFF2CD461D}">
      <dgm:prSet phldrT="[Text]" custT="1"/>
      <dgm:spPr/>
      <dgm:t>
        <a:bodyPr/>
        <a:lstStyle/>
        <a:p>
          <a:r>
            <a:rPr lang="sv-SE" sz="1400" dirty="0"/>
            <a:t>Rutiner</a:t>
          </a:r>
        </a:p>
      </dgm:t>
    </dgm:pt>
    <dgm:pt modelId="{AA7EC470-5151-4987-9C93-7D651413B6C4}" type="parTrans" cxnId="{94DCAF4B-8B39-48E4-A914-D22CB4624A03}">
      <dgm:prSet/>
      <dgm:spPr/>
      <dgm:t>
        <a:bodyPr/>
        <a:lstStyle/>
        <a:p>
          <a:endParaRPr lang="sv-SE"/>
        </a:p>
      </dgm:t>
    </dgm:pt>
    <dgm:pt modelId="{51C519E4-0878-4E1B-8FBB-D1AD20D4804F}" type="sibTrans" cxnId="{94DCAF4B-8B39-48E4-A914-D22CB4624A03}">
      <dgm:prSet/>
      <dgm:spPr/>
      <dgm:t>
        <a:bodyPr/>
        <a:lstStyle/>
        <a:p>
          <a:endParaRPr lang="sv-SE"/>
        </a:p>
      </dgm:t>
    </dgm:pt>
    <dgm:pt modelId="{90D0F5A6-8155-414F-819C-57EFA8C34459}">
      <dgm:prSet phldrT="[Text]" custT="1"/>
      <dgm:spPr/>
      <dgm:t>
        <a:bodyPr/>
        <a:lstStyle/>
        <a:p>
          <a:r>
            <a:rPr lang="sv-SE" sz="1400" dirty="0"/>
            <a:t>Positiv feedback, konstruktiv kritik</a:t>
          </a:r>
        </a:p>
      </dgm:t>
    </dgm:pt>
    <dgm:pt modelId="{0B414B30-D55B-4030-B093-182C97BD3526}" type="parTrans" cxnId="{6D0EC8D7-7BED-417C-8A61-D20C09AAD1D5}">
      <dgm:prSet/>
      <dgm:spPr/>
      <dgm:t>
        <a:bodyPr/>
        <a:lstStyle/>
        <a:p>
          <a:endParaRPr lang="sv-SE"/>
        </a:p>
      </dgm:t>
    </dgm:pt>
    <dgm:pt modelId="{CA747D16-BB22-4EE3-8516-064C7E1BF02C}" type="sibTrans" cxnId="{6D0EC8D7-7BED-417C-8A61-D20C09AAD1D5}">
      <dgm:prSet/>
      <dgm:spPr/>
      <dgm:t>
        <a:bodyPr/>
        <a:lstStyle/>
        <a:p>
          <a:endParaRPr lang="sv-SE"/>
        </a:p>
      </dgm:t>
    </dgm:pt>
    <dgm:pt modelId="{D208EEF5-D982-4B96-8928-4E3FC1173438}">
      <dgm:prSet phldrT="[Text]" custT="1"/>
      <dgm:spPr/>
      <dgm:t>
        <a:bodyPr/>
        <a:lstStyle/>
        <a:p>
          <a:r>
            <a:rPr lang="sv-SE" sz="1400" dirty="0"/>
            <a:t>Bra kroppsspråk</a:t>
          </a:r>
        </a:p>
      </dgm:t>
    </dgm:pt>
    <dgm:pt modelId="{E0DFBF5C-FDE9-4D37-AB9D-4905A09A0EDA}" type="parTrans" cxnId="{0E9A1524-F94C-43DA-A8E5-5A34700C2D57}">
      <dgm:prSet/>
      <dgm:spPr/>
      <dgm:t>
        <a:bodyPr/>
        <a:lstStyle/>
        <a:p>
          <a:endParaRPr lang="sv-SE"/>
        </a:p>
      </dgm:t>
    </dgm:pt>
    <dgm:pt modelId="{AA803B6A-63CB-4C64-846D-2595AA44D8FE}" type="sibTrans" cxnId="{0E9A1524-F94C-43DA-A8E5-5A34700C2D57}">
      <dgm:prSet/>
      <dgm:spPr/>
      <dgm:t>
        <a:bodyPr/>
        <a:lstStyle/>
        <a:p>
          <a:endParaRPr lang="sv-SE"/>
        </a:p>
      </dgm:t>
    </dgm:pt>
    <dgm:pt modelId="{6F1E8CA3-33B0-4FCC-9F73-1855AD946939}">
      <dgm:prSet phldrT="[Text]" custT="1"/>
      <dgm:spPr/>
      <dgm:t>
        <a:bodyPr/>
        <a:lstStyle/>
        <a:p>
          <a:r>
            <a:rPr lang="sv-SE" sz="1400" dirty="0"/>
            <a:t>Fokus på rätt saker</a:t>
          </a:r>
        </a:p>
      </dgm:t>
    </dgm:pt>
    <dgm:pt modelId="{3D1B1FAA-7FD3-4AD5-9B37-3F70761F1C41}" type="parTrans" cxnId="{FC893AA2-DEBD-4B3E-A342-4C4ED20D26A6}">
      <dgm:prSet/>
      <dgm:spPr/>
      <dgm:t>
        <a:bodyPr/>
        <a:lstStyle/>
        <a:p>
          <a:endParaRPr lang="sv-SE"/>
        </a:p>
      </dgm:t>
    </dgm:pt>
    <dgm:pt modelId="{3D2BEE7D-CD1E-4A5E-89CF-D420E2F051C2}" type="sibTrans" cxnId="{FC893AA2-DEBD-4B3E-A342-4C4ED20D26A6}">
      <dgm:prSet/>
      <dgm:spPr/>
      <dgm:t>
        <a:bodyPr/>
        <a:lstStyle/>
        <a:p>
          <a:endParaRPr lang="sv-SE"/>
        </a:p>
      </dgm:t>
    </dgm:pt>
    <dgm:pt modelId="{94FCB86C-D5CA-4EE7-ADBE-BD1B015FBBA9}">
      <dgm:prSet phldrT="[Text]" custT="1"/>
      <dgm:spPr/>
      <dgm:t>
        <a:bodyPr/>
        <a:lstStyle/>
        <a:p>
          <a:r>
            <a:rPr lang="sv-SE" sz="1400" dirty="0"/>
            <a:t>Utstråla positiv energi</a:t>
          </a:r>
        </a:p>
      </dgm:t>
    </dgm:pt>
    <dgm:pt modelId="{3BEA12B9-0F8A-4FF6-8F39-91A8EBE0D8BB}" type="parTrans" cxnId="{1F5FA187-110D-4381-AF0A-8589581FF1FE}">
      <dgm:prSet/>
      <dgm:spPr/>
      <dgm:t>
        <a:bodyPr/>
        <a:lstStyle/>
        <a:p>
          <a:endParaRPr lang="sv-SE"/>
        </a:p>
      </dgm:t>
    </dgm:pt>
    <dgm:pt modelId="{DD2B3517-447B-4BF9-B872-1DDAD73BBAC8}" type="sibTrans" cxnId="{1F5FA187-110D-4381-AF0A-8589581FF1FE}">
      <dgm:prSet/>
      <dgm:spPr/>
      <dgm:t>
        <a:bodyPr/>
        <a:lstStyle/>
        <a:p>
          <a:endParaRPr lang="sv-SE"/>
        </a:p>
      </dgm:t>
    </dgm:pt>
    <dgm:pt modelId="{B9DF28B8-F48A-4524-95E0-84003C65017A}">
      <dgm:prSet phldrT="[Text]" custT="1"/>
      <dgm:spPr/>
      <dgm:t>
        <a:bodyPr/>
        <a:lstStyle/>
        <a:p>
          <a:r>
            <a:rPr lang="sv-SE" sz="1400" dirty="0"/>
            <a:t>Hjälpa varandra att få bättre självförtroende</a:t>
          </a:r>
        </a:p>
      </dgm:t>
    </dgm:pt>
    <dgm:pt modelId="{38C628CE-2C7E-458B-91B0-90251C663FFF}" type="parTrans" cxnId="{7368DFFA-29C3-4EF1-8931-050CF472631F}">
      <dgm:prSet/>
      <dgm:spPr/>
      <dgm:t>
        <a:bodyPr/>
        <a:lstStyle/>
        <a:p>
          <a:endParaRPr lang="sv-SE"/>
        </a:p>
      </dgm:t>
    </dgm:pt>
    <dgm:pt modelId="{D186CE99-D4F1-4184-8C10-A97E27E961EA}" type="sibTrans" cxnId="{7368DFFA-29C3-4EF1-8931-050CF472631F}">
      <dgm:prSet/>
      <dgm:spPr/>
      <dgm:t>
        <a:bodyPr/>
        <a:lstStyle/>
        <a:p>
          <a:endParaRPr lang="sv-SE"/>
        </a:p>
      </dgm:t>
    </dgm:pt>
    <dgm:pt modelId="{FA5FE6DC-365D-4D47-9B12-F01FBCEF33CB}" type="pres">
      <dgm:prSet presAssocID="{FC408A42-8D0B-4F7B-9537-93694392EAF5}" presName="theList" presStyleCnt="0">
        <dgm:presLayoutVars>
          <dgm:dir/>
          <dgm:animLvl val="lvl"/>
          <dgm:resizeHandles val="exact"/>
        </dgm:presLayoutVars>
      </dgm:prSet>
      <dgm:spPr/>
    </dgm:pt>
    <dgm:pt modelId="{EC2D0F9C-EF12-4178-9A90-04D0ACE8F743}" type="pres">
      <dgm:prSet presAssocID="{358A7FEB-C427-4778-863B-07A06AB6E386}" presName="compNode" presStyleCnt="0"/>
      <dgm:spPr/>
    </dgm:pt>
    <dgm:pt modelId="{C21C853E-D99C-49E8-9536-F9B901B81729}" type="pres">
      <dgm:prSet presAssocID="{358A7FEB-C427-4778-863B-07A06AB6E386}" presName="aNode" presStyleLbl="bgShp" presStyleIdx="0" presStyleCnt="5"/>
      <dgm:spPr/>
    </dgm:pt>
    <dgm:pt modelId="{26E09B07-D49E-479A-A3CF-487DA243B019}" type="pres">
      <dgm:prSet presAssocID="{358A7FEB-C427-4778-863B-07A06AB6E386}" presName="textNode" presStyleLbl="bgShp" presStyleIdx="0" presStyleCnt="5"/>
      <dgm:spPr/>
    </dgm:pt>
    <dgm:pt modelId="{9BEFBEBD-AE92-4D66-A7DE-8CC5AE875BB0}" type="pres">
      <dgm:prSet presAssocID="{358A7FEB-C427-4778-863B-07A06AB6E386}" presName="compChildNode" presStyleCnt="0"/>
      <dgm:spPr/>
    </dgm:pt>
    <dgm:pt modelId="{21E00FD6-E5D0-4A14-8147-8E7999ED9C8D}" type="pres">
      <dgm:prSet presAssocID="{358A7FEB-C427-4778-863B-07A06AB6E386}" presName="theInnerList" presStyleCnt="0"/>
      <dgm:spPr/>
    </dgm:pt>
    <dgm:pt modelId="{88309460-612F-47E7-A621-1BF7110643D8}" type="pres">
      <dgm:prSet presAssocID="{4889199E-9D02-483E-BC51-8FBB29CD5E0C}" presName="childNode" presStyleLbl="node1" presStyleIdx="0" presStyleCnt="25">
        <dgm:presLayoutVars>
          <dgm:bulletEnabled val="1"/>
        </dgm:presLayoutVars>
      </dgm:prSet>
      <dgm:spPr/>
    </dgm:pt>
    <dgm:pt modelId="{A2A01F9F-5BEC-4253-A50A-066DC8EB52F6}" type="pres">
      <dgm:prSet presAssocID="{4889199E-9D02-483E-BC51-8FBB29CD5E0C}" presName="aSpace2" presStyleCnt="0"/>
      <dgm:spPr/>
    </dgm:pt>
    <dgm:pt modelId="{6BBF89EA-C38A-4AC6-BA73-3D73E4C0B035}" type="pres">
      <dgm:prSet presAssocID="{DAF47085-C901-42EA-9100-4F167236477C}" presName="childNode" presStyleLbl="node1" presStyleIdx="1" presStyleCnt="25">
        <dgm:presLayoutVars>
          <dgm:bulletEnabled val="1"/>
        </dgm:presLayoutVars>
      </dgm:prSet>
      <dgm:spPr/>
    </dgm:pt>
    <dgm:pt modelId="{1BE09406-E557-4BFE-8ECC-5D37188FFE10}" type="pres">
      <dgm:prSet presAssocID="{DAF47085-C901-42EA-9100-4F167236477C}" presName="aSpace2" presStyleCnt="0"/>
      <dgm:spPr/>
    </dgm:pt>
    <dgm:pt modelId="{02138ED8-EE3E-426F-A7CE-B10AAB2D56CF}" type="pres">
      <dgm:prSet presAssocID="{F06C34E0-25D2-4DD2-B2CC-FFF276F0213F}" presName="childNode" presStyleLbl="node1" presStyleIdx="2" presStyleCnt="25">
        <dgm:presLayoutVars>
          <dgm:bulletEnabled val="1"/>
        </dgm:presLayoutVars>
      </dgm:prSet>
      <dgm:spPr/>
    </dgm:pt>
    <dgm:pt modelId="{74E1872A-DFED-447A-8BEF-6F9A9ED7D698}" type="pres">
      <dgm:prSet presAssocID="{F06C34E0-25D2-4DD2-B2CC-FFF276F0213F}" presName="aSpace2" presStyleCnt="0"/>
      <dgm:spPr/>
    </dgm:pt>
    <dgm:pt modelId="{54B331E5-77FC-4F83-B98A-18B16571405A}" type="pres">
      <dgm:prSet presAssocID="{1F938441-585A-489E-B589-3A064A9962A3}" presName="childNode" presStyleLbl="node1" presStyleIdx="3" presStyleCnt="25">
        <dgm:presLayoutVars>
          <dgm:bulletEnabled val="1"/>
        </dgm:presLayoutVars>
      </dgm:prSet>
      <dgm:spPr/>
    </dgm:pt>
    <dgm:pt modelId="{691BD9DF-0E3F-4D7B-A5AA-646DE31A8BD1}" type="pres">
      <dgm:prSet presAssocID="{1F938441-585A-489E-B589-3A064A9962A3}" presName="aSpace2" presStyleCnt="0"/>
      <dgm:spPr/>
    </dgm:pt>
    <dgm:pt modelId="{73CFEB19-EB78-4232-946F-3FC524E37709}" type="pres">
      <dgm:prSet presAssocID="{055C7E4A-0131-419C-B6EA-DF4DD410DFF1}" presName="childNode" presStyleLbl="node1" presStyleIdx="4" presStyleCnt="25">
        <dgm:presLayoutVars>
          <dgm:bulletEnabled val="1"/>
        </dgm:presLayoutVars>
      </dgm:prSet>
      <dgm:spPr/>
    </dgm:pt>
    <dgm:pt modelId="{3BD43283-5BA0-40DB-B4DA-6FACF2981FE0}" type="pres">
      <dgm:prSet presAssocID="{358A7FEB-C427-4778-863B-07A06AB6E386}" presName="aSpace" presStyleCnt="0"/>
      <dgm:spPr/>
    </dgm:pt>
    <dgm:pt modelId="{ADB164F0-130F-469D-BF1E-7408B47FFC71}" type="pres">
      <dgm:prSet presAssocID="{C5EECC4B-E824-44AB-93FE-40D2382329BF}" presName="compNode" presStyleCnt="0"/>
      <dgm:spPr/>
    </dgm:pt>
    <dgm:pt modelId="{252517FB-F2F5-4DD1-9CC8-BD07A96E3A7A}" type="pres">
      <dgm:prSet presAssocID="{C5EECC4B-E824-44AB-93FE-40D2382329BF}" presName="aNode" presStyleLbl="bgShp" presStyleIdx="1" presStyleCnt="5"/>
      <dgm:spPr/>
    </dgm:pt>
    <dgm:pt modelId="{7FC132FF-08C5-41BE-84D2-2D420C33DE79}" type="pres">
      <dgm:prSet presAssocID="{C5EECC4B-E824-44AB-93FE-40D2382329BF}" presName="textNode" presStyleLbl="bgShp" presStyleIdx="1" presStyleCnt="5"/>
      <dgm:spPr/>
    </dgm:pt>
    <dgm:pt modelId="{959CD243-D8AF-450D-8864-EE6BE2964CFF}" type="pres">
      <dgm:prSet presAssocID="{C5EECC4B-E824-44AB-93FE-40D2382329BF}" presName="compChildNode" presStyleCnt="0"/>
      <dgm:spPr/>
    </dgm:pt>
    <dgm:pt modelId="{F73A420B-0F86-4B25-8740-4DF9FC549C2B}" type="pres">
      <dgm:prSet presAssocID="{C5EECC4B-E824-44AB-93FE-40D2382329BF}" presName="theInnerList" presStyleCnt="0"/>
      <dgm:spPr/>
    </dgm:pt>
    <dgm:pt modelId="{9B730065-C9A9-4F1C-B2D1-D12B06D79986}" type="pres">
      <dgm:prSet presAssocID="{EC9E7F6E-CD78-4340-BD6A-198273DB28E4}" presName="childNode" presStyleLbl="node1" presStyleIdx="5" presStyleCnt="25">
        <dgm:presLayoutVars>
          <dgm:bulletEnabled val="1"/>
        </dgm:presLayoutVars>
      </dgm:prSet>
      <dgm:spPr/>
    </dgm:pt>
    <dgm:pt modelId="{28FCC9DF-323C-48AC-A5DD-95EFB45A28FE}" type="pres">
      <dgm:prSet presAssocID="{EC9E7F6E-CD78-4340-BD6A-198273DB28E4}" presName="aSpace2" presStyleCnt="0"/>
      <dgm:spPr/>
    </dgm:pt>
    <dgm:pt modelId="{DFE22120-86D1-4DCE-887B-BC542FD6E6BD}" type="pres">
      <dgm:prSet presAssocID="{B5BFCA68-32D3-43CD-A2BB-CAEFC2DFC767}" presName="childNode" presStyleLbl="node1" presStyleIdx="6" presStyleCnt="25">
        <dgm:presLayoutVars>
          <dgm:bulletEnabled val="1"/>
        </dgm:presLayoutVars>
      </dgm:prSet>
      <dgm:spPr/>
    </dgm:pt>
    <dgm:pt modelId="{94FE9354-9459-4690-9E48-AE463F323266}" type="pres">
      <dgm:prSet presAssocID="{B5BFCA68-32D3-43CD-A2BB-CAEFC2DFC767}" presName="aSpace2" presStyleCnt="0"/>
      <dgm:spPr/>
    </dgm:pt>
    <dgm:pt modelId="{17E3E346-E4DF-4678-BCE8-8A93981321F4}" type="pres">
      <dgm:prSet presAssocID="{408B6DF1-CCD9-4207-A363-41A9C346EB91}" presName="childNode" presStyleLbl="node1" presStyleIdx="7" presStyleCnt="25">
        <dgm:presLayoutVars>
          <dgm:bulletEnabled val="1"/>
        </dgm:presLayoutVars>
      </dgm:prSet>
      <dgm:spPr/>
    </dgm:pt>
    <dgm:pt modelId="{EAECF596-B9A7-4D40-92E5-087F89790966}" type="pres">
      <dgm:prSet presAssocID="{408B6DF1-CCD9-4207-A363-41A9C346EB91}" presName="aSpace2" presStyleCnt="0"/>
      <dgm:spPr/>
    </dgm:pt>
    <dgm:pt modelId="{06242455-A51E-4BAD-8585-633FEBE2B6BA}" type="pres">
      <dgm:prSet presAssocID="{F5F4D43E-388A-4E03-B7AE-D4958DC31B87}" presName="childNode" presStyleLbl="node1" presStyleIdx="8" presStyleCnt="25">
        <dgm:presLayoutVars>
          <dgm:bulletEnabled val="1"/>
        </dgm:presLayoutVars>
      </dgm:prSet>
      <dgm:spPr/>
    </dgm:pt>
    <dgm:pt modelId="{C426E25C-FB44-403D-9BBE-2D2CC104554C}" type="pres">
      <dgm:prSet presAssocID="{F5F4D43E-388A-4E03-B7AE-D4958DC31B87}" presName="aSpace2" presStyleCnt="0"/>
      <dgm:spPr/>
    </dgm:pt>
    <dgm:pt modelId="{026A6FCD-3B49-4C04-9D78-D3F6887A31A6}" type="pres">
      <dgm:prSet presAssocID="{69E803BF-0054-49BA-BBE4-9DCB5DEC8D74}" presName="childNode" presStyleLbl="node1" presStyleIdx="9" presStyleCnt="25">
        <dgm:presLayoutVars>
          <dgm:bulletEnabled val="1"/>
        </dgm:presLayoutVars>
      </dgm:prSet>
      <dgm:spPr/>
    </dgm:pt>
    <dgm:pt modelId="{B533966B-D5CE-4528-9FAD-BCF302FC3444}" type="pres">
      <dgm:prSet presAssocID="{C5EECC4B-E824-44AB-93FE-40D2382329BF}" presName="aSpace" presStyleCnt="0"/>
      <dgm:spPr/>
    </dgm:pt>
    <dgm:pt modelId="{3C599D19-C62E-44B5-909B-900FB49634CC}" type="pres">
      <dgm:prSet presAssocID="{FDED9D7A-D37F-469E-A321-7ACE2575F872}" presName="compNode" presStyleCnt="0"/>
      <dgm:spPr/>
    </dgm:pt>
    <dgm:pt modelId="{8B515868-E309-4506-81BC-6EA5D3746A5D}" type="pres">
      <dgm:prSet presAssocID="{FDED9D7A-D37F-469E-A321-7ACE2575F872}" presName="aNode" presStyleLbl="bgShp" presStyleIdx="2" presStyleCnt="5"/>
      <dgm:spPr/>
    </dgm:pt>
    <dgm:pt modelId="{2243B56D-C8C3-4E25-8B74-7BCDEE16E6BA}" type="pres">
      <dgm:prSet presAssocID="{FDED9D7A-D37F-469E-A321-7ACE2575F872}" presName="textNode" presStyleLbl="bgShp" presStyleIdx="2" presStyleCnt="5"/>
      <dgm:spPr/>
    </dgm:pt>
    <dgm:pt modelId="{19FE1805-3859-4099-BE75-FCDF5B54B2FA}" type="pres">
      <dgm:prSet presAssocID="{FDED9D7A-D37F-469E-A321-7ACE2575F872}" presName="compChildNode" presStyleCnt="0"/>
      <dgm:spPr/>
    </dgm:pt>
    <dgm:pt modelId="{A2D1FD06-E8F5-43C9-B30B-A5F4AA80A129}" type="pres">
      <dgm:prSet presAssocID="{FDED9D7A-D37F-469E-A321-7ACE2575F872}" presName="theInnerList" presStyleCnt="0"/>
      <dgm:spPr/>
    </dgm:pt>
    <dgm:pt modelId="{96733112-B712-48D1-B14D-A0319CC86A28}" type="pres">
      <dgm:prSet presAssocID="{F0DAAB00-A296-4A0A-9BD7-785A38678A98}" presName="childNode" presStyleLbl="node1" presStyleIdx="10" presStyleCnt="25">
        <dgm:presLayoutVars>
          <dgm:bulletEnabled val="1"/>
        </dgm:presLayoutVars>
      </dgm:prSet>
      <dgm:spPr/>
    </dgm:pt>
    <dgm:pt modelId="{0EDAC5E5-DDBA-4BB8-8CE6-CA1B8E40738E}" type="pres">
      <dgm:prSet presAssocID="{F0DAAB00-A296-4A0A-9BD7-785A38678A98}" presName="aSpace2" presStyleCnt="0"/>
      <dgm:spPr/>
    </dgm:pt>
    <dgm:pt modelId="{1B767228-CD81-46D9-B7CA-2D81DA73171E}" type="pres">
      <dgm:prSet presAssocID="{62C8D9DB-0B5F-4FBD-AECA-6BE8ACE2909B}" presName="childNode" presStyleLbl="node1" presStyleIdx="11" presStyleCnt="25">
        <dgm:presLayoutVars>
          <dgm:bulletEnabled val="1"/>
        </dgm:presLayoutVars>
      </dgm:prSet>
      <dgm:spPr/>
    </dgm:pt>
    <dgm:pt modelId="{E2E7D204-F797-4A9F-BB08-374C70734450}" type="pres">
      <dgm:prSet presAssocID="{62C8D9DB-0B5F-4FBD-AECA-6BE8ACE2909B}" presName="aSpace2" presStyleCnt="0"/>
      <dgm:spPr/>
    </dgm:pt>
    <dgm:pt modelId="{DBEFCA03-EB95-46B5-AC5E-2C05B37905B5}" type="pres">
      <dgm:prSet presAssocID="{179474CE-A9AB-427C-8E34-08F92DC8F02B}" presName="childNode" presStyleLbl="node1" presStyleIdx="12" presStyleCnt="25">
        <dgm:presLayoutVars>
          <dgm:bulletEnabled val="1"/>
        </dgm:presLayoutVars>
      </dgm:prSet>
      <dgm:spPr/>
    </dgm:pt>
    <dgm:pt modelId="{17ED4BF2-1CE5-47B6-8AE4-9F15789C48E2}" type="pres">
      <dgm:prSet presAssocID="{179474CE-A9AB-427C-8E34-08F92DC8F02B}" presName="aSpace2" presStyleCnt="0"/>
      <dgm:spPr/>
    </dgm:pt>
    <dgm:pt modelId="{C3A456ED-C849-4842-9D92-A6C295A576EA}" type="pres">
      <dgm:prSet presAssocID="{56122E1A-D0FC-4F5B-97AE-6FECF5053509}" presName="childNode" presStyleLbl="node1" presStyleIdx="13" presStyleCnt="25">
        <dgm:presLayoutVars>
          <dgm:bulletEnabled val="1"/>
        </dgm:presLayoutVars>
      </dgm:prSet>
      <dgm:spPr/>
    </dgm:pt>
    <dgm:pt modelId="{803C1533-B974-4108-8565-072D42626AF6}" type="pres">
      <dgm:prSet presAssocID="{56122E1A-D0FC-4F5B-97AE-6FECF5053509}" presName="aSpace2" presStyleCnt="0"/>
      <dgm:spPr/>
    </dgm:pt>
    <dgm:pt modelId="{36C71B0B-4434-4660-93A9-F30C3F4ADCC5}" type="pres">
      <dgm:prSet presAssocID="{021640BD-4AC6-4666-8515-55EA85CB1564}" presName="childNode" presStyleLbl="node1" presStyleIdx="14" presStyleCnt="25">
        <dgm:presLayoutVars>
          <dgm:bulletEnabled val="1"/>
        </dgm:presLayoutVars>
      </dgm:prSet>
      <dgm:spPr/>
    </dgm:pt>
    <dgm:pt modelId="{60FF0AD8-3A7C-4B77-850A-95D4F0AE3F5B}" type="pres">
      <dgm:prSet presAssocID="{FDED9D7A-D37F-469E-A321-7ACE2575F872}" presName="aSpace" presStyleCnt="0"/>
      <dgm:spPr/>
    </dgm:pt>
    <dgm:pt modelId="{29217B3B-C6AB-47FA-A7C6-BF182C5BA38F}" type="pres">
      <dgm:prSet presAssocID="{5E431DBA-FEAB-45D4-ADB5-C4F80523D569}" presName="compNode" presStyleCnt="0"/>
      <dgm:spPr/>
    </dgm:pt>
    <dgm:pt modelId="{0CFE8C3D-8F7A-47A6-AD18-1C6B1878CD66}" type="pres">
      <dgm:prSet presAssocID="{5E431DBA-FEAB-45D4-ADB5-C4F80523D569}" presName="aNode" presStyleLbl="bgShp" presStyleIdx="3" presStyleCnt="5"/>
      <dgm:spPr/>
    </dgm:pt>
    <dgm:pt modelId="{85792B44-2CD3-4A2E-8A99-F494B4883435}" type="pres">
      <dgm:prSet presAssocID="{5E431DBA-FEAB-45D4-ADB5-C4F80523D569}" presName="textNode" presStyleLbl="bgShp" presStyleIdx="3" presStyleCnt="5"/>
      <dgm:spPr/>
    </dgm:pt>
    <dgm:pt modelId="{B7355D6F-4029-4F14-9AF4-C841BE41C9BF}" type="pres">
      <dgm:prSet presAssocID="{5E431DBA-FEAB-45D4-ADB5-C4F80523D569}" presName="compChildNode" presStyleCnt="0"/>
      <dgm:spPr/>
    </dgm:pt>
    <dgm:pt modelId="{45687044-2105-4173-AABC-C5FDDDA47C07}" type="pres">
      <dgm:prSet presAssocID="{5E431DBA-FEAB-45D4-ADB5-C4F80523D569}" presName="theInnerList" presStyleCnt="0"/>
      <dgm:spPr/>
    </dgm:pt>
    <dgm:pt modelId="{15749828-2BC0-47B4-8B57-61F94EEE5660}" type="pres">
      <dgm:prSet presAssocID="{D7A8434A-71F0-4A6F-B9B7-9AFE90C117A9}" presName="childNode" presStyleLbl="node1" presStyleIdx="15" presStyleCnt="25">
        <dgm:presLayoutVars>
          <dgm:bulletEnabled val="1"/>
        </dgm:presLayoutVars>
      </dgm:prSet>
      <dgm:spPr/>
    </dgm:pt>
    <dgm:pt modelId="{BD361808-DDAC-4BE7-94D1-33A1869A59EA}" type="pres">
      <dgm:prSet presAssocID="{D7A8434A-71F0-4A6F-B9B7-9AFE90C117A9}" presName="aSpace2" presStyleCnt="0"/>
      <dgm:spPr/>
    </dgm:pt>
    <dgm:pt modelId="{C76DC23E-8D7C-4660-8C29-4C3B63D51B85}" type="pres">
      <dgm:prSet presAssocID="{AE9FA8A6-870F-4894-9ED2-EB436270584D}" presName="childNode" presStyleLbl="node1" presStyleIdx="16" presStyleCnt="25">
        <dgm:presLayoutVars>
          <dgm:bulletEnabled val="1"/>
        </dgm:presLayoutVars>
      </dgm:prSet>
      <dgm:spPr/>
    </dgm:pt>
    <dgm:pt modelId="{73F34A57-88A1-4661-8D6C-886A2C5447DC}" type="pres">
      <dgm:prSet presAssocID="{AE9FA8A6-870F-4894-9ED2-EB436270584D}" presName="aSpace2" presStyleCnt="0"/>
      <dgm:spPr/>
    </dgm:pt>
    <dgm:pt modelId="{02FC3CDA-0664-42A5-BD09-466FCBDFC11D}" type="pres">
      <dgm:prSet presAssocID="{E9CA65F1-435A-4A6B-98D5-8B117EFC0A14}" presName="childNode" presStyleLbl="node1" presStyleIdx="17" presStyleCnt="25">
        <dgm:presLayoutVars>
          <dgm:bulletEnabled val="1"/>
        </dgm:presLayoutVars>
      </dgm:prSet>
      <dgm:spPr/>
    </dgm:pt>
    <dgm:pt modelId="{C0A63F2F-DD4D-49FE-BB52-126462BC0724}" type="pres">
      <dgm:prSet presAssocID="{E9CA65F1-435A-4A6B-98D5-8B117EFC0A14}" presName="aSpace2" presStyleCnt="0"/>
      <dgm:spPr/>
    </dgm:pt>
    <dgm:pt modelId="{EABB0DBC-65C1-4739-BB65-924D29BFFE2E}" type="pres">
      <dgm:prSet presAssocID="{1C059935-06D5-493D-8F94-9F17177F2563}" presName="childNode" presStyleLbl="node1" presStyleIdx="18" presStyleCnt="25">
        <dgm:presLayoutVars>
          <dgm:bulletEnabled val="1"/>
        </dgm:presLayoutVars>
      </dgm:prSet>
      <dgm:spPr/>
    </dgm:pt>
    <dgm:pt modelId="{9EE602CA-9A0C-4082-B559-1C6612764E8F}" type="pres">
      <dgm:prSet presAssocID="{1C059935-06D5-493D-8F94-9F17177F2563}" presName="aSpace2" presStyleCnt="0"/>
      <dgm:spPr/>
    </dgm:pt>
    <dgm:pt modelId="{8B54E802-A1FB-4B72-9B1B-C79528AA1685}" type="pres">
      <dgm:prSet presAssocID="{16933221-DABF-4778-9C52-56DFF2CD461D}" presName="childNode" presStyleLbl="node1" presStyleIdx="19" presStyleCnt="25">
        <dgm:presLayoutVars>
          <dgm:bulletEnabled val="1"/>
        </dgm:presLayoutVars>
      </dgm:prSet>
      <dgm:spPr/>
    </dgm:pt>
    <dgm:pt modelId="{DF69CF86-CC68-4102-9B9A-CB3601DE4486}" type="pres">
      <dgm:prSet presAssocID="{5E431DBA-FEAB-45D4-ADB5-C4F80523D569}" presName="aSpace" presStyleCnt="0"/>
      <dgm:spPr/>
    </dgm:pt>
    <dgm:pt modelId="{E595F3F5-1835-454C-8A06-029B11B69975}" type="pres">
      <dgm:prSet presAssocID="{1DF6A702-97EE-41BE-BB0C-5394CDD42245}" presName="compNode" presStyleCnt="0"/>
      <dgm:spPr/>
    </dgm:pt>
    <dgm:pt modelId="{62081148-9C10-485E-BB63-2E98C34B75FE}" type="pres">
      <dgm:prSet presAssocID="{1DF6A702-97EE-41BE-BB0C-5394CDD42245}" presName="aNode" presStyleLbl="bgShp" presStyleIdx="4" presStyleCnt="5"/>
      <dgm:spPr/>
    </dgm:pt>
    <dgm:pt modelId="{56F33FEC-BB9D-4740-B6EF-F1E8DC9676EA}" type="pres">
      <dgm:prSet presAssocID="{1DF6A702-97EE-41BE-BB0C-5394CDD42245}" presName="textNode" presStyleLbl="bgShp" presStyleIdx="4" presStyleCnt="5"/>
      <dgm:spPr/>
    </dgm:pt>
    <dgm:pt modelId="{AF89C9CD-2D58-4BEC-BFEC-D87FC2EEB70B}" type="pres">
      <dgm:prSet presAssocID="{1DF6A702-97EE-41BE-BB0C-5394CDD42245}" presName="compChildNode" presStyleCnt="0"/>
      <dgm:spPr/>
    </dgm:pt>
    <dgm:pt modelId="{C3AB6058-41FB-49FC-9770-89C78C7D7E65}" type="pres">
      <dgm:prSet presAssocID="{1DF6A702-97EE-41BE-BB0C-5394CDD42245}" presName="theInnerList" presStyleCnt="0"/>
      <dgm:spPr/>
    </dgm:pt>
    <dgm:pt modelId="{E0EBFBE8-5986-47B3-8788-3427D4BFCA09}" type="pres">
      <dgm:prSet presAssocID="{90D0F5A6-8155-414F-819C-57EFA8C34459}" presName="childNode" presStyleLbl="node1" presStyleIdx="20" presStyleCnt="25">
        <dgm:presLayoutVars>
          <dgm:bulletEnabled val="1"/>
        </dgm:presLayoutVars>
      </dgm:prSet>
      <dgm:spPr/>
    </dgm:pt>
    <dgm:pt modelId="{572718B4-552D-49BD-9D78-EBA919F49389}" type="pres">
      <dgm:prSet presAssocID="{90D0F5A6-8155-414F-819C-57EFA8C34459}" presName="aSpace2" presStyleCnt="0"/>
      <dgm:spPr/>
    </dgm:pt>
    <dgm:pt modelId="{0294A949-5F3A-47C3-BF3A-C5284A4226F0}" type="pres">
      <dgm:prSet presAssocID="{D208EEF5-D982-4B96-8928-4E3FC1173438}" presName="childNode" presStyleLbl="node1" presStyleIdx="21" presStyleCnt="25">
        <dgm:presLayoutVars>
          <dgm:bulletEnabled val="1"/>
        </dgm:presLayoutVars>
      </dgm:prSet>
      <dgm:spPr/>
    </dgm:pt>
    <dgm:pt modelId="{BE5F6726-F97C-4705-99C1-7D813760F2F7}" type="pres">
      <dgm:prSet presAssocID="{D208EEF5-D982-4B96-8928-4E3FC1173438}" presName="aSpace2" presStyleCnt="0"/>
      <dgm:spPr/>
    </dgm:pt>
    <dgm:pt modelId="{8CB5BF5F-F5FB-4FC2-8217-8646F1609129}" type="pres">
      <dgm:prSet presAssocID="{6F1E8CA3-33B0-4FCC-9F73-1855AD946939}" presName="childNode" presStyleLbl="node1" presStyleIdx="22" presStyleCnt="25">
        <dgm:presLayoutVars>
          <dgm:bulletEnabled val="1"/>
        </dgm:presLayoutVars>
      </dgm:prSet>
      <dgm:spPr/>
    </dgm:pt>
    <dgm:pt modelId="{21694175-95E4-456D-B76A-CF205B2F46B4}" type="pres">
      <dgm:prSet presAssocID="{6F1E8CA3-33B0-4FCC-9F73-1855AD946939}" presName="aSpace2" presStyleCnt="0"/>
      <dgm:spPr/>
    </dgm:pt>
    <dgm:pt modelId="{73515822-EA68-4935-8E16-E131E9A63828}" type="pres">
      <dgm:prSet presAssocID="{94FCB86C-D5CA-4EE7-ADBE-BD1B015FBBA9}" presName="childNode" presStyleLbl="node1" presStyleIdx="23" presStyleCnt="25">
        <dgm:presLayoutVars>
          <dgm:bulletEnabled val="1"/>
        </dgm:presLayoutVars>
      </dgm:prSet>
      <dgm:spPr/>
    </dgm:pt>
    <dgm:pt modelId="{A8CDB872-B6E0-48D7-9181-9829A250500F}" type="pres">
      <dgm:prSet presAssocID="{94FCB86C-D5CA-4EE7-ADBE-BD1B015FBBA9}" presName="aSpace2" presStyleCnt="0"/>
      <dgm:spPr/>
    </dgm:pt>
    <dgm:pt modelId="{F692DFDB-9265-48A8-A984-6DDE2879771A}" type="pres">
      <dgm:prSet presAssocID="{B9DF28B8-F48A-4524-95E0-84003C65017A}" presName="childNode" presStyleLbl="node1" presStyleIdx="24" presStyleCnt="25" custScaleY="135893">
        <dgm:presLayoutVars>
          <dgm:bulletEnabled val="1"/>
        </dgm:presLayoutVars>
      </dgm:prSet>
      <dgm:spPr/>
    </dgm:pt>
  </dgm:ptLst>
  <dgm:cxnLst>
    <dgm:cxn modelId="{88005900-4BAB-4617-AD6F-B3949198829A}" type="presOf" srcId="{AE9FA8A6-870F-4894-9ED2-EB436270584D}" destId="{C76DC23E-8D7C-4660-8C29-4C3B63D51B85}" srcOrd="0" destOrd="0" presId="urn:microsoft.com/office/officeart/2005/8/layout/lProcess2"/>
    <dgm:cxn modelId="{85216104-CBDC-4315-8416-B3E6040041EE}" srcId="{358A7FEB-C427-4778-863B-07A06AB6E386}" destId="{F06C34E0-25D2-4DD2-B2CC-FFF276F0213F}" srcOrd="2" destOrd="0" parTransId="{077F4C54-C516-447A-8A9E-D5F1812E33AE}" sibTransId="{0DF4B08C-9590-4658-81BA-425F26076B6D}"/>
    <dgm:cxn modelId="{F82CCA07-7837-46C3-BF36-38F6D981F678}" type="presOf" srcId="{1DF6A702-97EE-41BE-BB0C-5394CDD42245}" destId="{62081148-9C10-485E-BB63-2E98C34B75FE}" srcOrd="0" destOrd="0" presId="urn:microsoft.com/office/officeart/2005/8/layout/lProcess2"/>
    <dgm:cxn modelId="{E3021D09-6FCD-42E0-8BB3-63CA58BB0F19}" srcId="{C5EECC4B-E824-44AB-93FE-40D2382329BF}" destId="{EC9E7F6E-CD78-4340-BD6A-198273DB28E4}" srcOrd="0" destOrd="0" parTransId="{94CF163C-FB2E-4C7C-9225-4AB01D4B1790}" sibTransId="{394F1969-EF84-4208-8AE9-E5483E1DD1A8}"/>
    <dgm:cxn modelId="{E0DF7D11-D0B4-4078-BCBE-F8A488CF2337}" srcId="{C5EECC4B-E824-44AB-93FE-40D2382329BF}" destId="{408B6DF1-CCD9-4207-A363-41A9C346EB91}" srcOrd="2" destOrd="0" parTransId="{75ACA674-00B7-49A6-9F5F-B2CF8001634C}" sibTransId="{60CEC555-D880-41D6-9C9F-75A967A3F263}"/>
    <dgm:cxn modelId="{418F7D18-B6B3-4836-8E8A-A34BD6A55D34}" srcId="{5E431DBA-FEAB-45D4-ADB5-C4F80523D569}" destId="{E9CA65F1-435A-4A6B-98D5-8B117EFC0A14}" srcOrd="2" destOrd="0" parTransId="{1F95708A-E715-497A-905C-B9419838E336}" sibTransId="{429EE1A1-AFEC-4679-84E5-3168CA222F21}"/>
    <dgm:cxn modelId="{F0EE6523-8ADC-4CB8-A918-1E4C8A22E787}" srcId="{FDED9D7A-D37F-469E-A321-7ACE2575F872}" destId="{179474CE-A9AB-427C-8E34-08F92DC8F02B}" srcOrd="2" destOrd="0" parTransId="{0AD6C60D-4971-44C7-A01E-33E702508350}" sibTransId="{9FFBF0BE-C5B0-432A-AFE5-3F1A2E9675EF}"/>
    <dgm:cxn modelId="{0E9A1524-F94C-43DA-A8E5-5A34700C2D57}" srcId="{1DF6A702-97EE-41BE-BB0C-5394CDD42245}" destId="{D208EEF5-D982-4B96-8928-4E3FC1173438}" srcOrd="1" destOrd="0" parTransId="{E0DFBF5C-FDE9-4D37-AB9D-4905A09A0EDA}" sibTransId="{AA803B6A-63CB-4C64-846D-2595AA44D8FE}"/>
    <dgm:cxn modelId="{1F312525-B0FC-45DA-BF3A-29A0955ABEA8}" type="presOf" srcId="{FDED9D7A-D37F-469E-A321-7ACE2575F872}" destId="{2243B56D-C8C3-4E25-8B74-7BCDEE16E6BA}" srcOrd="1" destOrd="0" presId="urn:microsoft.com/office/officeart/2005/8/layout/lProcess2"/>
    <dgm:cxn modelId="{36E61E26-99C8-4A16-BEC3-E679A6592369}" type="presOf" srcId="{62C8D9DB-0B5F-4FBD-AECA-6BE8ACE2909B}" destId="{1B767228-CD81-46D9-B7CA-2D81DA73171E}" srcOrd="0" destOrd="0" presId="urn:microsoft.com/office/officeart/2005/8/layout/lProcess2"/>
    <dgm:cxn modelId="{FE5F7A2C-78AC-48D3-82B8-F0614454A184}" srcId="{358A7FEB-C427-4778-863B-07A06AB6E386}" destId="{4889199E-9D02-483E-BC51-8FBB29CD5E0C}" srcOrd="0" destOrd="0" parTransId="{F81E44E8-3B68-439D-B358-40B044B07D49}" sibTransId="{CF7D0EE0-ADE9-4725-8EEB-AC6317A5EC57}"/>
    <dgm:cxn modelId="{D51EF22E-FC2A-47C2-BF6A-7B75D9BF1769}" type="presOf" srcId="{408B6DF1-CCD9-4207-A363-41A9C346EB91}" destId="{17E3E346-E4DF-4678-BCE8-8A93981321F4}" srcOrd="0" destOrd="0" presId="urn:microsoft.com/office/officeart/2005/8/layout/lProcess2"/>
    <dgm:cxn modelId="{D2576E38-F851-4EA7-A139-C9A698B2E168}" srcId="{FDED9D7A-D37F-469E-A321-7ACE2575F872}" destId="{021640BD-4AC6-4666-8515-55EA85CB1564}" srcOrd="4" destOrd="0" parTransId="{4C741ACA-E5F4-4E01-BF48-06952A21B5B5}" sibTransId="{D759E023-3E50-40CE-A0E6-DF695D73DCA6}"/>
    <dgm:cxn modelId="{362BC340-99D2-442A-9F36-807CA195D381}" type="presOf" srcId="{F5F4D43E-388A-4E03-B7AE-D4958DC31B87}" destId="{06242455-A51E-4BAD-8585-633FEBE2B6BA}" srcOrd="0" destOrd="0" presId="urn:microsoft.com/office/officeart/2005/8/layout/lProcess2"/>
    <dgm:cxn modelId="{AEAD3C61-61C8-43A2-89B1-6CE073BF573C}" srcId="{C5EECC4B-E824-44AB-93FE-40D2382329BF}" destId="{B5BFCA68-32D3-43CD-A2BB-CAEFC2DFC767}" srcOrd="1" destOrd="0" parTransId="{9AD46DDD-2475-40C0-B193-3DA37E8667EF}" sibTransId="{188F04F9-031D-4590-8B24-9FCB00B9829F}"/>
    <dgm:cxn modelId="{3CFFC841-753B-489D-851E-D331A8DC80EA}" type="presOf" srcId="{021640BD-4AC6-4666-8515-55EA85CB1564}" destId="{36C71B0B-4434-4660-93A9-F30C3F4ADCC5}" srcOrd="0" destOrd="0" presId="urn:microsoft.com/office/officeart/2005/8/layout/lProcess2"/>
    <dgm:cxn modelId="{25125F67-0175-4501-A2CE-54981AC68CCA}" srcId="{FC408A42-8D0B-4F7B-9537-93694392EAF5}" destId="{5E431DBA-FEAB-45D4-ADB5-C4F80523D569}" srcOrd="3" destOrd="0" parTransId="{AB85527C-068F-4FE4-A718-0D6D02D0FFB3}" sibTransId="{0E676339-4C95-41D4-9DFC-1F4EA61E84C4}"/>
    <dgm:cxn modelId="{3E451968-4F1F-4E11-BB06-4681978E3D5A}" type="presOf" srcId="{4889199E-9D02-483E-BC51-8FBB29CD5E0C}" destId="{88309460-612F-47E7-A621-1BF7110643D8}" srcOrd="0" destOrd="0" presId="urn:microsoft.com/office/officeart/2005/8/layout/lProcess2"/>
    <dgm:cxn modelId="{94DCAF4B-8B39-48E4-A914-D22CB4624A03}" srcId="{5E431DBA-FEAB-45D4-ADB5-C4F80523D569}" destId="{16933221-DABF-4778-9C52-56DFF2CD461D}" srcOrd="4" destOrd="0" parTransId="{AA7EC470-5151-4987-9C93-7D651413B6C4}" sibTransId="{51C519E4-0878-4E1B-8FBB-D1AD20D4804F}"/>
    <dgm:cxn modelId="{711E836D-4603-4A56-ACE0-76EC62E660AB}" srcId="{FC408A42-8D0B-4F7B-9537-93694392EAF5}" destId="{358A7FEB-C427-4778-863B-07A06AB6E386}" srcOrd="0" destOrd="0" parTransId="{B7EF88B2-155C-4DFF-8A24-009CFA15EE0F}" sibTransId="{937B261F-B664-498E-BF08-5A7C9150E04F}"/>
    <dgm:cxn modelId="{94CA0670-16AD-48F5-BE0F-E41C0ECF2883}" type="presOf" srcId="{D208EEF5-D982-4B96-8928-4E3FC1173438}" destId="{0294A949-5F3A-47C3-BF3A-C5284A4226F0}" srcOrd="0" destOrd="0" presId="urn:microsoft.com/office/officeart/2005/8/layout/lProcess2"/>
    <dgm:cxn modelId="{36148550-60DE-4658-AA29-2E7A9DC5F456}" type="presOf" srcId="{1DF6A702-97EE-41BE-BB0C-5394CDD42245}" destId="{56F33FEC-BB9D-4740-B6EF-F1E8DC9676EA}" srcOrd="1" destOrd="0" presId="urn:microsoft.com/office/officeart/2005/8/layout/lProcess2"/>
    <dgm:cxn modelId="{788A7156-67A5-445F-BC7E-DF6F3085DC93}" type="presOf" srcId="{B5BFCA68-32D3-43CD-A2BB-CAEFC2DFC767}" destId="{DFE22120-86D1-4DCE-887B-BC542FD6E6BD}" srcOrd="0" destOrd="0" presId="urn:microsoft.com/office/officeart/2005/8/layout/lProcess2"/>
    <dgm:cxn modelId="{652E8076-D3FF-4DA1-8576-720D76020FF8}" type="presOf" srcId="{F06C34E0-25D2-4DD2-B2CC-FFF276F0213F}" destId="{02138ED8-EE3E-426F-A7CE-B10AAB2D56CF}" srcOrd="0" destOrd="0" presId="urn:microsoft.com/office/officeart/2005/8/layout/lProcess2"/>
    <dgm:cxn modelId="{E085F076-F48D-40FF-A264-F3F5F413E09A}" type="presOf" srcId="{FDED9D7A-D37F-469E-A321-7ACE2575F872}" destId="{8B515868-E309-4506-81BC-6EA5D3746A5D}" srcOrd="0" destOrd="0" presId="urn:microsoft.com/office/officeart/2005/8/layout/lProcess2"/>
    <dgm:cxn modelId="{8C968E78-E7B9-43DF-9AF1-1B42DAC6D182}" type="presOf" srcId="{56122E1A-D0FC-4F5B-97AE-6FECF5053509}" destId="{C3A456ED-C849-4842-9D92-A6C295A576EA}" srcOrd="0" destOrd="0" presId="urn:microsoft.com/office/officeart/2005/8/layout/lProcess2"/>
    <dgm:cxn modelId="{333E1580-FF3A-437E-9CCB-69CC5854AC7E}" type="presOf" srcId="{FC408A42-8D0B-4F7B-9537-93694392EAF5}" destId="{FA5FE6DC-365D-4D47-9B12-F01FBCEF33CB}" srcOrd="0" destOrd="0" presId="urn:microsoft.com/office/officeart/2005/8/layout/lProcess2"/>
    <dgm:cxn modelId="{3EDE0685-8C6C-4700-AE74-FEBEC7B7A09A}" srcId="{FC408A42-8D0B-4F7B-9537-93694392EAF5}" destId="{C5EECC4B-E824-44AB-93FE-40D2382329BF}" srcOrd="1" destOrd="0" parTransId="{7322DD82-73A4-4133-9EA9-D31D69CECAD8}" sibTransId="{4628481A-6E8E-4778-ACB9-7F0C1D0FABE5}"/>
    <dgm:cxn modelId="{1F5FA187-110D-4381-AF0A-8589581FF1FE}" srcId="{1DF6A702-97EE-41BE-BB0C-5394CDD42245}" destId="{94FCB86C-D5CA-4EE7-ADBE-BD1B015FBBA9}" srcOrd="3" destOrd="0" parTransId="{3BEA12B9-0F8A-4FF6-8F39-91A8EBE0D8BB}" sibTransId="{DD2B3517-447B-4BF9-B872-1DDAD73BBAC8}"/>
    <dgm:cxn modelId="{5A109E88-A470-486B-9368-B7341D66BAB9}" srcId="{FDED9D7A-D37F-469E-A321-7ACE2575F872}" destId="{62C8D9DB-0B5F-4FBD-AECA-6BE8ACE2909B}" srcOrd="1" destOrd="0" parTransId="{786CEA60-0B2E-4914-AC5B-B25F2E62BB0E}" sibTransId="{FFC13FEE-A2C5-4A1C-AFA1-05C37B8A0B17}"/>
    <dgm:cxn modelId="{AC5C8489-F2C2-4DB7-9F23-BE815396BBC6}" type="presOf" srcId="{94FCB86C-D5CA-4EE7-ADBE-BD1B015FBBA9}" destId="{73515822-EA68-4935-8E16-E131E9A63828}" srcOrd="0" destOrd="0" presId="urn:microsoft.com/office/officeart/2005/8/layout/lProcess2"/>
    <dgm:cxn modelId="{758C958D-A260-4588-A6A2-DDC4729F4992}" type="presOf" srcId="{1C059935-06D5-493D-8F94-9F17177F2563}" destId="{EABB0DBC-65C1-4739-BB65-924D29BFFE2E}" srcOrd="0" destOrd="0" presId="urn:microsoft.com/office/officeart/2005/8/layout/lProcess2"/>
    <dgm:cxn modelId="{3D2D718E-CBAB-4CE0-BFBE-4E674A75E55B}" type="presOf" srcId="{16933221-DABF-4778-9C52-56DFF2CD461D}" destId="{8B54E802-A1FB-4B72-9B1B-C79528AA1685}" srcOrd="0" destOrd="0" presId="urn:microsoft.com/office/officeart/2005/8/layout/lProcess2"/>
    <dgm:cxn modelId="{BAE4AF8F-6EB7-449F-882B-E606C3C7EC7C}" type="presOf" srcId="{D7A8434A-71F0-4A6F-B9B7-9AFE90C117A9}" destId="{15749828-2BC0-47B4-8B57-61F94EEE5660}" srcOrd="0" destOrd="0" presId="urn:microsoft.com/office/officeart/2005/8/layout/lProcess2"/>
    <dgm:cxn modelId="{C49CDB91-7CC4-4DFA-96B9-33F2D3578441}" type="presOf" srcId="{6F1E8CA3-33B0-4FCC-9F73-1855AD946939}" destId="{8CB5BF5F-F5FB-4FC2-8217-8646F1609129}" srcOrd="0" destOrd="0" presId="urn:microsoft.com/office/officeart/2005/8/layout/lProcess2"/>
    <dgm:cxn modelId="{472CDA97-E12D-4C4F-8D56-274A6DB7AF80}" srcId="{FDED9D7A-D37F-469E-A321-7ACE2575F872}" destId="{56122E1A-D0FC-4F5B-97AE-6FECF5053509}" srcOrd="3" destOrd="0" parTransId="{FA6F76C0-1F8A-499B-ABE0-C5CC99E6B5EC}" sibTransId="{D20A136B-D0BB-4AE9-9050-72C1C80C69F1}"/>
    <dgm:cxn modelId="{EC4B3899-88F3-4320-9AD4-8494AD806528}" srcId="{C5EECC4B-E824-44AB-93FE-40D2382329BF}" destId="{F5F4D43E-388A-4E03-B7AE-D4958DC31B87}" srcOrd="3" destOrd="0" parTransId="{04DCD044-EE36-4219-9564-8D585A470EBE}" sibTransId="{69B39D8A-D1DA-476F-BCFC-4A74152466BF}"/>
    <dgm:cxn modelId="{8002ECA0-7C59-4AFC-88C7-305B76B2A5A6}" type="presOf" srcId="{358A7FEB-C427-4778-863B-07A06AB6E386}" destId="{26E09B07-D49E-479A-A3CF-487DA243B019}" srcOrd="1" destOrd="0" presId="urn:microsoft.com/office/officeart/2005/8/layout/lProcess2"/>
    <dgm:cxn modelId="{FC893AA2-DEBD-4B3E-A342-4C4ED20D26A6}" srcId="{1DF6A702-97EE-41BE-BB0C-5394CDD42245}" destId="{6F1E8CA3-33B0-4FCC-9F73-1855AD946939}" srcOrd="2" destOrd="0" parTransId="{3D1B1FAA-7FD3-4AD5-9B37-3F70761F1C41}" sibTransId="{3D2BEE7D-CD1E-4A5E-89CF-D420E2F051C2}"/>
    <dgm:cxn modelId="{C6A0DCA5-F32D-4D41-99F0-41E042B2BF54}" srcId="{FC408A42-8D0B-4F7B-9537-93694392EAF5}" destId="{1DF6A702-97EE-41BE-BB0C-5394CDD42245}" srcOrd="4" destOrd="0" parTransId="{367E02CF-A987-48E7-912F-E13FAF67D8A6}" sibTransId="{F1ED96C2-6281-4DDE-8511-1515CE457F12}"/>
    <dgm:cxn modelId="{CEEB3AA6-D03D-4647-9097-5FAA458B7412}" srcId="{358A7FEB-C427-4778-863B-07A06AB6E386}" destId="{055C7E4A-0131-419C-B6EA-DF4DD410DFF1}" srcOrd="4" destOrd="0" parTransId="{D16B581B-F509-461A-B475-3C4924F3565E}" sibTransId="{EB5887FD-A1CD-4987-8C95-97C0CCAF49CA}"/>
    <dgm:cxn modelId="{B43F72A8-0218-40F7-80E2-C5083BC50E12}" srcId="{C5EECC4B-E824-44AB-93FE-40D2382329BF}" destId="{69E803BF-0054-49BA-BBE4-9DCB5DEC8D74}" srcOrd="4" destOrd="0" parTransId="{DE0A8A20-02D8-42B0-BD38-B0F8FB094A2B}" sibTransId="{FCF91301-2B32-4465-8A44-D073CBCE5A2B}"/>
    <dgm:cxn modelId="{248E8EAA-B9B1-4128-8E50-FC3B36F66137}" srcId="{358A7FEB-C427-4778-863B-07A06AB6E386}" destId="{DAF47085-C901-42EA-9100-4F167236477C}" srcOrd="1" destOrd="0" parTransId="{E3287A73-834C-4BDE-A742-6DADDB5BD79D}" sibTransId="{5C09C004-7EDE-4717-8754-D3EFF6C95801}"/>
    <dgm:cxn modelId="{5FC2BBB3-30BF-47C3-BB01-B55BBD19A16A}" type="presOf" srcId="{C5EECC4B-E824-44AB-93FE-40D2382329BF}" destId="{7FC132FF-08C5-41BE-84D2-2D420C33DE79}" srcOrd="1" destOrd="0" presId="urn:microsoft.com/office/officeart/2005/8/layout/lProcess2"/>
    <dgm:cxn modelId="{786343B5-EB29-49C7-9272-3BDC447397BD}" srcId="{FDED9D7A-D37F-469E-A321-7ACE2575F872}" destId="{F0DAAB00-A296-4A0A-9BD7-785A38678A98}" srcOrd="0" destOrd="0" parTransId="{61482559-81AB-45CA-BF4C-7716D0FD1465}" sibTransId="{704D5507-C5D1-4907-987A-9DECEC75225F}"/>
    <dgm:cxn modelId="{A9F8A3B5-AA40-43F5-9481-72F56377E366}" srcId="{5E431DBA-FEAB-45D4-ADB5-C4F80523D569}" destId="{D7A8434A-71F0-4A6F-B9B7-9AFE90C117A9}" srcOrd="0" destOrd="0" parTransId="{C802E366-D719-4507-896A-663FEBC19E42}" sibTransId="{A662E557-9259-4736-98EA-C700F8770C32}"/>
    <dgm:cxn modelId="{7F587AB6-A112-40B4-B859-E05A63FC3925}" srcId="{5E431DBA-FEAB-45D4-ADB5-C4F80523D569}" destId="{1C059935-06D5-493D-8F94-9F17177F2563}" srcOrd="3" destOrd="0" parTransId="{9CEE5EE8-D4EA-46B9-9F02-718D50DDBC73}" sibTransId="{37F6D745-3584-4C46-A9DE-A1E08D466CDF}"/>
    <dgm:cxn modelId="{C0E309BC-D826-4C5D-9130-FEE9E8079064}" srcId="{FC408A42-8D0B-4F7B-9537-93694392EAF5}" destId="{FDED9D7A-D37F-469E-A321-7ACE2575F872}" srcOrd="2" destOrd="0" parTransId="{B425CE89-791E-4EC4-82F4-63A31637E804}" sibTransId="{479F1956-F0DD-49F5-9AC5-8EA01101C18D}"/>
    <dgm:cxn modelId="{C332A3C3-C8E1-4B05-8AD4-8F312E3DC682}" type="presOf" srcId="{DAF47085-C901-42EA-9100-4F167236477C}" destId="{6BBF89EA-C38A-4AC6-BA73-3D73E4C0B035}" srcOrd="0" destOrd="0" presId="urn:microsoft.com/office/officeart/2005/8/layout/lProcess2"/>
    <dgm:cxn modelId="{FC8280C4-112F-447E-8D2B-1B783D781663}" type="presOf" srcId="{5E431DBA-FEAB-45D4-ADB5-C4F80523D569}" destId="{85792B44-2CD3-4A2E-8A99-F494B4883435}" srcOrd="1" destOrd="0" presId="urn:microsoft.com/office/officeart/2005/8/layout/lProcess2"/>
    <dgm:cxn modelId="{7DEBECD0-4068-4D58-B88D-AC062216B238}" type="presOf" srcId="{5E431DBA-FEAB-45D4-ADB5-C4F80523D569}" destId="{0CFE8C3D-8F7A-47A6-AD18-1C6B1878CD66}" srcOrd="0" destOrd="0" presId="urn:microsoft.com/office/officeart/2005/8/layout/lProcess2"/>
    <dgm:cxn modelId="{EEF31DD2-4689-46DD-9479-31293844BA04}" type="presOf" srcId="{C5EECC4B-E824-44AB-93FE-40D2382329BF}" destId="{252517FB-F2F5-4DD1-9CC8-BD07A96E3A7A}" srcOrd="0" destOrd="0" presId="urn:microsoft.com/office/officeart/2005/8/layout/lProcess2"/>
    <dgm:cxn modelId="{E0F81AD6-A838-46EE-A89F-32AA1CD9E09C}" srcId="{358A7FEB-C427-4778-863B-07A06AB6E386}" destId="{1F938441-585A-489E-B589-3A064A9962A3}" srcOrd="3" destOrd="0" parTransId="{10259294-75F4-432D-8C1B-4442F9ED02B0}" sibTransId="{15FE1694-5818-4C00-B4EF-94DAEB776022}"/>
    <dgm:cxn modelId="{6D0EC8D7-7BED-417C-8A61-D20C09AAD1D5}" srcId="{1DF6A702-97EE-41BE-BB0C-5394CDD42245}" destId="{90D0F5A6-8155-414F-819C-57EFA8C34459}" srcOrd="0" destOrd="0" parTransId="{0B414B30-D55B-4030-B093-182C97BD3526}" sibTransId="{CA747D16-BB22-4EE3-8516-064C7E1BF02C}"/>
    <dgm:cxn modelId="{12025EDB-7171-482B-8488-F9C8FD4CAD0E}" type="presOf" srcId="{358A7FEB-C427-4778-863B-07A06AB6E386}" destId="{C21C853E-D99C-49E8-9536-F9B901B81729}" srcOrd="0" destOrd="0" presId="urn:microsoft.com/office/officeart/2005/8/layout/lProcess2"/>
    <dgm:cxn modelId="{B354FBDB-16BD-4B56-B308-82478D014D4D}" srcId="{5E431DBA-FEAB-45D4-ADB5-C4F80523D569}" destId="{AE9FA8A6-870F-4894-9ED2-EB436270584D}" srcOrd="1" destOrd="0" parTransId="{69CFD100-E98F-49DD-8896-0EB938075224}" sibTransId="{E252A74E-FC0C-4B0D-84EA-A8EF92D22626}"/>
    <dgm:cxn modelId="{1D6834DD-E872-4F8D-A999-F3D4B0C9DCC9}" type="presOf" srcId="{179474CE-A9AB-427C-8E34-08F92DC8F02B}" destId="{DBEFCA03-EB95-46B5-AC5E-2C05B37905B5}" srcOrd="0" destOrd="0" presId="urn:microsoft.com/office/officeart/2005/8/layout/lProcess2"/>
    <dgm:cxn modelId="{DADC2CE8-9BBC-4AA5-8317-38D471F3E0DD}" type="presOf" srcId="{69E803BF-0054-49BA-BBE4-9DCB5DEC8D74}" destId="{026A6FCD-3B49-4C04-9D78-D3F6887A31A6}" srcOrd="0" destOrd="0" presId="urn:microsoft.com/office/officeart/2005/8/layout/lProcess2"/>
    <dgm:cxn modelId="{C53AF8E8-018C-415C-910F-343BFC04C44B}" type="presOf" srcId="{B9DF28B8-F48A-4524-95E0-84003C65017A}" destId="{F692DFDB-9265-48A8-A984-6DDE2879771A}" srcOrd="0" destOrd="0" presId="urn:microsoft.com/office/officeart/2005/8/layout/lProcess2"/>
    <dgm:cxn modelId="{F71B43EA-A868-48C6-B2E1-304EC96D89FB}" type="presOf" srcId="{F0DAAB00-A296-4A0A-9BD7-785A38678A98}" destId="{96733112-B712-48D1-B14D-A0319CC86A28}" srcOrd="0" destOrd="0" presId="urn:microsoft.com/office/officeart/2005/8/layout/lProcess2"/>
    <dgm:cxn modelId="{28B3A9EA-37D1-49E3-8014-FE7D41BB9261}" type="presOf" srcId="{E9CA65F1-435A-4A6B-98D5-8B117EFC0A14}" destId="{02FC3CDA-0664-42A5-BD09-466FCBDFC11D}" srcOrd="0" destOrd="0" presId="urn:microsoft.com/office/officeart/2005/8/layout/lProcess2"/>
    <dgm:cxn modelId="{3D9775EB-CEF3-487D-8577-65A1333D76DC}" type="presOf" srcId="{1F938441-585A-489E-B589-3A064A9962A3}" destId="{54B331E5-77FC-4F83-B98A-18B16571405A}" srcOrd="0" destOrd="0" presId="urn:microsoft.com/office/officeart/2005/8/layout/lProcess2"/>
    <dgm:cxn modelId="{F59ABDEB-3D0D-4F39-BD84-DA31AB4E1DFB}" type="presOf" srcId="{055C7E4A-0131-419C-B6EA-DF4DD410DFF1}" destId="{73CFEB19-EB78-4232-946F-3FC524E37709}" srcOrd="0" destOrd="0" presId="urn:microsoft.com/office/officeart/2005/8/layout/lProcess2"/>
    <dgm:cxn modelId="{300AC5ED-8D49-4595-AE3C-DA59008C0106}" type="presOf" srcId="{EC9E7F6E-CD78-4340-BD6A-198273DB28E4}" destId="{9B730065-C9A9-4F1C-B2D1-D12B06D79986}" srcOrd="0" destOrd="0" presId="urn:microsoft.com/office/officeart/2005/8/layout/lProcess2"/>
    <dgm:cxn modelId="{4B1482F4-5224-45E1-A331-3C1D52DDB334}" type="presOf" srcId="{90D0F5A6-8155-414F-819C-57EFA8C34459}" destId="{E0EBFBE8-5986-47B3-8788-3427D4BFCA09}" srcOrd="0" destOrd="0" presId="urn:microsoft.com/office/officeart/2005/8/layout/lProcess2"/>
    <dgm:cxn modelId="{7368DFFA-29C3-4EF1-8931-050CF472631F}" srcId="{1DF6A702-97EE-41BE-BB0C-5394CDD42245}" destId="{B9DF28B8-F48A-4524-95E0-84003C65017A}" srcOrd="4" destOrd="0" parTransId="{38C628CE-2C7E-458B-91B0-90251C663FFF}" sibTransId="{D186CE99-D4F1-4184-8C10-A97E27E961EA}"/>
    <dgm:cxn modelId="{E2BED978-8254-41E5-99C3-5D32400228AC}" type="presParOf" srcId="{FA5FE6DC-365D-4D47-9B12-F01FBCEF33CB}" destId="{EC2D0F9C-EF12-4178-9A90-04D0ACE8F743}" srcOrd="0" destOrd="0" presId="urn:microsoft.com/office/officeart/2005/8/layout/lProcess2"/>
    <dgm:cxn modelId="{205D47F8-53DF-4E5B-863C-D6C473C5372B}" type="presParOf" srcId="{EC2D0F9C-EF12-4178-9A90-04D0ACE8F743}" destId="{C21C853E-D99C-49E8-9536-F9B901B81729}" srcOrd="0" destOrd="0" presId="urn:microsoft.com/office/officeart/2005/8/layout/lProcess2"/>
    <dgm:cxn modelId="{C4E631E6-6FA6-4E46-96D7-3E05B4DEC73A}" type="presParOf" srcId="{EC2D0F9C-EF12-4178-9A90-04D0ACE8F743}" destId="{26E09B07-D49E-479A-A3CF-487DA243B019}" srcOrd="1" destOrd="0" presId="urn:microsoft.com/office/officeart/2005/8/layout/lProcess2"/>
    <dgm:cxn modelId="{1557F853-107E-46D5-8014-12A000CD008D}" type="presParOf" srcId="{EC2D0F9C-EF12-4178-9A90-04D0ACE8F743}" destId="{9BEFBEBD-AE92-4D66-A7DE-8CC5AE875BB0}" srcOrd="2" destOrd="0" presId="urn:microsoft.com/office/officeart/2005/8/layout/lProcess2"/>
    <dgm:cxn modelId="{54921CDC-64DA-49BC-AB0D-F2B28887C327}" type="presParOf" srcId="{9BEFBEBD-AE92-4D66-A7DE-8CC5AE875BB0}" destId="{21E00FD6-E5D0-4A14-8147-8E7999ED9C8D}" srcOrd="0" destOrd="0" presId="urn:microsoft.com/office/officeart/2005/8/layout/lProcess2"/>
    <dgm:cxn modelId="{01C60A5E-1FFB-4052-943E-4D340FDE659D}" type="presParOf" srcId="{21E00FD6-E5D0-4A14-8147-8E7999ED9C8D}" destId="{88309460-612F-47E7-A621-1BF7110643D8}" srcOrd="0" destOrd="0" presId="urn:microsoft.com/office/officeart/2005/8/layout/lProcess2"/>
    <dgm:cxn modelId="{83227005-B9D3-460C-B856-B5CA0CCF4DA7}" type="presParOf" srcId="{21E00FD6-E5D0-4A14-8147-8E7999ED9C8D}" destId="{A2A01F9F-5BEC-4253-A50A-066DC8EB52F6}" srcOrd="1" destOrd="0" presId="urn:microsoft.com/office/officeart/2005/8/layout/lProcess2"/>
    <dgm:cxn modelId="{136F7058-5704-4A90-9E2C-4FA72E6EE411}" type="presParOf" srcId="{21E00FD6-E5D0-4A14-8147-8E7999ED9C8D}" destId="{6BBF89EA-C38A-4AC6-BA73-3D73E4C0B035}" srcOrd="2" destOrd="0" presId="urn:microsoft.com/office/officeart/2005/8/layout/lProcess2"/>
    <dgm:cxn modelId="{0D4355A7-BE4E-4282-B4C7-BEFF6617219B}" type="presParOf" srcId="{21E00FD6-E5D0-4A14-8147-8E7999ED9C8D}" destId="{1BE09406-E557-4BFE-8ECC-5D37188FFE10}" srcOrd="3" destOrd="0" presId="urn:microsoft.com/office/officeart/2005/8/layout/lProcess2"/>
    <dgm:cxn modelId="{048C2D2B-92A9-4792-B136-542F3E4BAAF8}" type="presParOf" srcId="{21E00FD6-E5D0-4A14-8147-8E7999ED9C8D}" destId="{02138ED8-EE3E-426F-A7CE-B10AAB2D56CF}" srcOrd="4" destOrd="0" presId="urn:microsoft.com/office/officeart/2005/8/layout/lProcess2"/>
    <dgm:cxn modelId="{35E373A0-43E8-4912-9C4D-549D4A801FFD}" type="presParOf" srcId="{21E00FD6-E5D0-4A14-8147-8E7999ED9C8D}" destId="{74E1872A-DFED-447A-8BEF-6F9A9ED7D698}" srcOrd="5" destOrd="0" presId="urn:microsoft.com/office/officeart/2005/8/layout/lProcess2"/>
    <dgm:cxn modelId="{948955EE-D5ED-4A55-8C10-6FC854745C53}" type="presParOf" srcId="{21E00FD6-E5D0-4A14-8147-8E7999ED9C8D}" destId="{54B331E5-77FC-4F83-B98A-18B16571405A}" srcOrd="6" destOrd="0" presId="urn:microsoft.com/office/officeart/2005/8/layout/lProcess2"/>
    <dgm:cxn modelId="{05CC5577-CF64-48A4-9CF6-169650622A95}" type="presParOf" srcId="{21E00FD6-E5D0-4A14-8147-8E7999ED9C8D}" destId="{691BD9DF-0E3F-4D7B-A5AA-646DE31A8BD1}" srcOrd="7" destOrd="0" presId="urn:microsoft.com/office/officeart/2005/8/layout/lProcess2"/>
    <dgm:cxn modelId="{47F358F0-22CA-47A3-888F-0DB3D7C61DFA}" type="presParOf" srcId="{21E00FD6-E5D0-4A14-8147-8E7999ED9C8D}" destId="{73CFEB19-EB78-4232-946F-3FC524E37709}" srcOrd="8" destOrd="0" presId="urn:microsoft.com/office/officeart/2005/8/layout/lProcess2"/>
    <dgm:cxn modelId="{A44DC1A2-11D2-4ECB-8315-ED8BB86F35CF}" type="presParOf" srcId="{FA5FE6DC-365D-4D47-9B12-F01FBCEF33CB}" destId="{3BD43283-5BA0-40DB-B4DA-6FACF2981FE0}" srcOrd="1" destOrd="0" presId="urn:microsoft.com/office/officeart/2005/8/layout/lProcess2"/>
    <dgm:cxn modelId="{1F9C5C43-E3BB-4429-A33F-993F31845BA6}" type="presParOf" srcId="{FA5FE6DC-365D-4D47-9B12-F01FBCEF33CB}" destId="{ADB164F0-130F-469D-BF1E-7408B47FFC71}" srcOrd="2" destOrd="0" presId="urn:microsoft.com/office/officeart/2005/8/layout/lProcess2"/>
    <dgm:cxn modelId="{338ECDD0-4DF2-4DFB-A065-D6821E01A282}" type="presParOf" srcId="{ADB164F0-130F-469D-BF1E-7408B47FFC71}" destId="{252517FB-F2F5-4DD1-9CC8-BD07A96E3A7A}" srcOrd="0" destOrd="0" presId="urn:microsoft.com/office/officeart/2005/8/layout/lProcess2"/>
    <dgm:cxn modelId="{0705B25E-F644-4068-A7A0-A12564F65719}" type="presParOf" srcId="{ADB164F0-130F-469D-BF1E-7408B47FFC71}" destId="{7FC132FF-08C5-41BE-84D2-2D420C33DE79}" srcOrd="1" destOrd="0" presId="urn:microsoft.com/office/officeart/2005/8/layout/lProcess2"/>
    <dgm:cxn modelId="{E90D6FEB-1F08-467E-9553-8EF26D798DD0}" type="presParOf" srcId="{ADB164F0-130F-469D-BF1E-7408B47FFC71}" destId="{959CD243-D8AF-450D-8864-EE6BE2964CFF}" srcOrd="2" destOrd="0" presId="urn:microsoft.com/office/officeart/2005/8/layout/lProcess2"/>
    <dgm:cxn modelId="{5B0552D4-5F8B-4A81-AB8C-9BB35716F963}" type="presParOf" srcId="{959CD243-D8AF-450D-8864-EE6BE2964CFF}" destId="{F73A420B-0F86-4B25-8740-4DF9FC549C2B}" srcOrd="0" destOrd="0" presId="urn:microsoft.com/office/officeart/2005/8/layout/lProcess2"/>
    <dgm:cxn modelId="{4F472CF0-4EE8-45C1-B959-85D268B59566}" type="presParOf" srcId="{F73A420B-0F86-4B25-8740-4DF9FC549C2B}" destId="{9B730065-C9A9-4F1C-B2D1-D12B06D79986}" srcOrd="0" destOrd="0" presId="urn:microsoft.com/office/officeart/2005/8/layout/lProcess2"/>
    <dgm:cxn modelId="{63371685-8D61-4CEA-BD46-14F190D349A1}" type="presParOf" srcId="{F73A420B-0F86-4B25-8740-4DF9FC549C2B}" destId="{28FCC9DF-323C-48AC-A5DD-95EFB45A28FE}" srcOrd="1" destOrd="0" presId="urn:microsoft.com/office/officeart/2005/8/layout/lProcess2"/>
    <dgm:cxn modelId="{B53E2115-8019-4FD6-B04F-2931DAEC217E}" type="presParOf" srcId="{F73A420B-0F86-4B25-8740-4DF9FC549C2B}" destId="{DFE22120-86D1-4DCE-887B-BC542FD6E6BD}" srcOrd="2" destOrd="0" presId="urn:microsoft.com/office/officeart/2005/8/layout/lProcess2"/>
    <dgm:cxn modelId="{635DB5A5-822E-4F41-A91B-5C60ED72FF72}" type="presParOf" srcId="{F73A420B-0F86-4B25-8740-4DF9FC549C2B}" destId="{94FE9354-9459-4690-9E48-AE463F323266}" srcOrd="3" destOrd="0" presId="urn:microsoft.com/office/officeart/2005/8/layout/lProcess2"/>
    <dgm:cxn modelId="{6F11BBA6-1D05-4659-8387-5BD122E6C5E8}" type="presParOf" srcId="{F73A420B-0F86-4B25-8740-4DF9FC549C2B}" destId="{17E3E346-E4DF-4678-BCE8-8A93981321F4}" srcOrd="4" destOrd="0" presId="urn:microsoft.com/office/officeart/2005/8/layout/lProcess2"/>
    <dgm:cxn modelId="{141F31A1-9E12-44C8-A086-9DBD5168C549}" type="presParOf" srcId="{F73A420B-0F86-4B25-8740-4DF9FC549C2B}" destId="{EAECF596-B9A7-4D40-92E5-087F89790966}" srcOrd="5" destOrd="0" presId="urn:microsoft.com/office/officeart/2005/8/layout/lProcess2"/>
    <dgm:cxn modelId="{06AB5BCF-83BE-4239-82E7-589BED25C4E7}" type="presParOf" srcId="{F73A420B-0F86-4B25-8740-4DF9FC549C2B}" destId="{06242455-A51E-4BAD-8585-633FEBE2B6BA}" srcOrd="6" destOrd="0" presId="urn:microsoft.com/office/officeart/2005/8/layout/lProcess2"/>
    <dgm:cxn modelId="{0951148C-257E-4401-BA64-A40CD465BB70}" type="presParOf" srcId="{F73A420B-0F86-4B25-8740-4DF9FC549C2B}" destId="{C426E25C-FB44-403D-9BBE-2D2CC104554C}" srcOrd="7" destOrd="0" presId="urn:microsoft.com/office/officeart/2005/8/layout/lProcess2"/>
    <dgm:cxn modelId="{86912443-A3E1-4E01-A072-6C63EA08CBA2}" type="presParOf" srcId="{F73A420B-0F86-4B25-8740-4DF9FC549C2B}" destId="{026A6FCD-3B49-4C04-9D78-D3F6887A31A6}" srcOrd="8" destOrd="0" presId="urn:microsoft.com/office/officeart/2005/8/layout/lProcess2"/>
    <dgm:cxn modelId="{90A7E44E-CA90-4349-9798-D6503CFF4BE0}" type="presParOf" srcId="{FA5FE6DC-365D-4D47-9B12-F01FBCEF33CB}" destId="{B533966B-D5CE-4528-9FAD-BCF302FC3444}" srcOrd="3" destOrd="0" presId="urn:microsoft.com/office/officeart/2005/8/layout/lProcess2"/>
    <dgm:cxn modelId="{600C8174-09B9-427B-A69F-3A7EDC1C5AE4}" type="presParOf" srcId="{FA5FE6DC-365D-4D47-9B12-F01FBCEF33CB}" destId="{3C599D19-C62E-44B5-909B-900FB49634CC}" srcOrd="4" destOrd="0" presId="urn:microsoft.com/office/officeart/2005/8/layout/lProcess2"/>
    <dgm:cxn modelId="{E6A93305-04C0-4FC2-AD65-535666F08AE2}" type="presParOf" srcId="{3C599D19-C62E-44B5-909B-900FB49634CC}" destId="{8B515868-E309-4506-81BC-6EA5D3746A5D}" srcOrd="0" destOrd="0" presId="urn:microsoft.com/office/officeart/2005/8/layout/lProcess2"/>
    <dgm:cxn modelId="{34382C07-B6A8-459B-BE69-73B83AA1BF89}" type="presParOf" srcId="{3C599D19-C62E-44B5-909B-900FB49634CC}" destId="{2243B56D-C8C3-4E25-8B74-7BCDEE16E6BA}" srcOrd="1" destOrd="0" presId="urn:microsoft.com/office/officeart/2005/8/layout/lProcess2"/>
    <dgm:cxn modelId="{2047D7AC-FCAD-42FC-A097-D7F46EB087D2}" type="presParOf" srcId="{3C599D19-C62E-44B5-909B-900FB49634CC}" destId="{19FE1805-3859-4099-BE75-FCDF5B54B2FA}" srcOrd="2" destOrd="0" presId="urn:microsoft.com/office/officeart/2005/8/layout/lProcess2"/>
    <dgm:cxn modelId="{94A2F3C0-DC3F-400C-96CC-90E641819CF0}" type="presParOf" srcId="{19FE1805-3859-4099-BE75-FCDF5B54B2FA}" destId="{A2D1FD06-E8F5-43C9-B30B-A5F4AA80A129}" srcOrd="0" destOrd="0" presId="urn:microsoft.com/office/officeart/2005/8/layout/lProcess2"/>
    <dgm:cxn modelId="{A2E21DD1-D323-466A-94B5-508EE89B2702}" type="presParOf" srcId="{A2D1FD06-E8F5-43C9-B30B-A5F4AA80A129}" destId="{96733112-B712-48D1-B14D-A0319CC86A28}" srcOrd="0" destOrd="0" presId="urn:microsoft.com/office/officeart/2005/8/layout/lProcess2"/>
    <dgm:cxn modelId="{6651B85B-669A-4F7E-B8FF-12FCA01B116A}" type="presParOf" srcId="{A2D1FD06-E8F5-43C9-B30B-A5F4AA80A129}" destId="{0EDAC5E5-DDBA-4BB8-8CE6-CA1B8E40738E}" srcOrd="1" destOrd="0" presId="urn:microsoft.com/office/officeart/2005/8/layout/lProcess2"/>
    <dgm:cxn modelId="{5D8F0DFD-28FB-441C-85C0-2E16D78F37E6}" type="presParOf" srcId="{A2D1FD06-E8F5-43C9-B30B-A5F4AA80A129}" destId="{1B767228-CD81-46D9-B7CA-2D81DA73171E}" srcOrd="2" destOrd="0" presId="urn:microsoft.com/office/officeart/2005/8/layout/lProcess2"/>
    <dgm:cxn modelId="{F3D13FE0-FF45-4BFF-8EBB-6A67BAFEB2A9}" type="presParOf" srcId="{A2D1FD06-E8F5-43C9-B30B-A5F4AA80A129}" destId="{E2E7D204-F797-4A9F-BB08-374C70734450}" srcOrd="3" destOrd="0" presId="urn:microsoft.com/office/officeart/2005/8/layout/lProcess2"/>
    <dgm:cxn modelId="{2D08EED8-4731-45EE-920E-794FBF90D431}" type="presParOf" srcId="{A2D1FD06-E8F5-43C9-B30B-A5F4AA80A129}" destId="{DBEFCA03-EB95-46B5-AC5E-2C05B37905B5}" srcOrd="4" destOrd="0" presId="urn:microsoft.com/office/officeart/2005/8/layout/lProcess2"/>
    <dgm:cxn modelId="{F0C664BF-7816-49C8-9B09-2D34360230F1}" type="presParOf" srcId="{A2D1FD06-E8F5-43C9-B30B-A5F4AA80A129}" destId="{17ED4BF2-1CE5-47B6-8AE4-9F15789C48E2}" srcOrd="5" destOrd="0" presId="urn:microsoft.com/office/officeart/2005/8/layout/lProcess2"/>
    <dgm:cxn modelId="{D7584787-377A-4688-B180-494E50F782B8}" type="presParOf" srcId="{A2D1FD06-E8F5-43C9-B30B-A5F4AA80A129}" destId="{C3A456ED-C849-4842-9D92-A6C295A576EA}" srcOrd="6" destOrd="0" presId="urn:microsoft.com/office/officeart/2005/8/layout/lProcess2"/>
    <dgm:cxn modelId="{1EDFFA95-C28E-4362-AAA1-F6D28EB6F1BA}" type="presParOf" srcId="{A2D1FD06-E8F5-43C9-B30B-A5F4AA80A129}" destId="{803C1533-B974-4108-8565-072D42626AF6}" srcOrd="7" destOrd="0" presId="urn:microsoft.com/office/officeart/2005/8/layout/lProcess2"/>
    <dgm:cxn modelId="{9A3AC39E-BA40-4C78-81ED-3ED468462783}" type="presParOf" srcId="{A2D1FD06-E8F5-43C9-B30B-A5F4AA80A129}" destId="{36C71B0B-4434-4660-93A9-F30C3F4ADCC5}" srcOrd="8" destOrd="0" presId="urn:microsoft.com/office/officeart/2005/8/layout/lProcess2"/>
    <dgm:cxn modelId="{73F8A31F-CD65-46FF-A9AA-52353AE7DFFC}" type="presParOf" srcId="{FA5FE6DC-365D-4D47-9B12-F01FBCEF33CB}" destId="{60FF0AD8-3A7C-4B77-850A-95D4F0AE3F5B}" srcOrd="5" destOrd="0" presId="urn:microsoft.com/office/officeart/2005/8/layout/lProcess2"/>
    <dgm:cxn modelId="{8599A421-E81C-4E5B-B4CF-A99ADA229A13}" type="presParOf" srcId="{FA5FE6DC-365D-4D47-9B12-F01FBCEF33CB}" destId="{29217B3B-C6AB-47FA-A7C6-BF182C5BA38F}" srcOrd="6" destOrd="0" presId="urn:microsoft.com/office/officeart/2005/8/layout/lProcess2"/>
    <dgm:cxn modelId="{9C264050-B706-4AD7-A6F0-152E298A9340}" type="presParOf" srcId="{29217B3B-C6AB-47FA-A7C6-BF182C5BA38F}" destId="{0CFE8C3D-8F7A-47A6-AD18-1C6B1878CD66}" srcOrd="0" destOrd="0" presId="urn:microsoft.com/office/officeart/2005/8/layout/lProcess2"/>
    <dgm:cxn modelId="{8A562FAA-E716-4CE8-89FF-2F2F87382E01}" type="presParOf" srcId="{29217B3B-C6AB-47FA-A7C6-BF182C5BA38F}" destId="{85792B44-2CD3-4A2E-8A99-F494B4883435}" srcOrd="1" destOrd="0" presId="urn:microsoft.com/office/officeart/2005/8/layout/lProcess2"/>
    <dgm:cxn modelId="{DF2AB48C-FDA5-4BD0-90DE-F4D196A363EA}" type="presParOf" srcId="{29217B3B-C6AB-47FA-A7C6-BF182C5BA38F}" destId="{B7355D6F-4029-4F14-9AF4-C841BE41C9BF}" srcOrd="2" destOrd="0" presId="urn:microsoft.com/office/officeart/2005/8/layout/lProcess2"/>
    <dgm:cxn modelId="{3E2EB468-C00D-4C60-AD0C-095723E021B0}" type="presParOf" srcId="{B7355D6F-4029-4F14-9AF4-C841BE41C9BF}" destId="{45687044-2105-4173-AABC-C5FDDDA47C07}" srcOrd="0" destOrd="0" presId="urn:microsoft.com/office/officeart/2005/8/layout/lProcess2"/>
    <dgm:cxn modelId="{9D3A2FEC-EA82-4C8E-964F-4CC935650B67}" type="presParOf" srcId="{45687044-2105-4173-AABC-C5FDDDA47C07}" destId="{15749828-2BC0-47B4-8B57-61F94EEE5660}" srcOrd="0" destOrd="0" presId="urn:microsoft.com/office/officeart/2005/8/layout/lProcess2"/>
    <dgm:cxn modelId="{F071501B-CE47-449E-A597-A8E5BCF99F53}" type="presParOf" srcId="{45687044-2105-4173-AABC-C5FDDDA47C07}" destId="{BD361808-DDAC-4BE7-94D1-33A1869A59EA}" srcOrd="1" destOrd="0" presId="urn:microsoft.com/office/officeart/2005/8/layout/lProcess2"/>
    <dgm:cxn modelId="{D99567B8-1AF1-40DB-B19A-8838EA96D1AA}" type="presParOf" srcId="{45687044-2105-4173-AABC-C5FDDDA47C07}" destId="{C76DC23E-8D7C-4660-8C29-4C3B63D51B85}" srcOrd="2" destOrd="0" presId="urn:microsoft.com/office/officeart/2005/8/layout/lProcess2"/>
    <dgm:cxn modelId="{1D7E504D-CB9B-4E06-8164-AFC39227B23A}" type="presParOf" srcId="{45687044-2105-4173-AABC-C5FDDDA47C07}" destId="{73F34A57-88A1-4661-8D6C-886A2C5447DC}" srcOrd="3" destOrd="0" presId="urn:microsoft.com/office/officeart/2005/8/layout/lProcess2"/>
    <dgm:cxn modelId="{E339ACAF-7E3A-4F1B-A5E6-9D6FB407D71C}" type="presParOf" srcId="{45687044-2105-4173-AABC-C5FDDDA47C07}" destId="{02FC3CDA-0664-42A5-BD09-466FCBDFC11D}" srcOrd="4" destOrd="0" presId="urn:microsoft.com/office/officeart/2005/8/layout/lProcess2"/>
    <dgm:cxn modelId="{DAF1B867-05E7-44A2-98F5-E8282E099D42}" type="presParOf" srcId="{45687044-2105-4173-AABC-C5FDDDA47C07}" destId="{C0A63F2F-DD4D-49FE-BB52-126462BC0724}" srcOrd="5" destOrd="0" presId="urn:microsoft.com/office/officeart/2005/8/layout/lProcess2"/>
    <dgm:cxn modelId="{1263E652-38B8-4775-A75E-DFCEF09269B3}" type="presParOf" srcId="{45687044-2105-4173-AABC-C5FDDDA47C07}" destId="{EABB0DBC-65C1-4739-BB65-924D29BFFE2E}" srcOrd="6" destOrd="0" presId="urn:microsoft.com/office/officeart/2005/8/layout/lProcess2"/>
    <dgm:cxn modelId="{964F320E-3673-45EB-AD4D-B3D5316EC8EF}" type="presParOf" srcId="{45687044-2105-4173-AABC-C5FDDDA47C07}" destId="{9EE602CA-9A0C-4082-B559-1C6612764E8F}" srcOrd="7" destOrd="0" presId="urn:microsoft.com/office/officeart/2005/8/layout/lProcess2"/>
    <dgm:cxn modelId="{2923B6F6-A5E9-431B-B159-5612EE6EA30B}" type="presParOf" srcId="{45687044-2105-4173-AABC-C5FDDDA47C07}" destId="{8B54E802-A1FB-4B72-9B1B-C79528AA1685}" srcOrd="8" destOrd="0" presId="urn:microsoft.com/office/officeart/2005/8/layout/lProcess2"/>
    <dgm:cxn modelId="{F088019D-1500-4E1B-B25A-E5BCE5201245}" type="presParOf" srcId="{FA5FE6DC-365D-4D47-9B12-F01FBCEF33CB}" destId="{DF69CF86-CC68-4102-9B9A-CB3601DE4486}" srcOrd="7" destOrd="0" presId="urn:microsoft.com/office/officeart/2005/8/layout/lProcess2"/>
    <dgm:cxn modelId="{5317ABD8-4EE5-4217-835A-67149A936E76}" type="presParOf" srcId="{FA5FE6DC-365D-4D47-9B12-F01FBCEF33CB}" destId="{E595F3F5-1835-454C-8A06-029B11B69975}" srcOrd="8" destOrd="0" presId="urn:microsoft.com/office/officeart/2005/8/layout/lProcess2"/>
    <dgm:cxn modelId="{2DB67BBE-FE65-460B-B947-2C03A6E3D184}" type="presParOf" srcId="{E595F3F5-1835-454C-8A06-029B11B69975}" destId="{62081148-9C10-485E-BB63-2E98C34B75FE}" srcOrd="0" destOrd="0" presId="urn:microsoft.com/office/officeart/2005/8/layout/lProcess2"/>
    <dgm:cxn modelId="{E93D4207-EACC-407C-99EE-445BD3B842F0}" type="presParOf" srcId="{E595F3F5-1835-454C-8A06-029B11B69975}" destId="{56F33FEC-BB9D-4740-B6EF-F1E8DC9676EA}" srcOrd="1" destOrd="0" presId="urn:microsoft.com/office/officeart/2005/8/layout/lProcess2"/>
    <dgm:cxn modelId="{EF9FD594-23DF-49AA-A6EE-61B42B7F8881}" type="presParOf" srcId="{E595F3F5-1835-454C-8A06-029B11B69975}" destId="{AF89C9CD-2D58-4BEC-BFEC-D87FC2EEB70B}" srcOrd="2" destOrd="0" presId="urn:microsoft.com/office/officeart/2005/8/layout/lProcess2"/>
    <dgm:cxn modelId="{3794FC6A-CC43-4DB7-B7A3-BA67A915FA74}" type="presParOf" srcId="{AF89C9CD-2D58-4BEC-BFEC-D87FC2EEB70B}" destId="{C3AB6058-41FB-49FC-9770-89C78C7D7E65}" srcOrd="0" destOrd="0" presId="urn:microsoft.com/office/officeart/2005/8/layout/lProcess2"/>
    <dgm:cxn modelId="{FBCE89E2-6A0F-46F5-81F5-E1579BE7DF27}" type="presParOf" srcId="{C3AB6058-41FB-49FC-9770-89C78C7D7E65}" destId="{E0EBFBE8-5986-47B3-8788-3427D4BFCA09}" srcOrd="0" destOrd="0" presId="urn:microsoft.com/office/officeart/2005/8/layout/lProcess2"/>
    <dgm:cxn modelId="{D2CECDF4-6B3C-42E7-8267-E94FCDACE06A}" type="presParOf" srcId="{C3AB6058-41FB-49FC-9770-89C78C7D7E65}" destId="{572718B4-552D-49BD-9D78-EBA919F49389}" srcOrd="1" destOrd="0" presId="urn:microsoft.com/office/officeart/2005/8/layout/lProcess2"/>
    <dgm:cxn modelId="{C489B76A-6DB4-483E-A3BB-60A3AD931FD2}" type="presParOf" srcId="{C3AB6058-41FB-49FC-9770-89C78C7D7E65}" destId="{0294A949-5F3A-47C3-BF3A-C5284A4226F0}" srcOrd="2" destOrd="0" presId="urn:microsoft.com/office/officeart/2005/8/layout/lProcess2"/>
    <dgm:cxn modelId="{F835FEEB-CD3C-47E6-8851-B1467F047622}" type="presParOf" srcId="{C3AB6058-41FB-49FC-9770-89C78C7D7E65}" destId="{BE5F6726-F97C-4705-99C1-7D813760F2F7}" srcOrd="3" destOrd="0" presId="urn:microsoft.com/office/officeart/2005/8/layout/lProcess2"/>
    <dgm:cxn modelId="{A5FA3FB5-84CF-4D62-B868-46CBF151F842}" type="presParOf" srcId="{C3AB6058-41FB-49FC-9770-89C78C7D7E65}" destId="{8CB5BF5F-F5FB-4FC2-8217-8646F1609129}" srcOrd="4" destOrd="0" presId="urn:microsoft.com/office/officeart/2005/8/layout/lProcess2"/>
    <dgm:cxn modelId="{95EAA168-A954-4AA3-979F-1F3336C3F397}" type="presParOf" srcId="{C3AB6058-41FB-49FC-9770-89C78C7D7E65}" destId="{21694175-95E4-456D-B76A-CF205B2F46B4}" srcOrd="5" destOrd="0" presId="urn:microsoft.com/office/officeart/2005/8/layout/lProcess2"/>
    <dgm:cxn modelId="{FCA33023-5AF1-4601-9523-8FC9B502DCD5}" type="presParOf" srcId="{C3AB6058-41FB-49FC-9770-89C78C7D7E65}" destId="{73515822-EA68-4935-8E16-E131E9A63828}" srcOrd="6" destOrd="0" presId="urn:microsoft.com/office/officeart/2005/8/layout/lProcess2"/>
    <dgm:cxn modelId="{2D13BED2-DF77-4FE7-A6FD-04FE87E51823}" type="presParOf" srcId="{C3AB6058-41FB-49FC-9770-89C78C7D7E65}" destId="{A8CDB872-B6E0-48D7-9181-9829A250500F}" srcOrd="7" destOrd="0" presId="urn:microsoft.com/office/officeart/2005/8/layout/lProcess2"/>
    <dgm:cxn modelId="{81030985-6050-4309-8906-C53FCAE5737A}" type="presParOf" srcId="{C3AB6058-41FB-49FC-9770-89C78C7D7E65}" destId="{F692DFDB-9265-48A8-A984-6DDE2879771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C853E-D99C-49E8-9536-F9B901B81729}">
      <dsp:nvSpPr>
        <dsp:cNvPr id="0" name=""/>
        <dsp:cNvSpPr/>
      </dsp:nvSpPr>
      <dsp:spPr>
        <a:xfrm>
          <a:off x="5648" y="0"/>
          <a:ext cx="1981944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 dirty="0"/>
            <a:t>Regel 1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Ge alltid 100%</a:t>
          </a:r>
        </a:p>
      </dsp:txBody>
      <dsp:txXfrm>
        <a:off x="5648" y="0"/>
        <a:ext cx="1981944" cy="1305401"/>
      </dsp:txXfrm>
    </dsp:sp>
    <dsp:sp modelId="{88309460-612F-47E7-A621-1BF7110643D8}">
      <dsp:nvSpPr>
        <dsp:cNvPr id="0" name=""/>
        <dsp:cNvSpPr/>
      </dsp:nvSpPr>
      <dsp:spPr>
        <a:xfrm>
          <a:off x="203842" y="1306224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Lyssna</a:t>
          </a:r>
        </a:p>
      </dsp:txBody>
      <dsp:txXfrm>
        <a:off x="218586" y="1320968"/>
        <a:ext cx="1556067" cy="473901"/>
      </dsp:txXfrm>
    </dsp:sp>
    <dsp:sp modelId="{6BBF89EA-C38A-4AC6-BA73-3D73E4C0B035}">
      <dsp:nvSpPr>
        <dsp:cNvPr id="0" name=""/>
        <dsp:cNvSpPr/>
      </dsp:nvSpPr>
      <dsp:spPr>
        <a:xfrm>
          <a:off x="203842" y="18870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Vara seriösa, ej lalla</a:t>
          </a:r>
        </a:p>
      </dsp:txBody>
      <dsp:txXfrm>
        <a:off x="218586" y="1901802"/>
        <a:ext cx="1556067" cy="473901"/>
      </dsp:txXfrm>
    </dsp:sp>
    <dsp:sp modelId="{02138ED8-EE3E-426F-A7CE-B10AAB2D56CF}">
      <dsp:nvSpPr>
        <dsp:cNvPr id="0" name=""/>
        <dsp:cNvSpPr/>
      </dsp:nvSpPr>
      <dsp:spPr>
        <a:xfrm>
          <a:off x="203842" y="2467891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Följa instruktioner</a:t>
          </a:r>
        </a:p>
      </dsp:txBody>
      <dsp:txXfrm>
        <a:off x="218586" y="2482635"/>
        <a:ext cx="1556067" cy="473901"/>
      </dsp:txXfrm>
    </dsp:sp>
    <dsp:sp modelId="{54B331E5-77FC-4F83-B98A-18B16571405A}">
      <dsp:nvSpPr>
        <dsp:cNvPr id="0" name=""/>
        <dsp:cNvSpPr/>
      </dsp:nvSpPr>
      <dsp:spPr>
        <a:xfrm>
          <a:off x="203842" y="3048725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Inställning</a:t>
          </a:r>
        </a:p>
      </dsp:txBody>
      <dsp:txXfrm>
        <a:off x="218586" y="3063469"/>
        <a:ext cx="1556067" cy="473901"/>
      </dsp:txXfrm>
    </dsp:sp>
    <dsp:sp modelId="{73CFEB19-EB78-4232-946F-3FC524E37709}">
      <dsp:nvSpPr>
        <dsp:cNvPr id="0" name=""/>
        <dsp:cNvSpPr/>
      </dsp:nvSpPr>
      <dsp:spPr>
        <a:xfrm>
          <a:off x="203842" y="36295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Eget ansvar</a:t>
          </a:r>
        </a:p>
      </dsp:txBody>
      <dsp:txXfrm>
        <a:off x="218586" y="3644302"/>
        <a:ext cx="1556067" cy="473901"/>
      </dsp:txXfrm>
    </dsp:sp>
    <dsp:sp modelId="{252517FB-F2F5-4DD1-9CC8-BD07A96E3A7A}">
      <dsp:nvSpPr>
        <dsp:cNvPr id="0" name=""/>
        <dsp:cNvSpPr/>
      </dsp:nvSpPr>
      <dsp:spPr>
        <a:xfrm>
          <a:off x="2136237" y="0"/>
          <a:ext cx="1981944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Regel 2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Inkluderande</a:t>
          </a:r>
        </a:p>
      </dsp:txBody>
      <dsp:txXfrm>
        <a:off x="2136237" y="0"/>
        <a:ext cx="1981944" cy="1305401"/>
      </dsp:txXfrm>
    </dsp:sp>
    <dsp:sp modelId="{9B730065-C9A9-4F1C-B2D1-D12B06D79986}">
      <dsp:nvSpPr>
        <dsp:cNvPr id="0" name=""/>
        <dsp:cNvSpPr/>
      </dsp:nvSpPr>
      <dsp:spPr>
        <a:xfrm>
          <a:off x="2334432" y="1306224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Trevlig</a:t>
          </a:r>
        </a:p>
      </dsp:txBody>
      <dsp:txXfrm>
        <a:off x="2349176" y="1320968"/>
        <a:ext cx="1556067" cy="473901"/>
      </dsp:txXfrm>
    </dsp:sp>
    <dsp:sp modelId="{DFE22120-86D1-4DCE-887B-BC542FD6E6BD}">
      <dsp:nvSpPr>
        <dsp:cNvPr id="0" name=""/>
        <dsp:cNvSpPr/>
      </dsp:nvSpPr>
      <dsp:spPr>
        <a:xfrm>
          <a:off x="2334432" y="18870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Starta konversationer</a:t>
          </a:r>
        </a:p>
      </dsp:txBody>
      <dsp:txXfrm>
        <a:off x="2349176" y="1901802"/>
        <a:ext cx="1556067" cy="473901"/>
      </dsp:txXfrm>
    </dsp:sp>
    <dsp:sp modelId="{17E3E346-E4DF-4678-BCE8-8A93981321F4}">
      <dsp:nvSpPr>
        <dsp:cNvPr id="0" name=""/>
        <dsp:cNvSpPr/>
      </dsp:nvSpPr>
      <dsp:spPr>
        <a:xfrm>
          <a:off x="2334432" y="2467891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Samlad trupp</a:t>
          </a:r>
        </a:p>
      </dsp:txBody>
      <dsp:txXfrm>
        <a:off x="2349176" y="2482635"/>
        <a:ext cx="1556067" cy="473901"/>
      </dsp:txXfrm>
    </dsp:sp>
    <dsp:sp modelId="{06242455-A51E-4BAD-8585-633FEBE2B6BA}">
      <dsp:nvSpPr>
        <dsp:cNvPr id="0" name=""/>
        <dsp:cNvSpPr/>
      </dsp:nvSpPr>
      <dsp:spPr>
        <a:xfrm>
          <a:off x="2334432" y="3048725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Aktiviteter utanför isen</a:t>
          </a:r>
        </a:p>
      </dsp:txBody>
      <dsp:txXfrm>
        <a:off x="2349176" y="3063469"/>
        <a:ext cx="1556067" cy="473901"/>
      </dsp:txXfrm>
    </dsp:sp>
    <dsp:sp modelId="{026A6FCD-3B49-4C04-9D78-D3F6887A31A6}">
      <dsp:nvSpPr>
        <dsp:cNvPr id="0" name=""/>
        <dsp:cNvSpPr/>
      </dsp:nvSpPr>
      <dsp:spPr>
        <a:xfrm>
          <a:off x="2334432" y="36295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Respektera allas olikheter</a:t>
          </a:r>
        </a:p>
      </dsp:txBody>
      <dsp:txXfrm>
        <a:off x="2349176" y="3644302"/>
        <a:ext cx="1556067" cy="473901"/>
      </dsp:txXfrm>
    </dsp:sp>
    <dsp:sp modelId="{8B515868-E309-4506-81BC-6EA5D3746A5D}">
      <dsp:nvSpPr>
        <dsp:cNvPr id="0" name=""/>
        <dsp:cNvSpPr/>
      </dsp:nvSpPr>
      <dsp:spPr>
        <a:xfrm>
          <a:off x="4266827" y="0"/>
          <a:ext cx="1981944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dirty="0"/>
            <a:t>Regel 3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Följa våra regler/disciplin</a:t>
          </a:r>
        </a:p>
      </dsp:txBody>
      <dsp:txXfrm>
        <a:off x="4266827" y="0"/>
        <a:ext cx="1981944" cy="1305401"/>
      </dsp:txXfrm>
    </dsp:sp>
    <dsp:sp modelId="{96733112-B712-48D1-B14D-A0319CC86A28}">
      <dsp:nvSpPr>
        <dsp:cNvPr id="0" name=""/>
        <dsp:cNvSpPr/>
      </dsp:nvSpPr>
      <dsp:spPr>
        <a:xfrm>
          <a:off x="4465022" y="1306224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Komma i tid</a:t>
          </a:r>
        </a:p>
      </dsp:txBody>
      <dsp:txXfrm>
        <a:off x="4479766" y="1320968"/>
        <a:ext cx="1556067" cy="473901"/>
      </dsp:txXfrm>
    </dsp:sp>
    <dsp:sp modelId="{1B767228-CD81-46D9-B7CA-2D81DA73171E}">
      <dsp:nvSpPr>
        <dsp:cNvPr id="0" name=""/>
        <dsp:cNvSpPr/>
      </dsp:nvSpPr>
      <dsp:spPr>
        <a:xfrm>
          <a:off x="4465022" y="18870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Tydliggöra regler</a:t>
          </a:r>
        </a:p>
      </dsp:txBody>
      <dsp:txXfrm>
        <a:off x="4479766" y="1901802"/>
        <a:ext cx="1556067" cy="473901"/>
      </dsp:txXfrm>
    </dsp:sp>
    <dsp:sp modelId="{DBEFCA03-EB95-46B5-AC5E-2C05B37905B5}">
      <dsp:nvSpPr>
        <dsp:cNvPr id="0" name=""/>
        <dsp:cNvSpPr/>
      </dsp:nvSpPr>
      <dsp:spPr>
        <a:xfrm>
          <a:off x="4465022" y="2467891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Komma förberedd</a:t>
          </a:r>
        </a:p>
      </dsp:txBody>
      <dsp:txXfrm>
        <a:off x="4479766" y="2482635"/>
        <a:ext cx="1556067" cy="473901"/>
      </dsp:txXfrm>
    </dsp:sp>
    <dsp:sp modelId="{C3A456ED-C849-4842-9D92-A6C295A576EA}">
      <dsp:nvSpPr>
        <dsp:cNvPr id="0" name=""/>
        <dsp:cNvSpPr/>
      </dsp:nvSpPr>
      <dsp:spPr>
        <a:xfrm>
          <a:off x="4465022" y="3048725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Konsekvenser?</a:t>
          </a:r>
        </a:p>
      </dsp:txBody>
      <dsp:txXfrm>
        <a:off x="4479766" y="3063469"/>
        <a:ext cx="1556067" cy="473901"/>
      </dsp:txXfrm>
    </dsp:sp>
    <dsp:sp modelId="{36C71B0B-4434-4660-93A9-F30C3F4ADCC5}">
      <dsp:nvSpPr>
        <dsp:cNvPr id="0" name=""/>
        <dsp:cNvSpPr/>
      </dsp:nvSpPr>
      <dsp:spPr>
        <a:xfrm>
          <a:off x="4465022" y="36295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Påminna varandra</a:t>
          </a:r>
        </a:p>
      </dsp:txBody>
      <dsp:txXfrm>
        <a:off x="4479766" y="3644302"/>
        <a:ext cx="1556067" cy="473901"/>
      </dsp:txXfrm>
    </dsp:sp>
    <dsp:sp modelId="{0CFE8C3D-8F7A-47A6-AD18-1C6B1878CD66}">
      <dsp:nvSpPr>
        <dsp:cNvPr id="0" name=""/>
        <dsp:cNvSpPr/>
      </dsp:nvSpPr>
      <dsp:spPr>
        <a:xfrm>
          <a:off x="6397417" y="0"/>
          <a:ext cx="1981944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 dirty="0"/>
            <a:t>Regel 4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latin typeface="+mn-lt"/>
              <a:ea typeface="+mn-ea"/>
              <a:cs typeface="+mn-cs"/>
            </a:rPr>
            <a:t>Inställning, förbereda sig på rätt sätt</a:t>
          </a:r>
          <a:endParaRPr lang="sv-SE" sz="1400" kern="1200" dirty="0"/>
        </a:p>
      </dsp:txBody>
      <dsp:txXfrm>
        <a:off x="6397417" y="0"/>
        <a:ext cx="1981944" cy="1305401"/>
      </dsp:txXfrm>
    </dsp:sp>
    <dsp:sp modelId="{15749828-2BC0-47B4-8B57-61F94EEE5660}">
      <dsp:nvSpPr>
        <dsp:cNvPr id="0" name=""/>
        <dsp:cNvSpPr/>
      </dsp:nvSpPr>
      <dsp:spPr>
        <a:xfrm>
          <a:off x="6595612" y="1306224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Prata om hur vi förbereder oss</a:t>
          </a:r>
        </a:p>
      </dsp:txBody>
      <dsp:txXfrm>
        <a:off x="6610356" y="1320968"/>
        <a:ext cx="1556067" cy="473901"/>
      </dsp:txXfrm>
    </dsp:sp>
    <dsp:sp modelId="{C76DC23E-8D7C-4660-8C29-4C3B63D51B85}">
      <dsp:nvSpPr>
        <dsp:cNvPr id="0" name=""/>
        <dsp:cNvSpPr/>
      </dsp:nvSpPr>
      <dsp:spPr>
        <a:xfrm>
          <a:off x="6595612" y="18870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Struktur</a:t>
          </a:r>
        </a:p>
      </dsp:txBody>
      <dsp:txXfrm>
        <a:off x="6610356" y="1901802"/>
        <a:ext cx="1556067" cy="473901"/>
      </dsp:txXfrm>
    </dsp:sp>
    <dsp:sp modelId="{02FC3CDA-0664-42A5-BD09-466FCBDFC11D}">
      <dsp:nvSpPr>
        <dsp:cNvPr id="0" name=""/>
        <dsp:cNvSpPr/>
      </dsp:nvSpPr>
      <dsp:spPr>
        <a:xfrm>
          <a:off x="6595612" y="2467891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Rätt utrustning</a:t>
          </a:r>
        </a:p>
      </dsp:txBody>
      <dsp:txXfrm>
        <a:off x="6610356" y="2482635"/>
        <a:ext cx="1556067" cy="473901"/>
      </dsp:txXfrm>
    </dsp:sp>
    <dsp:sp modelId="{EABB0DBC-65C1-4739-BB65-924D29BFFE2E}">
      <dsp:nvSpPr>
        <dsp:cNvPr id="0" name=""/>
        <dsp:cNvSpPr/>
      </dsp:nvSpPr>
      <dsp:spPr>
        <a:xfrm>
          <a:off x="6595612" y="3048725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Eget ansvar</a:t>
          </a:r>
        </a:p>
      </dsp:txBody>
      <dsp:txXfrm>
        <a:off x="6610356" y="3063469"/>
        <a:ext cx="1556067" cy="473901"/>
      </dsp:txXfrm>
    </dsp:sp>
    <dsp:sp modelId="{8B54E802-A1FB-4B72-9B1B-C79528AA1685}">
      <dsp:nvSpPr>
        <dsp:cNvPr id="0" name=""/>
        <dsp:cNvSpPr/>
      </dsp:nvSpPr>
      <dsp:spPr>
        <a:xfrm>
          <a:off x="6595612" y="3629558"/>
          <a:ext cx="1585555" cy="5033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Rutiner</a:t>
          </a:r>
        </a:p>
      </dsp:txBody>
      <dsp:txXfrm>
        <a:off x="6610356" y="3644302"/>
        <a:ext cx="1556067" cy="473901"/>
      </dsp:txXfrm>
    </dsp:sp>
    <dsp:sp modelId="{62081148-9C10-485E-BB63-2E98C34B75FE}">
      <dsp:nvSpPr>
        <dsp:cNvPr id="0" name=""/>
        <dsp:cNvSpPr/>
      </dsp:nvSpPr>
      <dsp:spPr>
        <a:xfrm>
          <a:off x="8528007" y="0"/>
          <a:ext cx="1981944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dirty="0"/>
            <a:t>Regel 5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+mn-lt"/>
              <a:ea typeface="+mn-ea"/>
              <a:cs typeface="+mn-cs"/>
            </a:rPr>
            <a:t>Peppa och vara positiva</a:t>
          </a:r>
          <a:endParaRPr lang="sv-SE" sz="1800" kern="1200" dirty="0"/>
        </a:p>
      </dsp:txBody>
      <dsp:txXfrm>
        <a:off x="8528007" y="0"/>
        <a:ext cx="1981944" cy="1305401"/>
      </dsp:txXfrm>
    </dsp:sp>
    <dsp:sp modelId="{E0EBFBE8-5986-47B3-8788-3427D4BFCA09}">
      <dsp:nvSpPr>
        <dsp:cNvPr id="0" name=""/>
        <dsp:cNvSpPr/>
      </dsp:nvSpPr>
      <dsp:spPr>
        <a:xfrm>
          <a:off x="8726202" y="1306642"/>
          <a:ext cx="1585555" cy="473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Positiv feedback, konstruktiv kritik</a:t>
          </a:r>
        </a:p>
      </dsp:txBody>
      <dsp:txXfrm>
        <a:off x="8740056" y="1320496"/>
        <a:ext cx="1557847" cy="445298"/>
      </dsp:txXfrm>
    </dsp:sp>
    <dsp:sp modelId="{0294A949-5F3A-47C3-BF3A-C5284A4226F0}">
      <dsp:nvSpPr>
        <dsp:cNvPr id="0" name=""/>
        <dsp:cNvSpPr/>
      </dsp:nvSpPr>
      <dsp:spPr>
        <a:xfrm>
          <a:off x="8726202" y="1852418"/>
          <a:ext cx="1585555" cy="473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Bra kroppsspråk</a:t>
          </a:r>
        </a:p>
      </dsp:txBody>
      <dsp:txXfrm>
        <a:off x="8740056" y="1866272"/>
        <a:ext cx="1557847" cy="445298"/>
      </dsp:txXfrm>
    </dsp:sp>
    <dsp:sp modelId="{8CB5BF5F-F5FB-4FC2-8217-8646F1609129}">
      <dsp:nvSpPr>
        <dsp:cNvPr id="0" name=""/>
        <dsp:cNvSpPr/>
      </dsp:nvSpPr>
      <dsp:spPr>
        <a:xfrm>
          <a:off x="8726202" y="2398195"/>
          <a:ext cx="1585555" cy="473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Fokus på rätt saker</a:t>
          </a:r>
        </a:p>
      </dsp:txBody>
      <dsp:txXfrm>
        <a:off x="8740056" y="2412049"/>
        <a:ext cx="1557847" cy="445298"/>
      </dsp:txXfrm>
    </dsp:sp>
    <dsp:sp modelId="{73515822-EA68-4935-8E16-E131E9A63828}">
      <dsp:nvSpPr>
        <dsp:cNvPr id="0" name=""/>
        <dsp:cNvSpPr/>
      </dsp:nvSpPr>
      <dsp:spPr>
        <a:xfrm>
          <a:off x="8726202" y="2943971"/>
          <a:ext cx="1585555" cy="473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Utstråla positiv energi</a:t>
          </a:r>
        </a:p>
      </dsp:txBody>
      <dsp:txXfrm>
        <a:off x="8740056" y="2957825"/>
        <a:ext cx="1557847" cy="445298"/>
      </dsp:txXfrm>
    </dsp:sp>
    <dsp:sp modelId="{F692DFDB-9265-48A8-A984-6DDE2879771A}">
      <dsp:nvSpPr>
        <dsp:cNvPr id="0" name=""/>
        <dsp:cNvSpPr/>
      </dsp:nvSpPr>
      <dsp:spPr>
        <a:xfrm>
          <a:off x="8726202" y="3489747"/>
          <a:ext cx="1585555" cy="64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Hjälpa varandra att få bättre självförtroende</a:t>
          </a:r>
        </a:p>
      </dsp:txBody>
      <dsp:txXfrm>
        <a:off x="8745028" y="3508573"/>
        <a:ext cx="1547903" cy="605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B756E5-39EF-C41B-6969-26F249FB4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DBAA11-A927-9680-D80C-3DE55A489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601AB7-DF1B-E3B9-6158-92669DE4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32B55D-A9A6-B5D5-C1B1-724E7051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A01A0-E30E-365F-49F8-3FB187984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167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6FD698-613F-B259-5E61-69126532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48CB0DF-BEC8-FF1B-8CD0-8B5FB7388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860763-463E-0C77-C601-151C5214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619B79-8802-B589-40EA-6BB38979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D66397-75AF-F6B3-E93F-E763E485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44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9BCF91F-877D-1934-5A56-F67B8041A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CF81DF3-4D79-8CEA-AA56-73C92727E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50BAC1-3C19-1212-1ED5-D1C7E6ED2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2DCAC7-8EAB-B12D-2AA1-F97CD4657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14B691C-34F4-0E00-1CB9-D10022BD5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56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6285F9-27B9-3F12-099D-F5DDA5F2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86A1-3DF9-C3B5-84B1-5BB476D52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EA4B9E-300D-E900-7CA8-79F96E07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D86011-F094-1692-0AF3-B26341A6D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FC1728-3DC5-BA17-125D-55463140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320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0F26EC-F9B1-B7EE-51FD-F410DAD0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95B96F0-7C94-1502-0F97-965BA4293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6C57A3-DB09-C26E-3EBA-0D57E88D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A3EBC6-3A17-58CC-8AA7-80D654DD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358E00-2CAE-DC38-CCAE-6976B3DBB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191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4885E9-F70D-6B3A-1115-307AA6C25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86C6F9-25B4-E34E-AC85-734319D64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AF8B3B-AE4F-F593-8763-C6B4C056B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F5E683E-923B-B625-9E4E-C384DC179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EA0BA6-37AD-08DC-D518-D067C2E82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0859F7C-D21B-6A67-60E8-A2599E8C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3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5ABA1B-199B-4C1F-65E0-3A6340D9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643B75-2D1D-743E-AA26-60A97900A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91BCA26-7812-710E-10FA-DDFEE61B5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869BA34-3C70-4D35-1F58-E179F4D3B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0027B7E-9B96-EE55-1DF1-B0B022CD27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CCC205A-52E5-1EC1-2E72-78D9C229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F280673-4EEE-E158-1CA0-3589C33C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E08552E-A85B-F811-4DB9-99425BFEF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690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D1F7E5-DAC1-5832-7560-88EC1A55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58B8BA3-2580-D23B-41FE-E7649CCC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98CE66E-1C9E-685A-F2E6-5A9622CF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0D08E0E-E344-48DC-23B8-31CE19B62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1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AA161C3-0B07-78C2-26B6-08564CEC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56863AE-8D2B-692B-8D56-6C535B51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8352C11-4059-EA71-B84A-8EC41C82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46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37D013-72E3-4D2F-DD66-EBD0852B1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EBBA96-A8EA-450F-7FA0-62614566E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0F31FEE-3D13-E192-5EEB-5C0809FCA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2A7F326-C529-9D80-1453-9B29E595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F842C6F-9113-706B-771F-9BB175D40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AF7CBD7-4762-C4A0-F308-FF9D8E5D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775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ABEC1B-38C1-C552-EA98-29AB3AAA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45DCB7-B7EB-F4D6-5DD0-C5341022A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43951B-023A-1F4B-CFFE-933208751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AE7C8A-4C5D-29F7-F75B-1A6F53A7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2A4ADC9-2206-7D6C-3093-9561E4CD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1B68EE5-78F1-615C-FAEA-A836CBE8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0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821B5A-E0D9-ED4E-E219-E95179FFD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A8EBF0-3D5A-BDF2-CE11-6BCEE38AF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35D27D-5614-6DA6-9F21-FEA07E6C9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4632C-566D-4E41-8373-9C94991597FB}" type="datetimeFigureOut">
              <a:rPr lang="sv-SE" smtClean="0"/>
              <a:t>2023-08-30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36F15F-78AB-3BB4-E10A-3F7640846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495A72-F739-2337-A46F-73DAA3CBE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3A0AE-5235-4DE7-89BA-F51402DA32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130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6" name="Rectangle 1045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FF6F106-5825-EE90-6061-CC0E09714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9756" y="1173476"/>
            <a:ext cx="4800261" cy="1644592"/>
          </a:xfrm>
        </p:spPr>
        <p:txBody>
          <a:bodyPr anchor="t">
            <a:normAutofit/>
          </a:bodyPr>
          <a:lstStyle/>
          <a:p>
            <a:pPr algn="l"/>
            <a:r>
              <a:rPr lang="sv-SE" sz="4000" dirty="0">
                <a:solidFill>
                  <a:schemeClr val="tx2"/>
                </a:solidFill>
              </a:rPr>
              <a:t>Blekingelaget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471C61E-886E-ABFA-DDA1-437D6BCE4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8272" y="3128074"/>
            <a:ext cx="5199888" cy="838831"/>
          </a:xfrm>
        </p:spPr>
        <p:txBody>
          <a:bodyPr anchor="b">
            <a:normAutofit fontScale="85000" lnSpcReduction="10000"/>
          </a:bodyPr>
          <a:lstStyle/>
          <a:p>
            <a:pPr algn="l"/>
            <a:r>
              <a:rPr lang="sv-SE" b="1" dirty="0">
                <a:solidFill>
                  <a:schemeClr val="tx2"/>
                </a:solidFill>
              </a:rPr>
              <a:t>Vår värdegrund</a:t>
            </a:r>
            <a:endParaRPr lang="sv-SE" sz="2000" b="1" dirty="0">
              <a:solidFill>
                <a:schemeClr val="tx2"/>
              </a:solidFill>
            </a:endParaRPr>
          </a:p>
          <a:p>
            <a:pPr algn="l"/>
            <a:r>
              <a:rPr lang="sv-SE" sz="2000" dirty="0">
                <a:solidFill>
                  <a:schemeClr val="tx2"/>
                </a:solidFill>
              </a:rPr>
              <a:t>som kommer leda till att vi blir bättre hockeyspelare</a:t>
            </a:r>
          </a:p>
        </p:txBody>
      </p:sp>
      <p:pic>
        <p:nvPicPr>
          <p:cNvPr id="1026" name="Picture 2" descr="Blekinge Ishockeyförbund | Karlshamn">
            <a:extLst>
              <a:ext uri="{FF2B5EF4-FFF2-40B4-BE49-F238E27FC236}">
                <a16:creationId xmlns:a16="http://schemas.microsoft.com/office/drawing/2014/main" id="{4178FD78-55FB-C8CC-A78C-BCF2A82954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1" r="193"/>
          <a:stretch/>
        </p:blipFill>
        <p:spPr bwMode="auto">
          <a:xfrm>
            <a:off x="-305" y="1"/>
            <a:ext cx="64230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4" name="Group 1047">
            <a:extLst>
              <a:ext uri="{FF2B5EF4-FFF2-40B4-BE49-F238E27FC236}">
                <a16:creationId xmlns:a16="http://schemas.microsoft.com/office/drawing/2014/main" id="{B0A10B5A-315F-4751-BA35-34556B5D2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423049" cy="6858001"/>
            <a:chOff x="0" y="0"/>
            <a:chExt cx="6423049" cy="6858001"/>
          </a:xfrm>
        </p:grpSpPr>
        <p:sp>
          <p:nvSpPr>
            <p:cNvPr id="1055" name="Freeform: Shape 1048">
              <a:extLst>
                <a:ext uri="{FF2B5EF4-FFF2-40B4-BE49-F238E27FC236}">
                  <a16:creationId xmlns:a16="http://schemas.microsoft.com/office/drawing/2014/main" id="{4A5DAC55-04A1-4AB4-A2C6-C859A915C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018714" cy="6858000"/>
            </a:xfrm>
            <a:custGeom>
              <a:avLst/>
              <a:gdLst>
                <a:gd name="connsiteX0" fmla="*/ 0 w 6018714"/>
                <a:gd name="connsiteY0" fmla="*/ 6499477 h 6858000"/>
                <a:gd name="connsiteX1" fmla="*/ 248639 w 6018714"/>
                <a:gd name="connsiteY1" fmla="*/ 6701197 h 6858000"/>
                <a:gd name="connsiteX2" fmla="*/ 392359 w 6018714"/>
                <a:gd name="connsiteY2" fmla="*/ 6814935 h 6858000"/>
                <a:gd name="connsiteX3" fmla="*/ 448656 w 6018714"/>
                <a:gd name="connsiteY3" fmla="*/ 6858000 h 6858000"/>
                <a:gd name="connsiteX4" fmla="*/ 0 w 6018714"/>
                <a:gd name="connsiteY4" fmla="*/ 6858000 h 6858000"/>
                <a:gd name="connsiteX5" fmla="*/ 998246 w 6018714"/>
                <a:gd name="connsiteY5" fmla="*/ 0 h 6858000"/>
                <a:gd name="connsiteX6" fmla="*/ 1984114 w 6018714"/>
                <a:gd name="connsiteY6" fmla="*/ 0 h 6858000"/>
                <a:gd name="connsiteX7" fmla="*/ 2011390 w 6018714"/>
                <a:gd name="connsiteY7" fmla="*/ 2333 h 6858000"/>
                <a:gd name="connsiteX8" fmla="*/ 4182319 w 6018714"/>
                <a:gd name="connsiteY8" fmla="*/ 838030 h 6858000"/>
                <a:gd name="connsiteX9" fmla="*/ 4785565 w 6018714"/>
                <a:gd name="connsiteY9" fmla="*/ 1338564 h 6858000"/>
                <a:gd name="connsiteX10" fmla="*/ 5695308 w 6018714"/>
                <a:gd name="connsiteY10" fmla="*/ 2616232 h 6858000"/>
                <a:gd name="connsiteX11" fmla="*/ 5937944 w 6018714"/>
                <a:gd name="connsiteY11" fmla="*/ 3368583 h 6858000"/>
                <a:gd name="connsiteX12" fmla="*/ 6018677 w 6018714"/>
                <a:gd name="connsiteY12" fmla="*/ 4153681 h 6858000"/>
                <a:gd name="connsiteX13" fmla="*/ 5990165 w 6018714"/>
                <a:gd name="connsiteY13" fmla="*/ 4557147 h 6858000"/>
                <a:gd name="connsiteX14" fmla="*/ 5982312 w 6018714"/>
                <a:gd name="connsiteY14" fmla="*/ 4607451 h 6858000"/>
                <a:gd name="connsiteX15" fmla="*/ 5972856 w 6018714"/>
                <a:gd name="connsiteY15" fmla="*/ 4657609 h 6858000"/>
                <a:gd name="connsiteX16" fmla="*/ 5951328 w 6018714"/>
                <a:gd name="connsiteY16" fmla="*/ 4757628 h 6858000"/>
                <a:gd name="connsiteX17" fmla="*/ 5893141 w 6018714"/>
                <a:gd name="connsiteY17" fmla="*/ 4953827 h 6858000"/>
                <a:gd name="connsiteX18" fmla="*/ 5817644 w 6018714"/>
                <a:gd name="connsiteY18" fmla="*/ 5141915 h 6858000"/>
                <a:gd name="connsiteX19" fmla="*/ 5728909 w 6018714"/>
                <a:gd name="connsiteY19" fmla="*/ 5322626 h 6858000"/>
                <a:gd name="connsiteX20" fmla="*/ 5532095 w 6018714"/>
                <a:gd name="connsiteY20" fmla="*/ 5663839 h 6858000"/>
                <a:gd name="connsiteX21" fmla="*/ 5330043 w 6018714"/>
                <a:gd name="connsiteY21" fmla="*/ 5988236 h 6858000"/>
                <a:gd name="connsiteX22" fmla="*/ 5232580 w 6018714"/>
                <a:gd name="connsiteY22" fmla="*/ 6146081 h 6858000"/>
                <a:gd name="connsiteX23" fmla="*/ 5183269 w 6018714"/>
                <a:gd name="connsiteY23" fmla="*/ 6227660 h 6858000"/>
                <a:gd name="connsiteX24" fmla="*/ 5131628 w 6018714"/>
                <a:gd name="connsiteY24" fmla="*/ 6311451 h 6858000"/>
                <a:gd name="connsiteX25" fmla="*/ 4910811 w 6018714"/>
                <a:gd name="connsiteY25" fmla="*/ 6641009 h 6858000"/>
                <a:gd name="connsiteX26" fmla="*/ 4788885 w 6018714"/>
                <a:gd name="connsiteY26" fmla="*/ 6800448 h 6858000"/>
                <a:gd name="connsiteX27" fmla="*/ 4739213 w 6018714"/>
                <a:gd name="connsiteY27" fmla="*/ 6858000 h 6858000"/>
                <a:gd name="connsiteX28" fmla="*/ 3950454 w 6018714"/>
                <a:gd name="connsiteY28" fmla="*/ 6858000 h 6858000"/>
                <a:gd name="connsiteX29" fmla="*/ 4012997 w 6018714"/>
                <a:gd name="connsiteY29" fmla="*/ 6806378 h 6858000"/>
                <a:gd name="connsiteX30" fmla="*/ 4268871 w 6018714"/>
                <a:gd name="connsiteY30" fmla="*/ 6566512 h 6858000"/>
                <a:gd name="connsiteX31" fmla="*/ 4750072 w 6018714"/>
                <a:gd name="connsiteY31" fmla="*/ 6033375 h 6858000"/>
                <a:gd name="connsiteX32" fmla="*/ 4806075 w 6018714"/>
                <a:gd name="connsiteY32" fmla="*/ 5961092 h 6858000"/>
                <a:gd name="connsiteX33" fmla="*/ 4863244 w 6018714"/>
                <a:gd name="connsiteY33" fmla="*/ 5885856 h 6858000"/>
                <a:gd name="connsiteX34" fmla="*/ 4982235 w 6018714"/>
                <a:gd name="connsiteY34" fmla="*/ 5732288 h 6858000"/>
                <a:gd name="connsiteX35" fmla="*/ 5221526 w 6018714"/>
                <a:gd name="connsiteY35" fmla="*/ 5438135 h 6858000"/>
                <a:gd name="connsiteX36" fmla="*/ 5442633 w 6018714"/>
                <a:gd name="connsiteY36" fmla="*/ 5146193 h 6858000"/>
                <a:gd name="connsiteX37" fmla="*/ 5538350 w 6018714"/>
                <a:gd name="connsiteY37" fmla="*/ 4995133 h 6858000"/>
                <a:gd name="connsiteX38" fmla="*/ 5621702 w 6018714"/>
                <a:gd name="connsiteY38" fmla="*/ 4839205 h 6858000"/>
                <a:gd name="connsiteX39" fmla="*/ 5741275 w 6018714"/>
                <a:gd name="connsiteY39" fmla="*/ 4507728 h 6858000"/>
                <a:gd name="connsiteX40" fmla="*/ 5781714 w 6018714"/>
                <a:gd name="connsiteY40" fmla="*/ 4153681 h 6858000"/>
                <a:gd name="connsiteX41" fmla="*/ 5685706 w 6018714"/>
                <a:gd name="connsiteY41" fmla="*/ 3428918 h 6858000"/>
                <a:gd name="connsiteX42" fmla="*/ 5422122 w 6018714"/>
                <a:gd name="connsiteY42" fmla="*/ 2750328 h 6858000"/>
                <a:gd name="connsiteX43" fmla="*/ 5033730 w 6018714"/>
                <a:gd name="connsiteY43" fmla="*/ 2136204 h 6858000"/>
                <a:gd name="connsiteX44" fmla="*/ 4542784 w 6018714"/>
                <a:gd name="connsiteY44" fmla="*/ 1601886 h 6858000"/>
                <a:gd name="connsiteX45" fmla="*/ 2668605 w 6018714"/>
                <a:gd name="connsiteY45" fmla="*/ 539746 h 6858000"/>
                <a:gd name="connsiteX46" fmla="*/ 1965570 w 6018714"/>
                <a:gd name="connsiteY46" fmla="*/ 389865 h 6858000"/>
                <a:gd name="connsiteX47" fmla="*/ 1249006 w 6018714"/>
                <a:gd name="connsiteY47" fmla="*/ 363461 h 6858000"/>
                <a:gd name="connsiteX48" fmla="*/ 542188 w 6018714"/>
                <a:gd name="connsiteY48" fmla="*/ 465544 h 6858000"/>
                <a:gd name="connsiteX49" fmla="*/ 37349 w 6018714"/>
                <a:gd name="connsiteY49" fmla="*/ 636266 h 6858000"/>
                <a:gd name="connsiteX50" fmla="*/ 0 w 6018714"/>
                <a:gd name="connsiteY50" fmla="*/ 653785 h 6858000"/>
                <a:gd name="connsiteX51" fmla="*/ 0 w 6018714"/>
                <a:gd name="connsiteY51" fmla="*/ 255198 h 6858000"/>
                <a:gd name="connsiteX52" fmla="*/ 167136 w 6018714"/>
                <a:gd name="connsiteY52" fmla="*/ 188295 h 6858000"/>
                <a:gd name="connsiteX53" fmla="*/ 451417 w 6018714"/>
                <a:gd name="connsiteY53" fmla="*/ 101466 h 6858000"/>
                <a:gd name="connsiteX54" fmla="*/ 836914 w 6018714"/>
                <a:gd name="connsiteY54" fmla="*/ 2139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6018714" h="6858000">
                  <a:moveTo>
                    <a:pt x="0" y="6499477"/>
                  </a:moveTo>
                  <a:lnTo>
                    <a:pt x="248639" y="6701197"/>
                  </a:lnTo>
                  <a:cubicBezTo>
                    <a:pt x="296496" y="6739700"/>
                    <a:pt x="344500" y="6777613"/>
                    <a:pt x="392359" y="6814935"/>
                  </a:cubicBezTo>
                  <a:lnTo>
                    <a:pt x="448656" y="6858000"/>
                  </a:lnTo>
                  <a:lnTo>
                    <a:pt x="0" y="6858000"/>
                  </a:lnTo>
                  <a:close/>
                  <a:moveTo>
                    <a:pt x="998246" y="0"/>
                  </a:moveTo>
                  <a:lnTo>
                    <a:pt x="1984114" y="0"/>
                  </a:lnTo>
                  <a:lnTo>
                    <a:pt x="2011390" y="2333"/>
                  </a:lnTo>
                  <a:cubicBezTo>
                    <a:pt x="2791770" y="95667"/>
                    <a:pt x="3537428" y="382707"/>
                    <a:pt x="4182319" y="838030"/>
                  </a:cubicBezTo>
                  <a:cubicBezTo>
                    <a:pt x="4396386" y="988089"/>
                    <a:pt x="4598134" y="1155477"/>
                    <a:pt x="4785565" y="1338564"/>
                  </a:cubicBezTo>
                  <a:cubicBezTo>
                    <a:pt x="5159266" y="1705003"/>
                    <a:pt x="5477110" y="2135318"/>
                    <a:pt x="5695308" y="2616232"/>
                  </a:cubicBezTo>
                  <a:cubicBezTo>
                    <a:pt x="5803975" y="2856910"/>
                    <a:pt x="5885376" y="3109302"/>
                    <a:pt x="5937944" y="3368583"/>
                  </a:cubicBezTo>
                  <a:cubicBezTo>
                    <a:pt x="5990936" y="3626845"/>
                    <a:pt x="6017985" y="3889887"/>
                    <a:pt x="6018677" y="4153681"/>
                  </a:cubicBezTo>
                  <a:cubicBezTo>
                    <a:pt x="6019393" y="4288706"/>
                    <a:pt x="6009862" y="4423598"/>
                    <a:pt x="5990165" y="4557147"/>
                  </a:cubicBezTo>
                  <a:lnTo>
                    <a:pt x="5982312" y="4607451"/>
                  </a:lnTo>
                  <a:lnTo>
                    <a:pt x="5972856" y="4657609"/>
                  </a:lnTo>
                  <a:cubicBezTo>
                    <a:pt x="5966601" y="4691096"/>
                    <a:pt x="5959037" y="4724287"/>
                    <a:pt x="5951328" y="4757628"/>
                  </a:cubicBezTo>
                  <a:cubicBezTo>
                    <a:pt x="5934889" y="4823863"/>
                    <a:pt x="5915834" y="4890100"/>
                    <a:pt x="5893141" y="4953827"/>
                  </a:cubicBezTo>
                  <a:cubicBezTo>
                    <a:pt x="5870448" y="5017556"/>
                    <a:pt x="5845282" y="5080252"/>
                    <a:pt x="5817644" y="5141915"/>
                  </a:cubicBezTo>
                  <a:cubicBezTo>
                    <a:pt x="5790005" y="5203578"/>
                    <a:pt x="5760040" y="5263619"/>
                    <a:pt x="5728909" y="5322626"/>
                  </a:cubicBezTo>
                  <a:cubicBezTo>
                    <a:pt x="5666505" y="5440642"/>
                    <a:pt x="5599591" y="5553937"/>
                    <a:pt x="5532095" y="5663839"/>
                  </a:cubicBezTo>
                  <a:lnTo>
                    <a:pt x="5330043" y="5988236"/>
                  </a:lnTo>
                  <a:cubicBezTo>
                    <a:pt x="5297022" y="6041195"/>
                    <a:pt x="5264148" y="6093565"/>
                    <a:pt x="5232580" y="6146081"/>
                  </a:cubicBezTo>
                  <a:lnTo>
                    <a:pt x="5183269" y="6227660"/>
                  </a:lnTo>
                  <a:cubicBezTo>
                    <a:pt x="5166103" y="6255541"/>
                    <a:pt x="5149375" y="6283717"/>
                    <a:pt x="5131628" y="6311451"/>
                  </a:cubicBezTo>
                  <a:cubicBezTo>
                    <a:pt x="5062676" y="6423417"/>
                    <a:pt x="4988635" y="6533174"/>
                    <a:pt x="4910811" y="6641009"/>
                  </a:cubicBezTo>
                  <a:cubicBezTo>
                    <a:pt x="4871725" y="6695377"/>
                    <a:pt x="4831064" y="6748547"/>
                    <a:pt x="4788885" y="6800448"/>
                  </a:cubicBezTo>
                  <a:lnTo>
                    <a:pt x="4739213" y="6858000"/>
                  </a:lnTo>
                  <a:lnTo>
                    <a:pt x="3950454" y="6858000"/>
                  </a:lnTo>
                  <a:lnTo>
                    <a:pt x="4012997" y="6806378"/>
                  </a:lnTo>
                  <a:cubicBezTo>
                    <a:pt x="4100089" y="6729374"/>
                    <a:pt x="4185375" y="6649419"/>
                    <a:pt x="4268871" y="6566512"/>
                  </a:cubicBezTo>
                  <a:cubicBezTo>
                    <a:pt x="4439315" y="6398398"/>
                    <a:pt x="4599980" y="6220387"/>
                    <a:pt x="4750072" y="6033375"/>
                  </a:cubicBezTo>
                  <a:cubicBezTo>
                    <a:pt x="4769418" y="6009920"/>
                    <a:pt x="4787311" y="5985138"/>
                    <a:pt x="4806075" y="5961092"/>
                  </a:cubicBezTo>
                  <a:lnTo>
                    <a:pt x="4863244" y="5885856"/>
                  </a:lnTo>
                  <a:cubicBezTo>
                    <a:pt x="4902520" y="5833635"/>
                    <a:pt x="4942184" y="5782445"/>
                    <a:pt x="4982235" y="5732288"/>
                  </a:cubicBezTo>
                  <a:cubicBezTo>
                    <a:pt x="5061513" y="5631533"/>
                    <a:pt x="5143556" y="5534760"/>
                    <a:pt x="5221526" y="5438135"/>
                  </a:cubicBezTo>
                  <a:cubicBezTo>
                    <a:pt x="5299495" y="5341509"/>
                    <a:pt x="5374846" y="5245326"/>
                    <a:pt x="5442633" y="5146193"/>
                  </a:cubicBezTo>
                  <a:cubicBezTo>
                    <a:pt x="5476091" y="5096480"/>
                    <a:pt x="5508530" y="5046176"/>
                    <a:pt x="5538350" y="4995133"/>
                  </a:cubicBezTo>
                  <a:cubicBezTo>
                    <a:pt x="5568171" y="4944091"/>
                    <a:pt x="5596245" y="4892164"/>
                    <a:pt x="5621702" y="4839205"/>
                  </a:cubicBezTo>
                  <a:cubicBezTo>
                    <a:pt x="5673203" y="4733405"/>
                    <a:pt x="5713291" y="4622262"/>
                    <a:pt x="5741275" y="4507728"/>
                  </a:cubicBezTo>
                  <a:cubicBezTo>
                    <a:pt x="5767878" y="4391630"/>
                    <a:pt x="5781445" y="4272861"/>
                    <a:pt x="5781714" y="4153681"/>
                  </a:cubicBezTo>
                  <a:cubicBezTo>
                    <a:pt x="5781640" y="3908842"/>
                    <a:pt x="5749352" y="3665096"/>
                    <a:pt x="5685706" y="3428918"/>
                  </a:cubicBezTo>
                  <a:cubicBezTo>
                    <a:pt x="5621295" y="3194067"/>
                    <a:pt x="5532959" y="2966636"/>
                    <a:pt x="5422122" y="2750328"/>
                  </a:cubicBezTo>
                  <a:cubicBezTo>
                    <a:pt x="5312356" y="2533473"/>
                    <a:pt x="5182293" y="2327817"/>
                    <a:pt x="5033730" y="2136204"/>
                  </a:cubicBezTo>
                  <a:cubicBezTo>
                    <a:pt x="4885345" y="1944281"/>
                    <a:pt x="4721094" y="1765530"/>
                    <a:pt x="4542784" y="1601886"/>
                  </a:cubicBezTo>
                  <a:cubicBezTo>
                    <a:pt x="4001273" y="1114380"/>
                    <a:pt x="3361806" y="751985"/>
                    <a:pt x="2668605" y="539746"/>
                  </a:cubicBezTo>
                  <a:cubicBezTo>
                    <a:pt x="2438667" y="470493"/>
                    <a:pt x="2203536" y="420366"/>
                    <a:pt x="1965570" y="389865"/>
                  </a:cubicBezTo>
                  <a:cubicBezTo>
                    <a:pt x="1727936" y="359890"/>
                    <a:pt x="1488166" y="351053"/>
                    <a:pt x="1249006" y="363461"/>
                  </a:cubicBezTo>
                  <a:cubicBezTo>
                    <a:pt x="1010718" y="374400"/>
                    <a:pt x="774017" y="408587"/>
                    <a:pt x="542188" y="465544"/>
                  </a:cubicBezTo>
                  <a:cubicBezTo>
                    <a:pt x="369418" y="508120"/>
                    <a:pt x="200552" y="565242"/>
                    <a:pt x="37349" y="636266"/>
                  </a:cubicBezTo>
                  <a:lnTo>
                    <a:pt x="0" y="653785"/>
                  </a:lnTo>
                  <a:lnTo>
                    <a:pt x="0" y="255198"/>
                  </a:lnTo>
                  <a:lnTo>
                    <a:pt x="167136" y="188295"/>
                  </a:lnTo>
                  <a:cubicBezTo>
                    <a:pt x="260597" y="155379"/>
                    <a:pt x="355437" y="126405"/>
                    <a:pt x="451417" y="101466"/>
                  </a:cubicBezTo>
                  <a:cubicBezTo>
                    <a:pt x="578649" y="68513"/>
                    <a:pt x="707299" y="41799"/>
                    <a:pt x="836914" y="2139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56" name="Freeform: Shape 1049">
              <a:extLst>
                <a:ext uri="{FF2B5EF4-FFF2-40B4-BE49-F238E27FC236}">
                  <a16:creationId xmlns:a16="http://schemas.microsoft.com/office/drawing/2014/main" id="{A7370387-C8AA-4FC4-B636-C83BA7921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8834"/>
              <a:ext cx="6015920" cy="6819166"/>
            </a:xfrm>
            <a:custGeom>
              <a:avLst/>
              <a:gdLst>
                <a:gd name="connsiteX0" fmla="*/ 0 w 6015920"/>
                <a:gd name="connsiteY0" fmla="*/ 6143989 h 6819166"/>
                <a:gd name="connsiteX1" fmla="*/ 134018 w 6015920"/>
                <a:gd name="connsiteY1" fmla="*/ 6248665 h 6819166"/>
                <a:gd name="connsiteX2" fmla="*/ 880799 w 6015920"/>
                <a:gd name="connsiteY2" fmla="*/ 6790482 h 6819166"/>
                <a:gd name="connsiteX3" fmla="*/ 929680 w 6015920"/>
                <a:gd name="connsiteY3" fmla="*/ 6819166 h 6819166"/>
                <a:gd name="connsiteX4" fmla="*/ 0 w 6015920"/>
                <a:gd name="connsiteY4" fmla="*/ 6819166 h 6819166"/>
                <a:gd name="connsiteX5" fmla="*/ 1408589 w 6015920"/>
                <a:gd name="connsiteY5" fmla="*/ 0 h 6819166"/>
                <a:gd name="connsiteX6" fmla="*/ 1409171 w 6015920"/>
                <a:gd name="connsiteY6" fmla="*/ 294 h 6819166"/>
                <a:gd name="connsiteX7" fmla="*/ 6015920 w 6015920"/>
                <a:gd name="connsiteY7" fmla="*/ 4129828 h 6819166"/>
                <a:gd name="connsiteX8" fmla="*/ 5101088 w 6015920"/>
                <a:gd name="connsiteY8" fmla="*/ 6096419 h 6819166"/>
                <a:gd name="connsiteX9" fmla="*/ 4546786 w 6015920"/>
                <a:gd name="connsiteY9" fmla="*/ 6797679 h 6819166"/>
                <a:gd name="connsiteX10" fmla="*/ 4525032 w 6015920"/>
                <a:gd name="connsiteY10" fmla="*/ 6819166 h 6819166"/>
                <a:gd name="connsiteX11" fmla="*/ 3362009 w 6015920"/>
                <a:gd name="connsiteY11" fmla="*/ 6819166 h 6819166"/>
                <a:gd name="connsiteX12" fmla="*/ 3559506 w 6015920"/>
                <a:gd name="connsiteY12" fmla="*/ 6694254 h 6819166"/>
                <a:gd name="connsiteX13" fmla="*/ 4499295 w 6015920"/>
                <a:gd name="connsiteY13" fmla="*/ 5685109 h 6819166"/>
                <a:gd name="connsiteX14" fmla="*/ 4763752 w 6015920"/>
                <a:gd name="connsiteY14" fmla="*/ 5310428 h 6819166"/>
                <a:gd name="connsiteX15" fmla="*/ 5288592 w 6015920"/>
                <a:gd name="connsiteY15" fmla="*/ 4129828 h 6819166"/>
                <a:gd name="connsiteX16" fmla="*/ 4971477 w 6015920"/>
                <a:gd name="connsiteY16" fmla="*/ 2858526 h 6819166"/>
                <a:gd name="connsiteX17" fmla="*/ 4096938 w 6015920"/>
                <a:gd name="connsiteY17" fmla="*/ 1766138 h 6819166"/>
                <a:gd name="connsiteX18" fmla="*/ 2832696 w 6015920"/>
                <a:gd name="connsiteY18" fmla="*/ 1008719 h 6819166"/>
                <a:gd name="connsiteX19" fmla="*/ 1409171 w 6015920"/>
                <a:gd name="connsiteY19" fmla="*/ 732948 h 6819166"/>
                <a:gd name="connsiteX20" fmla="*/ 189877 w 6015920"/>
                <a:gd name="connsiteY20" fmla="*/ 989377 h 6819166"/>
                <a:gd name="connsiteX21" fmla="*/ 0 w 6015920"/>
                <a:gd name="connsiteY21" fmla="*/ 1091881 h 6819166"/>
                <a:gd name="connsiteX22" fmla="*/ 0 w 6015920"/>
                <a:gd name="connsiteY22" fmla="*/ 273645 h 6819166"/>
                <a:gd name="connsiteX23" fmla="*/ 53152 w 6015920"/>
                <a:gd name="connsiteY23" fmla="*/ 250589 h 6819166"/>
                <a:gd name="connsiteX24" fmla="*/ 1408589 w 6015920"/>
                <a:gd name="connsiteY24" fmla="*/ 0 h 681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015920" h="6819166">
                  <a:moveTo>
                    <a:pt x="0" y="6143989"/>
                  </a:moveTo>
                  <a:lnTo>
                    <a:pt x="134018" y="6248665"/>
                  </a:lnTo>
                  <a:cubicBezTo>
                    <a:pt x="404095" y="6461250"/>
                    <a:pt x="645672" y="6645215"/>
                    <a:pt x="880799" y="6790482"/>
                  </a:cubicBezTo>
                  <a:lnTo>
                    <a:pt x="929680" y="6819166"/>
                  </a:lnTo>
                  <a:lnTo>
                    <a:pt x="0" y="6819166"/>
                  </a:lnTo>
                  <a:close/>
                  <a:moveTo>
                    <a:pt x="1408589" y="0"/>
                  </a:moveTo>
                  <a:lnTo>
                    <a:pt x="1409171" y="294"/>
                  </a:lnTo>
                  <a:cubicBezTo>
                    <a:pt x="3696325" y="294"/>
                    <a:pt x="6015920" y="1849221"/>
                    <a:pt x="6015920" y="4129828"/>
                  </a:cubicBezTo>
                  <a:cubicBezTo>
                    <a:pt x="6015920" y="4985129"/>
                    <a:pt x="5545048" y="5437324"/>
                    <a:pt x="5101088" y="6096419"/>
                  </a:cubicBezTo>
                  <a:cubicBezTo>
                    <a:pt x="4927721" y="6353993"/>
                    <a:pt x="4744312" y="6588925"/>
                    <a:pt x="4546786" y="6797679"/>
                  </a:cubicBezTo>
                  <a:lnTo>
                    <a:pt x="4525032" y="6819166"/>
                  </a:lnTo>
                  <a:lnTo>
                    <a:pt x="3362009" y="6819166"/>
                  </a:lnTo>
                  <a:lnTo>
                    <a:pt x="3559506" y="6694254"/>
                  </a:lnTo>
                  <a:cubicBezTo>
                    <a:pt x="3895644" y="6458563"/>
                    <a:pt x="4202210" y="6126161"/>
                    <a:pt x="4499295" y="5685109"/>
                  </a:cubicBezTo>
                  <a:cubicBezTo>
                    <a:pt x="4589775" y="5550592"/>
                    <a:pt x="4678218" y="5428532"/>
                    <a:pt x="4763752" y="5310428"/>
                  </a:cubicBezTo>
                  <a:cubicBezTo>
                    <a:pt x="5118251" y="4820868"/>
                    <a:pt x="5288592" y="4566198"/>
                    <a:pt x="5288592" y="4129828"/>
                  </a:cubicBezTo>
                  <a:cubicBezTo>
                    <a:pt x="5288592" y="3696828"/>
                    <a:pt x="5181966" y="3269106"/>
                    <a:pt x="4971477" y="2858526"/>
                  </a:cubicBezTo>
                  <a:cubicBezTo>
                    <a:pt x="4765643" y="2456885"/>
                    <a:pt x="4471366" y="2089240"/>
                    <a:pt x="4096938" y="1766138"/>
                  </a:cubicBezTo>
                  <a:cubicBezTo>
                    <a:pt x="3720910" y="1443697"/>
                    <a:pt x="3293474" y="1187604"/>
                    <a:pt x="2832696" y="1008719"/>
                  </a:cubicBezTo>
                  <a:cubicBezTo>
                    <a:pt x="2360806" y="825703"/>
                    <a:pt x="1881933" y="732948"/>
                    <a:pt x="1409171" y="732948"/>
                  </a:cubicBezTo>
                  <a:cubicBezTo>
                    <a:pt x="963609" y="732948"/>
                    <a:pt x="553251" y="819255"/>
                    <a:pt x="189877" y="989377"/>
                  </a:cubicBezTo>
                  <a:lnTo>
                    <a:pt x="0" y="1091881"/>
                  </a:lnTo>
                  <a:lnTo>
                    <a:pt x="0" y="273645"/>
                  </a:lnTo>
                  <a:lnTo>
                    <a:pt x="53152" y="250589"/>
                  </a:lnTo>
                  <a:cubicBezTo>
                    <a:pt x="457881" y="88474"/>
                    <a:pt x="911201" y="0"/>
                    <a:pt x="1408589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51" name="Freeform: Shape 1050">
              <a:extLst>
                <a:ext uri="{FF2B5EF4-FFF2-40B4-BE49-F238E27FC236}">
                  <a16:creationId xmlns:a16="http://schemas.microsoft.com/office/drawing/2014/main" id="{4E3C2B3B-4414-484B-8914-7CB18736F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9880"/>
              <a:ext cx="5997097" cy="6768121"/>
            </a:xfrm>
            <a:custGeom>
              <a:avLst/>
              <a:gdLst>
                <a:gd name="connsiteX0" fmla="*/ 0 w 5997097"/>
                <a:gd name="connsiteY0" fmla="*/ 5929955 h 6768121"/>
                <a:gd name="connsiteX1" fmla="*/ 204947 w 5997097"/>
                <a:gd name="connsiteY1" fmla="*/ 6088753 h 6768121"/>
                <a:gd name="connsiteX2" fmla="*/ 1135927 w 5997097"/>
                <a:gd name="connsiteY2" fmla="*/ 6730112 h 6768121"/>
                <a:gd name="connsiteX3" fmla="*/ 1219620 w 5997097"/>
                <a:gd name="connsiteY3" fmla="*/ 6768121 h 6768121"/>
                <a:gd name="connsiteX4" fmla="*/ 0 w 5997097"/>
                <a:gd name="connsiteY4" fmla="*/ 6768121 h 6768121"/>
                <a:gd name="connsiteX5" fmla="*/ 1389767 w 5997097"/>
                <a:gd name="connsiteY5" fmla="*/ 0 h 6768121"/>
                <a:gd name="connsiteX6" fmla="*/ 1390348 w 5997097"/>
                <a:gd name="connsiteY6" fmla="*/ 292 h 6768121"/>
                <a:gd name="connsiteX7" fmla="*/ 5997097 w 5997097"/>
                <a:gd name="connsiteY7" fmla="*/ 4099802 h 6768121"/>
                <a:gd name="connsiteX8" fmla="*/ 5082265 w 5997097"/>
                <a:gd name="connsiteY8" fmla="*/ 6052096 h 6768121"/>
                <a:gd name="connsiteX9" fmla="*/ 4527964 w 5997097"/>
                <a:gd name="connsiteY9" fmla="*/ 6748257 h 6768121"/>
                <a:gd name="connsiteX10" fmla="*/ 4507706 w 5997097"/>
                <a:gd name="connsiteY10" fmla="*/ 6768121 h 6768121"/>
                <a:gd name="connsiteX11" fmla="*/ 3011909 w 5997097"/>
                <a:gd name="connsiteY11" fmla="*/ 6768121 h 6768121"/>
                <a:gd name="connsiteX12" fmla="*/ 3041514 w 5997097"/>
                <a:gd name="connsiteY12" fmla="*/ 6756841 h 6768121"/>
                <a:gd name="connsiteX13" fmla="*/ 3339587 w 5997097"/>
                <a:gd name="connsiteY13" fmla="*/ 6603120 h 6768121"/>
                <a:gd name="connsiteX14" fmla="*/ 4359591 w 5997097"/>
                <a:gd name="connsiteY14" fmla="*/ 5561878 h 6768121"/>
                <a:gd name="connsiteX15" fmla="*/ 4626956 w 5997097"/>
                <a:gd name="connsiteY15" fmla="*/ 5185850 h 6768121"/>
                <a:gd name="connsiteX16" fmla="*/ 5124303 w 5997097"/>
                <a:gd name="connsiteY16" fmla="*/ 4099802 h 6768121"/>
                <a:gd name="connsiteX17" fmla="*/ 4823481 w 5997097"/>
                <a:gd name="connsiteY17" fmla="*/ 2904512 h 6768121"/>
                <a:gd name="connsiteX18" fmla="*/ 3983561 w 5997097"/>
                <a:gd name="connsiteY18" fmla="*/ 1863706 h 6768121"/>
                <a:gd name="connsiteX19" fmla="*/ 2761651 w 5997097"/>
                <a:gd name="connsiteY19" fmla="*/ 1136378 h 6768121"/>
                <a:gd name="connsiteX20" fmla="*/ 1390348 w 5997097"/>
                <a:gd name="connsiteY20" fmla="*/ 873085 h 6768121"/>
                <a:gd name="connsiteX21" fmla="*/ 232295 w 5997097"/>
                <a:gd name="connsiteY21" fmla="*/ 1114121 h 6768121"/>
                <a:gd name="connsiteX22" fmla="*/ 0 w 5997097"/>
                <a:gd name="connsiteY22" fmla="*/ 1238681 h 6768121"/>
                <a:gd name="connsiteX23" fmla="*/ 0 w 5997097"/>
                <a:gd name="connsiteY23" fmla="*/ 263550 h 6768121"/>
                <a:gd name="connsiteX24" fmla="*/ 34329 w 5997097"/>
                <a:gd name="connsiteY24" fmla="*/ 248767 h 6768121"/>
                <a:gd name="connsiteX25" fmla="*/ 1389767 w 5997097"/>
                <a:gd name="connsiteY25" fmla="*/ 0 h 6768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97097" h="6768121">
                  <a:moveTo>
                    <a:pt x="0" y="5929955"/>
                  </a:moveTo>
                  <a:lnTo>
                    <a:pt x="204947" y="6088753"/>
                  </a:lnTo>
                  <a:cubicBezTo>
                    <a:pt x="536028" y="6347537"/>
                    <a:pt x="834815" y="6574463"/>
                    <a:pt x="1135927" y="6730112"/>
                  </a:cubicBezTo>
                  <a:lnTo>
                    <a:pt x="1219620" y="6768121"/>
                  </a:lnTo>
                  <a:lnTo>
                    <a:pt x="0" y="6768121"/>
                  </a:lnTo>
                  <a:close/>
                  <a:moveTo>
                    <a:pt x="1389767" y="0"/>
                  </a:moveTo>
                  <a:lnTo>
                    <a:pt x="1390348" y="292"/>
                  </a:lnTo>
                  <a:cubicBezTo>
                    <a:pt x="3677502" y="292"/>
                    <a:pt x="5997097" y="1835776"/>
                    <a:pt x="5997097" y="4099802"/>
                  </a:cubicBezTo>
                  <a:cubicBezTo>
                    <a:pt x="5997097" y="4948885"/>
                    <a:pt x="5526225" y="5397792"/>
                    <a:pt x="5082265" y="6052096"/>
                  </a:cubicBezTo>
                  <a:cubicBezTo>
                    <a:pt x="4908898" y="6307797"/>
                    <a:pt x="4725489" y="6541021"/>
                    <a:pt x="4527964" y="6748257"/>
                  </a:cubicBezTo>
                  <a:lnTo>
                    <a:pt x="4507706" y="6768121"/>
                  </a:lnTo>
                  <a:lnTo>
                    <a:pt x="3011909" y="6768121"/>
                  </a:lnTo>
                  <a:lnTo>
                    <a:pt x="3041514" y="6756841"/>
                  </a:lnTo>
                  <a:cubicBezTo>
                    <a:pt x="3144608" y="6713092"/>
                    <a:pt x="3243834" y="6661888"/>
                    <a:pt x="3339587" y="6603120"/>
                  </a:cubicBezTo>
                  <a:cubicBezTo>
                    <a:pt x="3700923" y="6381722"/>
                    <a:pt x="4034475" y="6041040"/>
                    <a:pt x="4359591" y="5561878"/>
                  </a:cubicBezTo>
                  <a:cubicBezTo>
                    <a:pt x="4451526" y="5426449"/>
                    <a:pt x="4540696" y="5304113"/>
                    <a:pt x="4626956" y="5185850"/>
                  </a:cubicBezTo>
                  <a:cubicBezTo>
                    <a:pt x="4972001" y="4713668"/>
                    <a:pt x="5124303" y="4488342"/>
                    <a:pt x="5124303" y="4099802"/>
                  </a:cubicBezTo>
                  <a:cubicBezTo>
                    <a:pt x="5124303" y="3693373"/>
                    <a:pt x="5022478" y="3291306"/>
                    <a:pt x="4823481" y="2904512"/>
                  </a:cubicBezTo>
                  <a:cubicBezTo>
                    <a:pt x="4628994" y="2527756"/>
                    <a:pt x="4338498" y="2167874"/>
                    <a:pt x="3983561" y="1863706"/>
                  </a:cubicBezTo>
                  <a:cubicBezTo>
                    <a:pt x="3620116" y="1554184"/>
                    <a:pt x="3207009" y="1308274"/>
                    <a:pt x="2761651" y="1136378"/>
                  </a:cubicBezTo>
                  <a:cubicBezTo>
                    <a:pt x="2312890" y="964438"/>
                    <a:pt x="1838235" y="873085"/>
                    <a:pt x="1390348" y="873085"/>
                  </a:cubicBezTo>
                  <a:cubicBezTo>
                    <a:pt x="966023" y="873085"/>
                    <a:pt x="576467" y="954255"/>
                    <a:pt x="232295" y="1114121"/>
                  </a:cubicBezTo>
                  <a:lnTo>
                    <a:pt x="0" y="1238681"/>
                  </a:lnTo>
                  <a:lnTo>
                    <a:pt x="0" y="263550"/>
                  </a:lnTo>
                  <a:lnTo>
                    <a:pt x="34329" y="248767"/>
                  </a:lnTo>
                  <a:cubicBezTo>
                    <a:pt x="439058" y="87831"/>
                    <a:pt x="892378" y="0"/>
                    <a:pt x="1389767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 useBgFill="1">
          <p:nvSpPr>
            <p:cNvPr id="1052" name="Freeform: Shape 1051">
              <a:extLst>
                <a:ext uri="{FF2B5EF4-FFF2-40B4-BE49-F238E27FC236}">
                  <a16:creationId xmlns:a16="http://schemas.microsoft.com/office/drawing/2014/main" id="{AFB69BCB-EE83-44E6-8C11-3344C73DF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726"/>
              <a:ext cx="6423049" cy="6857275"/>
            </a:xfrm>
            <a:custGeom>
              <a:avLst/>
              <a:gdLst>
                <a:gd name="connsiteX0" fmla="*/ 3207935 w 6423049"/>
                <a:gd name="connsiteY0" fmla="*/ 0 h 6857275"/>
                <a:gd name="connsiteX1" fmla="*/ 6423049 w 6423049"/>
                <a:gd name="connsiteY1" fmla="*/ 0 h 6857275"/>
                <a:gd name="connsiteX2" fmla="*/ 6423049 w 6423049"/>
                <a:gd name="connsiteY2" fmla="*/ 6857275 h 6857275"/>
                <a:gd name="connsiteX3" fmla="*/ 5115455 w 6423049"/>
                <a:gd name="connsiteY3" fmla="*/ 6857275 h 6857275"/>
                <a:gd name="connsiteX4" fmla="*/ 5327016 w 6423049"/>
                <a:gd name="connsiteY4" fmla="*/ 6576778 h 6857275"/>
                <a:gd name="connsiteX5" fmla="*/ 6096492 w 6423049"/>
                <a:gd name="connsiteY5" fmla="*/ 4101445 h 6857275"/>
                <a:gd name="connsiteX6" fmla="*/ 3253269 w 6423049"/>
                <a:gd name="connsiteY6" fmla="*/ 15400 h 6857275"/>
                <a:gd name="connsiteX7" fmla="*/ 0 w 6423049"/>
                <a:gd name="connsiteY7" fmla="*/ 0 h 6857275"/>
                <a:gd name="connsiteX8" fmla="*/ 318887 w 6423049"/>
                <a:gd name="connsiteY8" fmla="*/ 0 h 6857275"/>
                <a:gd name="connsiteX9" fmla="*/ 273553 w 6423049"/>
                <a:gd name="connsiteY9" fmla="*/ 15400 h 6857275"/>
                <a:gd name="connsiteX10" fmla="*/ 76780 w 6423049"/>
                <a:gd name="connsiteY10" fmla="*/ 93287 h 6857275"/>
                <a:gd name="connsiteX11" fmla="*/ 0 w 6423049"/>
                <a:gd name="connsiteY11" fmla="*/ 128134 h 68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423049" h="6857275">
                  <a:moveTo>
                    <a:pt x="3207935" y="0"/>
                  </a:moveTo>
                  <a:lnTo>
                    <a:pt x="6423049" y="0"/>
                  </a:lnTo>
                  <a:lnTo>
                    <a:pt x="6423049" y="6857275"/>
                  </a:lnTo>
                  <a:lnTo>
                    <a:pt x="5115455" y="6857275"/>
                  </a:lnTo>
                  <a:lnTo>
                    <a:pt x="5327016" y="6576778"/>
                  </a:lnTo>
                  <a:cubicBezTo>
                    <a:pt x="5812196" y="5874153"/>
                    <a:pt x="6096492" y="5021129"/>
                    <a:pt x="6096492" y="4101445"/>
                  </a:cubicBezTo>
                  <a:cubicBezTo>
                    <a:pt x="6096492" y="2224539"/>
                    <a:pt x="4912418" y="625268"/>
                    <a:pt x="3253269" y="15400"/>
                  </a:cubicBezTo>
                  <a:close/>
                  <a:moveTo>
                    <a:pt x="0" y="0"/>
                  </a:moveTo>
                  <a:lnTo>
                    <a:pt x="318887" y="0"/>
                  </a:lnTo>
                  <a:lnTo>
                    <a:pt x="273553" y="15400"/>
                  </a:lnTo>
                  <a:cubicBezTo>
                    <a:pt x="207186" y="39794"/>
                    <a:pt x="141580" y="65772"/>
                    <a:pt x="76780" y="93287"/>
                  </a:cubicBezTo>
                  <a:lnTo>
                    <a:pt x="0" y="12813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 useBgFill="1"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98E9BA58-2C07-4CA1-99C2-7738FBA37E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726"/>
              <a:ext cx="6158587" cy="6857275"/>
            </a:xfrm>
            <a:custGeom>
              <a:avLst/>
              <a:gdLst>
                <a:gd name="connsiteX0" fmla="*/ 233278 w 6158587"/>
                <a:gd name="connsiteY0" fmla="*/ 0 h 6857275"/>
                <a:gd name="connsiteX1" fmla="*/ 3441063 w 6158587"/>
                <a:gd name="connsiteY1" fmla="*/ 0 h 6857275"/>
                <a:gd name="connsiteX2" fmla="*/ 3535825 w 6158587"/>
                <a:gd name="connsiteY2" fmla="*/ 38136 h 6857275"/>
                <a:gd name="connsiteX3" fmla="*/ 6158587 w 6158587"/>
                <a:gd name="connsiteY3" fmla="*/ 4076179 h 6857275"/>
                <a:gd name="connsiteX4" fmla="*/ 5573039 w 6158587"/>
                <a:gd name="connsiteY4" fmla="*/ 6283960 h 6857275"/>
                <a:gd name="connsiteX5" fmla="*/ 5222761 w 6158587"/>
                <a:gd name="connsiteY5" fmla="*/ 6804016 h 6857275"/>
                <a:gd name="connsiteX6" fmla="*/ 5179011 w 6158587"/>
                <a:gd name="connsiteY6" fmla="*/ 6857275 h 6857275"/>
                <a:gd name="connsiteX7" fmla="*/ 4477061 w 6158587"/>
                <a:gd name="connsiteY7" fmla="*/ 6857275 h 6857275"/>
                <a:gd name="connsiteX8" fmla="*/ 4532922 w 6158587"/>
                <a:gd name="connsiteY8" fmla="*/ 6798071 h 6857275"/>
                <a:gd name="connsiteX9" fmla="*/ 4660563 w 6158587"/>
                <a:gd name="connsiteY9" fmla="*/ 6651672 h 6857275"/>
                <a:gd name="connsiteX10" fmla="*/ 4772511 w 6158587"/>
                <a:gd name="connsiteY10" fmla="*/ 6513379 h 6857275"/>
                <a:gd name="connsiteX11" fmla="*/ 4781959 w 6158587"/>
                <a:gd name="connsiteY11" fmla="*/ 6501404 h 6857275"/>
                <a:gd name="connsiteX12" fmla="*/ 4800713 w 6158587"/>
                <a:gd name="connsiteY12" fmla="*/ 6476578 h 6857275"/>
                <a:gd name="connsiteX13" fmla="*/ 4897916 w 6158587"/>
                <a:gd name="connsiteY13" fmla="*/ 6345878 h 6857275"/>
                <a:gd name="connsiteX14" fmla="*/ 4953461 w 6158587"/>
                <a:gd name="connsiteY14" fmla="*/ 6268773 h 6857275"/>
                <a:gd name="connsiteX15" fmla="*/ 5015304 w 6158587"/>
                <a:gd name="connsiteY15" fmla="*/ 6182904 h 6857275"/>
                <a:gd name="connsiteX16" fmla="*/ 5136557 w 6158587"/>
                <a:gd name="connsiteY16" fmla="*/ 6021245 h 6857275"/>
                <a:gd name="connsiteX17" fmla="*/ 5232471 w 6158587"/>
                <a:gd name="connsiteY17" fmla="*/ 5895802 h 6857275"/>
                <a:gd name="connsiteX18" fmla="*/ 5377488 w 6158587"/>
                <a:gd name="connsiteY18" fmla="*/ 5704644 h 6857275"/>
                <a:gd name="connsiteX19" fmla="*/ 5492012 w 6158587"/>
                <a:gd name="connsiteY19" fmla="*/ 5545320 h 6857275"/>
                <a:gd name="connsiteX20" fmla="*/ 5598378 w 6158587"/>
                <a:gd name="connsiteY20" fmla="*/ 5383077 h 6857275"/>
                <a:gd name="connsiteX21" fmla="*/ 5694293 w 6158587"/>
                <a:gd name="connsiteY21" fmla="*/ 5215869 h 6857275"/>
                <a:gd name="connsiteX22" fmla="*/ 5726646 w 6158587"/>
                <a:gd name="connsiteY22" fmla="*/ 5151759 h 6857275"/>
                <a:gd name="connsiteX23" fmla="*/ 5736953 w 6158587"/>
                <a:gd name="connsiteY23" fmla="*/ 5130730 h 6857275"/>
                <a:gd name="connsiteX24" fmla="*/ 5748406 w 6158587"/>
                <a:gd name="connsiteY24" fmla="*/ 5105613 h 6857275"/>
                <a:gd name="connsiteX25" fmla="*/ 5775318 w 6158587"/>
                <a:gd name="connsiteY25" fmla="*/ 5043695 h 6857275"/>
                <a:gd name="connsiteX26" fmla="*/ 5887267 w 6158587"/>
                <a:gd name="connsiteY26" fmla="*/ 4677444 h 6857275"/>
                <a:gd name="connsiteX27" fmla="*/ 5925776 w 6158587"/>
                <a:gd name="connsiteY27" fmla="*/ 4291476 h 6857275"/>
                <a:gd name="connsiteX28" fmla="*/ 5837592 w 6158587"/>
                <a:gd name="connsiteY28" fmla="*/ 3514285 h 6857275"/>
                <a:gd name="connsiteX29" fmla="*/ 5728651 w 6158587"/>
                <a:gd name="connsiteY29" fmla="*/ 3139270 h 6857275"/>
                <a:gd name="connsiteX30" fmla="*/ 5728651 w 6158587"/>
                <a:gd name="connsiteY30" fmla="*/ 3138540 h 6857275"/>
                <a:gd name="connsiteX31" fmla="*/ 5707749 w 6158587"/>
                <a:gd name="connsiteY31" fmla="*/ 3080127 h 6857275"/>
                <a:gd name="connsiteX32" fmla="*/ 5695151 w 6158587"/>
                <a:gd name="connsiteY32" fmla="*/ 3046393 h 6857275"/>
                <a:gd name="connsiteX33" fmla="*/ 5662512 w 6158587"/>
                <a:gd name="connsiteY33" fmla="*/ 2963300 h 6857275"/>
                <a:gd name="connsiteX34" fmla="*/ 5659648 w 6158587"/>
                <a:gd name="connsiteY34" fmla="*/ 2956436 h 6857275"/>
                <a:gd name="connsiteX35" fmla="*/ 5641039 w 6158587"/>
                <a:gd name="connsiteY35" fmla="*/ 2911751 h 6857275"/>
                <a:gd name="connsiteX36" fmla="*/ 5621283 w 6158587"/>
                <a:gd name="connsiteY36" fmla="*/ 2867941 h 6857275"/>
                <a:gd name="connsiteX37" fmla="*/ 5581056 w 6158587"/>
                <a:gd name="connsiteY37" fmla="*/ 2780320 h 6857275"/>
                <a:gd name="connsiteX38" fmla="*/ 5397674 w 6158587"/>
                <a:gd name="connsiteY38" fmla="*/ 2438163 h 6857275"/>
                <a:gd name="connsiteX39" fmla="*/ 5182080 w 6158587"/>
                <a:gd name="connsiteY39" fmla="*/ 2116889 h 6857275"/>
                <a:gd name="connsiteX40" fmla="*/ 4676024 w 6158587"/>
                <a:gd name="connsiteY40" fmla="*/ 1540786 h 6857275"/>
                <a:gd name="connsiteX41" fmla="*/ 4391860 w 6158587"/>
                <a:gd name="connsiteY41" fmla="*/ 1286395 h 6857275"/>
                <a:gd name="connsiteX42" fmla="*/ 4318851 w 6158587"/>
                <a:gd name="connsiteY42" fmla="*/ 1226959 h 6857275"/>
                <a:gd name="connsiteX43" fmla="*/ 4306254 w 6158587"/>
                <a:gd name="connsiteY43" fmla="*/ 1216883 h 6857275"/>
                <a:gd name="connsiteX44" fmla="*/ 4244123 w 6158587"/>
                <a:gd name="connsiteY44" fmla="*/ 1168254 h 6857275"/>
                <a:gd name="connsiteX45" fmla="*/ 4092378 w 6158587"/>
                <a:gd name="connsiteY45" fmla="*/ 1055078 h 6857275"/>
                <a:gd name="connsiteX46" fmla="*/ 3449179 w 6158587"/>
                <a:gd name="connsiteY46" fmla="*/ 660348 h 6857275"/>
                <a:gd name="connsiteX47" fmla="*/ 3110758 w 6158587"/>
                <a:gd name="connsiteY47" fmla="*/ 500442 h 6857275"/>
                <a:gd name="connsiteX48" fmla="*/ 2762316 w 6158587"/>
                <a:gd name="connsiteY48" fmla="*/ 368135 h 6857275"/>
                <a:gd name="connsiteX49" fmla="*/ 2404426 w 6158587"/>
                <a:gd name="connsiteY49" fmla="*/ 264452 h 6857275"/>
                <a:gd name="connsiteX50" fmla="*/ 2040668 w 6158587"/>
                <a:gd name="connsiteY50" fmla="*/ 191435 h 6857275"/>
                <a:gd name="connsiteX51" fmla="*/ 1461459 w 6158587"/>
                <a:gd name="connsiteY51" fmla="*/ 147625 h 6857275"/>
                <a:gd name="connsiteX52" fmla="*/ 1300837 w 6158587"/>
                <a:gd name="connsiteY52" fmla="*/ 150983 h 6857275"/>
                <a:gd name="connsiteX53" fmla="*/ 932928 w 6158587"/>
                <a:gd name="connsiteY53" fmla="*/ 183842 h 6857275"/>
                <a:gd name="connsiteX54" fmla="*/ 568022 w 6158587"/>
                <a:gd name="connsiteY54" fmla="*/ 256858 h 6857275"/>
                <a:gd name="connsiteX55" fmla="*/ 39597 w 6158587"/>
                <a:gd name="connsiteY55" fmla="*/ 447169 h 6857275"/>
                <a:gd name="connsiteX56" fmla="*/ 0 w 6158587"/>
                <a:gd name="connsiteY56" fmla="*/ 467328 h 6857275"/>
                <a:gd name="connsiteX57" fmla="*/ 0 w 6158587"/>
                <a:gd name="connsiteY57" fmla="*/ 112255 h 6857275"/>
                <a:gd name="connsiteX58" fmla="*/ 79310 w 6158587"/>
                <a:gd name="connsiteY58" fmla="*/ 70390 h 68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6158587" h="6857275">
                  <a:moveTo>
                    <a:pt x="233278" y="0"/>
                  </a:moveTo>
                  <a:lnTo>
                    <a:pt x="3441063" y="0"/>
                  </a:lnTo>
                  <a:lnTo>
                    <a:pt x="3535825" y="38136"/>
                  </a:lnTo>
                  <a:cubicBezTo>
                    <a:pt x="5077434" y="703644"/>
                    <a:pt x="6158926" y="2261149"/>
                    <a:pt x="6158587" y="4076179"/>
                  </a:cubicBezTo>
                  <a:cubicBezTo>
                    <a:pt x="6158441" y="4852011"/>
                    <a:pt x="5956378" y="5613884"/>
                    <a:pt x="5573039" y="6283960"/>
                  </a:cubicBezTo>
                  <a:cubicBezTo>
                    <a:pt x="5468266" y="6466229"/>
                    <a:pt x="5351134" y="6639962"/>
                    <a:pt x="5222761" y="6804016"/>
                  </a:cubicBezTo>
                  <a:lnTo>
                    <a:pt x="5179011" y="6857275"/>
                  </a:lnTo>
                  <a:lnTo>
                    <a:pt x="4477061" y="6857275"/>
                  </a:lnTo>
                  <a:lnTo>
                    <a:pt x="4532922" y="6798071"/>
                  </a:lnTo>
                  <a:cubicBezTo>
                    <a:pt x="4575851" y="6750793"/>
                    <a:pt x="4618547" y="6701908"/>
                    <a:pt x="4660563" y="6651672"/>
                  </a:cubicBezTo>
                  <a:cubicBezTo>
                    <a:pt x="4698786" y="6606693"/>
                    <a:pt x="4736294" y="6559232"/>
                    <a:pt x="4772511" y="6513379"/>
                  </a:cubicBezTo>
                  <a:lnTo>
                    <a:pt x="4781959" y="6501404"/>
                  </a:lnTo>
                  <a:lnTo>
                    <a:pt x="4800713" y="6476578"/>
                  </a:lnTo>
                  <a:cubicBezTo>
                    <a:pt x="4833067" y="6434082"/>
                    <a:pt x="4866565" y="6389979"/>
                    <a:pt x="4897916" y="6345878"/>
                  </a:cubicBezTo>
                  <a:cubicBezTo>
                    <a:pt x="4916097" y="6321199"/>
                    <a:pt x="4934277" y="6295788"/>
                    <a:pt x="4953461" y="6268773"/>
                  </a:cubicBezTo>
                  <a:cubicBezTo>
                    <a:pt x="4972643" y="6241756"/>
                    <a:pt x="4994547" y="6211234"/>
                    <a:pt x="5015304" y="6182904"/>
                  </a:cubicBezTo>
                  <a:cubicBezTo>
                    <a:pt x="5059253" y="6123177"/>
                    <a:pt x="5103202" y="6065201"/>
                    <a:pt x="5136557" y="6021245"/>
                  </a:cubicBezTo>
                  <a:cubicBezTo>
                    <a:pt x="5169913" y="5977289"/>
                    <a:pt x="5200977" y="5936836"/>
                    <a:pt x="5232471" y="5895802"/>
                  </a:cubicBezTo>
                  <a:cubicBezTo>
                    <a:pt x="5280429" y="5833299"/>
                    <a:pt x="5330104" y="5768607"/>
                    <a:pt x="5377488" y="5704644"/>
                  </a:cubicBezTo>
                  <a:cubicBezTo>
                    <a:pt x="5414708" y="5654117"/>
                    <a:pt x="5454220" y="5600229"/>
                    <a:pt x="5492012" y="5545320"/>
                  </a:cubicBezTo>
                  <a:cubicBezTo>
                    <a:pt x="5532669" y="5485739"/>
                    <a:pt x="5566453" y="5435067"/>
                    <a:pt x="5598378" y="5383077"/>
                  </a:cubicBezTo>
                  <a:cubicBezTo>
                    <a:pt x="5639177" y="5317217"/>
                    <a:pt x="5668668" y="5266250"/>
                    <a:pt x="5694293" y="5215869"/>
                  </a:cubicBezTo>
                  <a:cubicBezTo>
                    <a:pt x="5705458" y="5195133"/>
                    <a:pt x="5715765" y="5174104"/>
                    <a:pt x="5726646" y="5151759"/>
                  </a:cubicBezTo>
                  <a:lnTo>
                    <a:pt x="5736953" y="5130730"/>
                  </a:lnTo>
                  <a:cubicBezTo>
                    <a:pt x="5740675" y="5122261"/>
                    <a:pt x="5744540" y="5113938"/>
                    <a:pt x="5748406" y="5105613"/>
                  </a:cubicBezTo>
                  <a:cubicBezTo>
                    <a:pt x="5757997" y="5084293"/>
                    <a:pt x="5767159" y="5064140"/>
                    <a:pt x="5775318" y="5043695"/>
                  </a:cubicBezTo>
                  <a:cubicBezTo>
                    <a:pt x="5824718" y="4925802"/>
                    <a:pt x="5862228" y="4803091"/>
                    <a:pt x="5887267" y="4677444"/>
                  </a:cubicBezTo>
                  <a:cubicBezTo>
                    <a:pt x="5911983" y="4550307"/>
                    <a:pt x="5924876" y="4421080"/>
                    <a:pt x="5925776" y="4291476"/>
                  </a:cubicBezTo>
                  <a:cubicBezTo>
                    <a:pt x="5925724" y="4029813"/>
                    <a:pt x="5896133" y="3769041"/>
                    <a:pt x="5837592" y="3514285"/>
                  </a:cubicBezTo>
                  <a:cubicBezTo>
                    <a:pt x="5808496" y="3387220"/>
                    <a:pt x="5772120" y="3261997"/>
                    <a:pt x="5728651" y="3139270"/>
                  </a:cubicBezTo>
                  <a:lnTo>
                    <a:pt x="5728651" y="3138540"/>
                  </a:lnTo>
                  <a:cubicBezTo>
                    <a:pt x="5722351" y="3119409"/>
                    <a:pt x="5715193" y="3100717"/>
                    <a:pt x="5707749" y="3080127"/>
                  </a:cubicBezTo>
                  <a:cubicBezTo>
                    <a:pt x="5703455" y="3068883"/>
                    <a:pt x="5699302" y="3057637"/>
                    <a:pt x="5695151" y="3046393"/>
                  </a:cubicBezTo>
                  <a:cubicBezTo>
                    <a:pt x="5685131" y="3018793"/>
                    <a:pt x="5674107" y="2991778"/>
                    <a:pt x="5662512" y="2963300"/>
                  </a:cubicBezTo>
                  <a:lnTo>
                    <a:pt x="5659648" y="2956436"/>
                  </a:lnTo>
                  <a:lnTo>
                    <a:pt x="5641039" y="2911751"/>
                  </a:lnTo>
                  <a:lnTo>
                    <a:pt x="5621283" y="2867941"/>
                  </a:lnTo>
                  <a:cubicBezTo>
                    <a:pt x="5609687" y="2841362"/>
                    <a:pt x="5595944" y="2810548"/>
                    <a:pt x="5581056" y="2780320"/>
                  </a:cubicBezTo>
                  <a:cubicBezTo>
                    <a:pt x="5530665" y="2672839"/>
                    <a:pt x="5470683" y="2561270"/>
                    <a:pt x="5397674" y="2438163"/>
                  </a:cubicBezTo>
                  <a:cubicBezTo>
                    <a:pt x="5332395" y="2330974"/>
                    <a:pt x="5259814" y="2222909"/>
                    <a:pt x="5182080" y="2116889"/>
                  </a:cubicBezTo>
                  <a:cubicBezTo>
                    <a:pt x="5029667" y="1910602"/>
                    <a:pt x="4860375" y="1717880"/>
                    <a:pt x="4676024" y="1540786"/>
                  </a:cubicBezTo>
                  <a:cubicBezTo>
                    <a:pt x="4590130" y="1458131"/>
                    <a:pt x="4497795" y="1374893"/>
                    <a:pt x="4391860" y="1286395"/>
                  </a:cubicBezTo>
                  <a:cubicBezTo>
                    <a:pt x="4370530" y="1268433"/>
                    <a:pt x="4345334" y="1247404"/>
                    <a:pt x="4318851" y="1226959"/>
                  </a:cubicBezTo>
                  <a:lnTo>
                    <a:pt x="4306254" y="1216883"/>
                  </a:lnTo>
                  <a:cubicBezTo>
                    <a:pt x="4285925" y="1200673"/>
                    <a:pt x="4264880" y="1183880"/>
                    <a:pt x="4244123" y="1168254"/>
                  </a:cubicBezTo>
                  <a:cubicBezTo>
                    <a:pt x="4189438" y="1125467"/>
                    <a:pt x="4134322" y="1085307"/>
                    <a:pt x="4092378" y="1055078"/>
                  </a:cubicBezTo>
                  <a:cubicBezTo>
                    <a:pt x="3887264" y="908357"/>
                    <a:pt x="3672344" y="776461"/>
                    <a:pt x="3449179" y="660348"/>
                  </a:cubicBezTo>
                  <a:cubicBezTo>
                    <a:pt x="3338519" y="602958"/>
                    <a:pt x="3224710" y="549071"/>
                    <a:pt x="3110758" y="500442"/>
                  </a:cubicBezTo>
                  <a:cubicBezTo>
                    <a:pt x="2996806" y="451812"/>
                    <a:pt x="2879991" y="407565"/>
                    <a:pt x="2762316" y="368135"/>
                  </a:cubicBezTo>
                  <a:cubicBezTo>
                    <a:pt x="2649508" y="330312"/>
                    <a:pt x="2529403" y="295119"/>
                    <a:pt x="2404426" y="264452"/>
                  </a:cubicBezTo>
                  <a:cubicBezTo>
                    <a:pt x="2288900" y="236121"/>
                    <a:pt x="2166502" y="211733"/>
                    <a:pt x="2040668" y="191435"/>
                  </a:cubicBezTo>
                  <a:cubicBezTo>
                    <a:pt x="1848910" y="162425"/>
                    <a:pt x="1655321" y="147782"/>
                    <a:pt x="1461459" y="147625"/>
                  </a:cubicBezTo>
                  <a:cubicBezTo>
                    <a:pt x="1408061" y="147625"/>
                    <a:pt x="1354092" y="148794"/>
                    <a:pt x="1300837" y="150983"/>
                  </a:cubicBezTo>
                  <a:cubicBezTo>
                    <a:pt x="1177739" y="155618"/>
                    <a:pt x="1054939" y="166584"/>
                    <a:pt x="932928" y="183842"/>
                  </a:cubicBezTo>
                  <a:cubicBezTo>
                    <a:pt x="810083" y="201379"/>
                    <a:pt x="688259" y="225753"/>
                    <a:pt x="568022" y="256858"/>
                  </a:cubicBezTo>
                  <a:cubicBezTo>
                    <a:pt x="386369" y="303536"/>
                    <a:pt x="209474" y="367270"/>
                    <a:pt x="39597" y="447169"/>
                  </a:cubicBezTo>
                  <a:lnTo>
                    <a:pt x="0" y="467328"/>
                  </a:lnTo>
                  <a:lnTo>
                    <a:pt x="0" y="112255"/>
                  </a:lnTo>
                  <a:lnTo>
                    <a:pt x="79310" y="7039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358485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5F7ABCA-A68A-47DD-B732-76FF34C6F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B77C416-51E7-E7F5-CFC9-1E1C6DF96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68" y="3789679"/>
            <a:ext cx="5394960" cy="751841"/>
          </a:xfrm>
        </p:spPr>
        <p:txBody>
          <a:bodyPr anchor="t">
            <a:normAutofit/>
          </a:bodyPr>
          <a:lstStyle/>
          <a:p>
            <a:pPr algn="ctr"/>
            <a:r>
              <a:rPr lang="sv-SE" sz="4000" dirty="0"/>
              <a:t>Våra 5 viktigaste regler är</a:t>
            </a:r>
          </a:p>
        </p:txBody>
      </p:sp>
      <p:pic>
        <p:nvPicPr>
          <p:cNvPr id="4" name="Bildobjekt 3" descr="En bild som visar logotyp, symbol, Grafik, Teckensnitt&#10;&#10;Automatiskt genererad beskrivning">
            <a:extLst>
              <a:ext uri="{FF2B5EF4-FFF2-40B4-BE49-F238E27FC236}">
                <a16:creationId xmlns:a16="http://schemas.microsoft.com/office/drawing/2014/main" id="{7AB3BF66-F870-B4A2-76EC-FD11956A0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19" y="1509077"/>
            <a:ext cx="1813259" cy="1919923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081FDB-2249-61D3-C7B6-4E43D6134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7100" y="643467"/>
            <a:ext cx="5668433" cy="5401733"/>
          </a:xfrm>
        </p:spPr>
        <p:txBody>
          <a:bodyPr anchor="ctr">
            <a:normAutofit/>
          </a:bodyPr>
          <a:lstStyle/>
          <a:p>
            <a:pPr marL="442341" indent="-442341" defTabSz="786384">
              <a:spcBef>
                <a:spcPts val="860"/>
              </a:spcBef>
              <a:buFont typeface="+mj-lt"/>
              <a:buAutoNum type="arabicPeriod"/>
            </a:pPr>
            <a:r>
              <a:rPr lang="sv-SE" sz="1800" kern="1200" dirty="0">
                <a:latin typeface="+mn-lt"/>
                <a:ea typeface="+mn-ea"/>
                <a:cs typeface="+mn-cs"/>
              </a:rPr>
              <a:t>Ge alltid 100%, det leder till utveckling</a:t>
            </a:r>
          </a:p>
          <a:p>
            <a:pPr marL="442341" indent="-442341" defTabSz="786384">
              <a:spcBef>
                <a:spcPts val="860"/>
              </a:spcBef>
              <a:buFont typeface="+mj-lt"/>
              <a:buAutoNum type="arabicPeriod"/>
            </a:pPr>
            <a:r>
              <a:rPr lang="sv-SE" sz="1800" kern="1200" dirty="0">
                <a:latin typeface="+mn-lt"/>
                <a:ea typeface="+mn-ea"/>
                <a:cs typeface="+mn-cs"/>
              </a:rPr>
              <a:t>Vara inkluderande och hålla ihop</a:t>
            </a:r>
          </a:p>
          <a:p>
            <a:pPr marL="442341" indent="-442341" defTabSz="786384">
              <a:spcBef>
                <a:spcPts val="860"/>
              </a:spcBef>
              <a:buFont typeface="+mj-lt"/>
              <a:buAutoNum type="arabicPeriod"/>
            </a:pPr>
            <a:r>
              <a:rPr lang="sv-SE" sz="1800" kern="1200" dirty="0">
                <a:latin typeface="+mn-lt"/>
                <a:ea typeface="+mn-ea"/>
                <a:cs typeface="+mn-cs"/>
              </a:rPr>
              <a:t>Följa regler- disciplin</a:t>
            </a:r>
          </a:p>
          <a:p>
            <a:pPr marL="442341" indent="-442341" defTabSz="786384">
              <a:spcBef>
                <a:spcPts val="860"/>
              </a:spcBef>
              <a:buFont typeface="+mj-lt"/>
              <a:buAutoNum type="arabicPeriod"/>
            </a:pPr>
            <a:r>
              <a:rPr lang="sv-SE" sz="1800" kern="1200" dirty="0">
                <a:latin typeface="+mn-lt"/>
                <a:ea typeface="+mn-ea"/>
                <a:cs typeface="+mn-cs"/>
              </a:rPr>
              <a:t>Inställning, förbereda sig på rätt sätt</a:t>
            </a:r>
          </a:p>
          <a:p>
            <a:pPr marL="442341" indent="-442341" defTabSz="786384">
              <a:spcBef>
                <a:spcPts val="860"/>
              </a:spcBef>
              <a:buFont typeface="+mj-lt"/>
              <a:buAutoNum type="arabicPeriod"/>
            </a:pPr>
            <a:r>
              <a:rPr lang="sv-SE" sz="1800" kern="1200" dirty="0">
                <a:latin typeface="+mn-lt"/>
                <a:ea typeface="+mn-ea"/>
                <a:cs typeface="+mn-cs"/>
              </a:rPr>
              <a:t>Peppa och vara positiva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51842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A81D65-9D40-6A8A-C036-2ECEB79E6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8925"/>
            <a:ext cx="10515600" cy="1325563"/>
          </a:xfrm>
        </p:spPr>
        <p:txBody>
          <a:bodyPr/>
          <a:lstStyle/>
          <a:p>
            <a:r>
              <a:rPr lang="sv-SE" dirty="0"/>
              <a:t>För att förverkliga våra regler ska vi: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B017AE25-7784-184C-DDEB-A1F5D6EBCE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3116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Blekinge Ishockeyförbund">
            <a:extLst>
              <a:ext uri="{FF2B5EF4-FFF2-40B4-BE49-F238E27FC236}">
                <a16:creationId xmlns:a16="http://schemas.microsoft.com/office/drawing/2014/main" id="{C5F6B1E6-F417-B1E1-10EE-88CDADC05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101098"/>
            <a:ext cx="3279775" cy="172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05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148</Words>
  <Application>Microsoft Office PowerPoint</Application>
  <PresentationFormat>Bredbild</PresentationFormat>
  <Paragraphs>45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Blekingelaget</vt:lpstr>
      <vt:lpstr>Våra 5 viktigaste regler är</vt:lpstr>
      <vt:lpstr>För att förverkliga våra regler ska vi: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Blekingelaget</dc:title>
  <dc:creator>Anna Olsson (RF-SISU Blekinge)</dc:creator>
  <cp:lastModifiedBy>Christian Eriksson</cp:lastModifiedBy>
  <cp:revision>1</cp:revision>
  <dcterms:created xsi:type="dcterms:W3CDTF">2023-08-29T07:29:03Z</dcterms:created>
  <dcterms:modified xsi:type="dcterms:W3CDTF">2023-08-30T07:42:13Z</dcterms:modified>
</cp:coreProperties>
</file>