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DAFE9-78DF-3411-C1C4-7AB1B638D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E1553C-32F7-A2D0-A1E8-D28282E90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28CB17-A3FD-04BF-2833-98A56365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04A90F-7109-126E-4D40-69CB8AB1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9960F3-44E6-5285-7059-C745B18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8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0BBC0-D425-FF5E-4154-E418C592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C79A3F-8336-6E95-4025-6E1BC2B78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914A87-D5CA-BAFF-7ADC-B429A97B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8A5F96-199F-DC90-FB7A-13925DAE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C167B6-ADAF-B4DD-C5A4-66C4A7CB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81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08875A0-3ED1-2D43-CA2D-2CCA69D0E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887019-CEF7-0141-7F35-E4580C9EB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9CDEE4-28D4-65E5-167A-9E41293F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7D948E-5604-61A9-A1DC-46AF51D9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B1290-0DB2-A829-37BF-019BEBB6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08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AC040-3A47-11E0-D82E-4A6EA06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6D032-2930-0D23-2910-0FAFDFA9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EDF126-CC92-690D-094D-3DDB7B2D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57F534-875F-8F61-DE84-AD48A367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742D97-D2F1-6753-A616-3A7CAD16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0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B5F2A-F66C-9415-D673-0DDB8E41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39F11C-9372-3084-D337-52B87C29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D552BA-B8B9-4602-0CF9-026E5074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10A21-537B-475E-A4C9-58DAC517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744DF-2CA3-C60F-B715-E09CF54E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35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1B077C-6754-66D1-2A9B-DB4DDCB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8F7311-C603-AA1C-29A1-E96404EDE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8B78A7-9972-D4B2-BBCF-A7E8EB68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5FC6F6-ABBF-F541-853A-9D6067B7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2097053-8C52-C2A5-B6CC-C0D80111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ED1A83-9061-3CC8-7DB3-E918FEB0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1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4B27E-9DDE-229D-515B-8433D242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B1AD41-63A6-9821-DC46-99DAA9B5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CBD5CD-5CBB-BFFA-42A7-448089902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ABFDC5-6E90-984D-FDE8-8555E8C42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F3CB7F-86F5-D800-39EC-BEA6B3F3E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6CF81CE-B513-45CF-48E5-7BE0F168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47E0700-17D1-7187-6CDC-58C33E82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76F7BC1-E19E-61CF-4DF9-75E028DB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0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2503B-3D94-E50C-8E55-4499F2DC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76634F-D9E9-7563-24C8-81A8BBBD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B576FD-DD05-EADA-77BA-8D65CFE8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1CE417-B0E7-A6B4-AB0A-24E5D943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41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07C15F-75AC-F778-3BDA-E08D73E2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346D7D7-E4EB-7A5F-5149-CE377B8C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88EC66-FBB8-CA92-2397-8BC197FC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D32E2-9735-E04D-EB1B-E727BE66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32CAE4-8662-7F2B-6D85-07E0923A1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CB793F-39ED-8927-3D95-FF4C9D385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A9C87A-B865-1A4B-E725-0605BF72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CB11D7-A054-A6CD-D246-F2EE9372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4CED48-8409-406E-52F4-72661C1D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9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AD761-911F-557B-B69D-7A8D1F48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5368A5-FB10-FA26-382E-48E99472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3B5108-AC95-613B-3562-057D7C58E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8187C4-57C3-8BBB-600D-05A48E74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493702-A3BD-C97D-64B0-E8C3FF82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D7C15E-7F3D-43F6-26F5-4B279B8C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39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7A84F3-BC9D-7144-DDC5-25AB1DE2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2007C5-BDDD-8B3A-E6BA-9DB2CD9B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7F3493-109F-133A-D3BE-BF142E3B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ADB5F-92D2-40B1-97C5-06D061244A81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105FEA-DBC5-D8E4-8065-C36FA4FD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3E6D27-DFA9-7E2F-F3C8-D13A007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70A497-9A40-4324-97BF-3CEE2DAB47F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16811E3-C835-70A6-6B28-6EABBF31B9A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84825" y="6672580"/>
            <a:ext cx="10445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Informationsklass: Privat</a:t>
            </a:r>
          </a:p>
        </p:txBody>
      </p:sp>
    </p:spTree>
    <p:extLst>
      <p:ext uri="{BB962C8B-B14F-4D97-AF65-F5344CB8AC3E}">
        <p14:creationId xmlns:p14="http://schemas.microsoft.com/office/powerpoint/2010/main" val="31178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erydsbasket.lagetsebokning.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22A3F4D-4D44-E5EB-A822-1E88C0D1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2" r="32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67653E-A82C-3243-F5BD-332E550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Hur du bokar Utomhusplanen &amp; Klubbis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 4">
            <a:extLst>
              <a:ext uri="{FF2B5EF4-FFF2-40B4-BE49-F238E27FC236}">
                <a16:creationId xmlns:a16="http://schemas.microsoft.com/office/drawing/2014/main" id="{4E9E6611-69F1-29D1-C0A9-34B45A476BF4}"/>
              </a:ext>
            </a:extLst>
          </p:cNvPr>
          <p:cNvSpPr/>
          <p:nvPr/>
        </p:nvSpPr>
        <p:spPr>
          <a:xfrm>
            <a:off x="196516" y="184721"/>
            <a:ext cx="1800000" cy="180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3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53B61F9-B125-C7A8-BC48-5EB4C505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1" y="1177269"/>
            <a:ext cx="7861602" cy="4136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F4A3452-7C48-8371-E8AB-213ADC0F5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51" y="288578"/>
            <a:ext cx="9673390" cy="92725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Bokningssidan hittar du på: </a:t>
            </a:r>
            <a:r>
              <a:rPr lang="sv-SE" dirty="0">
                <a:hlinkClick r:id="rId3"/>
              </a:rPr>
              <a:t>https://bankerydsbasket.lagetsebokning.se/</a:t>
            </a:r>
            <a:br>
              <a:rPr lang="sv-SE" dirty="0"/>
            </a:br>
            <a:r>
              <a:rPr lang="sv-SE" dirty="0"/>
              <a:t>Eller på klubbens startsida på laget.se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D15109-42A6-9F8F-819B-AFCB13B70BE6}"/>
              </a:ext>
            </a:extLst>
          </p:cNvPr>
          <p:cNvSpPr txBox="1"/>
          <p:nvPr/>
        </p:nvSpPr>
        <p:spPr>
          <a:xfrm>
            <a:off x="8770518" y="1582524"/>
            <a:ext cx="3184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BEGÄR ÅTKOMST</a:t>
            </a:r>
          </a:p>
          <a:p>
            <a:r>
              <a:rPr lang="sv-SE" dirty="0"/>
              <a:t>Är det första gången du ska logga in så välj </a:t>
            </a:r>
            <a:r>
              <a:rPr lang="sv-SE" b="1" dirty="0"/>
              <a:t>”Begär åtkomst” </a:t>
            </a:r>
            <a:r>
              <a:rPr lang="sv-SE" dirty="0"/>
              <a:t>och fyll i dina uppgifter, ett mail skickas till sidans admin, Johny och Emelie, admin behöver godkänna åtkomsten innan du kan boka.</a:t>
            </a:r>
          </a:p>
          <a:p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D5A8007-BB2D-F20B-70F9-30E4DF229703}"/>
              </a:ext>
            </a:extLst>
          </p:cNvPr>
          <p:cNvSpPr/>
          <p:nvPr/>
        </p:nvSpPr>
        <p:spPr>
          <a:xfrm>
            <a:off x="10874702" y="5483420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6F2E718-ED60-153D-0610-5B82DC99769C}"/>
              </a:ext>
            </a:extLst>
          </p:cNvPr>
          <p:cNvSpPr/>
          <p:nvPr/>
        </p:nvSpPr>
        <p:spPr>
          <a:xfrm>
            <a:off x="4616914" y="3398226"/>
            <a:ext cx="1098884" cy="1928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6E9DAC-B4AD-6EB0-2ABD-C6B0CC6B1455}"/>
              </a:ext>
            </a:extLst>
          </p:cNvPr>
          <p:cNvSpPr txBox="1"/>
          <p:nvPr/>
        </p:nvSpPr>
        <p:spPr>
          <a:xfrm>
            <a:off x="8770518" y="4252332"/>
            <a:ext cx="318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INLOGGNING</a:t>
            </a:r>
          </a:p>
          <a:p>
            <a:r>
              <a:rPr lang="sv-SE" dirty="0"/>
              <a:t>Efter att begäran är godkänd kan du logga in och boka.</a:t>
            </a:r>
          </a:p>
          <a:p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803A32-716B-0964-4E5F-C1E5B7E1D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111" y="4139854"/>
            <a:ext cx="3071867" cy="2347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E3FB1D20-6CDB-9292-7726-E750164A4149}"/>
              </a:ext>
            </a:extLst>
          </p:cNvPr>
          <p:cNvCxnSpPr>
            <a:cxnSpLocks/>
          </p:cNvCxnSpPr>
          <p:nvPr/>
        </p:nvCxnSpPr>
        <p:spPr>
          <a:xfrm flipH="1">
            <a:off x="5895474" y="1859580"/>
            <a:ext cx="2875044" cy="16430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3896811-9057-3EA9-C771-B009A620B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51" y="1053824"/>
            <a:ext cx="5582429" cy="1495634"/>
          </a:xfrm>
          <a:prstGeom prst="rect">
            <a:avLst/>
          </a:prstGeom>
        </p:spPr>
      </p:pic>
      <p:sp>
        <p:nvSpPr>
          <p:cNvPr id="25" name="Ellips 24">
            <a:extLst>
              <a:ext uri="{FF2B5EF4-FFF2-40B4-BE49-F238E27FC236}">
                <a16:creationId xmlns:a16="http://schemas.microsoft.com/office/drawing/2014/main" id="{C1023A5B-23A0-0A76-FC4A-47B6C8A7E81B}"/>
              </a:ext>
            </a:extLst>
          </p:cNvPr>
          <p:cNvSpPr/>
          <p:nvPr/>
        </p:nvSpPr>
        <p:spPr>
          <a:xfrm>
            <a:off x="3616301" y="2169683"/>
            <a:ext cx="861465" cy="322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71615C04-C978-BED3-C28A-F9696CEC1085}"/>
              </a:ext>
            </a:extLst>
          </p:cNvPr>
          <p:cNvCxnSpPr>
            <a:cxnSpLocks/>
          </p:cNvCxnSpPr>
          <p:nvPr/>
        </p:nvCxnSpPr>
        <p:spPr>
          <a:xfrm flipH="1">
            <a:off x="4315632" y="975367"/>
            <a:ext cx="850724" cy="11065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4DD5D045-4949-D575-2FF2-555DC69E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0" y="3069118"/>
            <a:ext cx="6305425" cy="3348911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F4A3452-7C48-8371-E8AB-213ADC0F5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51" y="288578"/>
            <a:ext cx="9673390" cy="927250"/>
          </a:xfrm>
        </p:spPr>
        <p:txBody>
          <a:bodyPr>
            <a:normAutofit/>
          </a:bodyPr>
          <a:lstStyle/>
          <a:p>
            <a:pPr algn="l"/>
            <a:r>
              <a:rPr lang="sv-SE" sz="3200" b="1" dirty="0"/>
              <a:t>RESURSER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D15109-42A6-9F8F-819B-AFCB13B70BE6}"/>
              </a:ext>
            </a:extLst>
          </p:cNvPr>
          <p:cNvSpPr txBox="1"/>
          <p:nvPr/>
        </p:nvSpPr>
        <p:spPr>
          <a:xfrm>
            <a:off x="7291135" y="691310"/>
            <a:ext cx="4379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Klubbis och Utomhusplanen är klubbens resurser som kan bokas via bokningssidan.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Klicka på den resurs som du vill boka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En kalender vy öppnas nu upp där du kan se information om resursen samt om något ligger bokat.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Klicka på </a:t>
            </a:r>
            <a:r>
              <a:rPr lang="sv-SE" b="1" dirty="0"/>
              <a:t>Boka Klubbis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D5A8007-BB2D-F20B-70F9-30E4DF229703}"/>
              </a:ext>
            </a:extLst>
          </p:cNvPr>
          <p:cNvSpPr/>
          <p:nvPr/>
        </p:nvSpPr>
        <p:spPr>
          <a:xfrm>
            <a:off x="10844970" y="5435294"/>
            <a:ext cx="1080000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AED172D-38E3-DD11-117B-72BEE86FE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0" y="921591"/>
            <a:ext cx="6305425" cy="1921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Ellips 13">
            <a:extLst>
              <a:ext uri="{FF2B5EF4-FFF2-40B4-BE49-F238E27FC236}">
                <a16:creationId xmlns:a16="http://schemas.microsoft.com/office/drawing/2014/main" id="{6D116144-FF47-0B42-95A1-7C5DE6199B74}"/>
              </a:ext>
            </a:extLst>
          </p:cNvPr>
          <p:cNvSpPr/>
          <p:nvPr/>
        </p:nvSpPr>
        <p:spPr>
          <a:xfrm>
            <a:off x="5619545" y="6225188"/>
            <a:ext cx="1098884" cy="1928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E3BBE98-6E5D-8B33-9268-98DC0192CCD5}"/>
              </a:ext>
            </a:extLst>
          </p:cNvPr>
          <p:cNvCxnSpPr>
            <a:cxnSpLocks/>
          </p:cNvCxnSpPr>
          <p:nvPr/>
        </p:nvCxnSpPr>
        <p:spPr>
          <a:xfrm flipH="1">
            <a:off x="6613857" y="4114800"/>
            <a:ext cx="2121069" cy="20481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8148E0B-68D0-3A8E-1113-0586F3DC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69" y="3220452"/>
            <a:ext cx="2723667" cy="3073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F4A3452-7C48-8371-E8AB-213ADC0F5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51" y="288578"/>
            <a:ext cx="9673390" cy="927250"/>
          </a:xfrm>
        </p:spPr>
        <p:txBody>
          <a:bodyPr>
            <a:normAutofit/>
          </a:bodyPr>
          <a:lstStyle/>
          <a:p>
            <a:pPr algn="l"/>
            <a:r>
              <a:rPr lang="sv-SE" sz="3200" b="1" dirty="0"/>
              <a:t>BOKA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D15109-42A6-9F8F-819B-AFCB13B70BE6}"/>
              </a:ext>
            </a:extLst>
          </p:cNvPr>
          <p:cNvSpPr txBox="1"/>
          <p:nvPr/>
        </p:nvSpPr>
        <p:spPr>
          <a:xfrm>
            <a:off x="3949405" y="409578"/>
            <a:ext cx="4595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En ny vy öppnas upp till höger om kalendern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Markera i kalendern den tidpunkt som du önskar boka.</a:t>
            </a:r>
          </a:p>
          <a:p>
            <a:pPr marL="342900" indent="-342900">
              <a:buAutoNum type="arabicPeriod"/>
            </a:pPr>
            <a:r>
              <a:rPr lang="sv-SE" dirty="0"/>
              <a:t>Under </a:t>
            </a:r>
            <a:r>
              <a:rPr lang="sv-SE" b="1" dirty="0"/>
              <a:t>Tillfällen</a:t>
            </a:r>
            <a:r>
              <a:rPr lang="sv-SE" dirty="0"/>
              <a:t> kan du reglera tiden samt välja om det ska vara en återkommande tid.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D5A8007-BB2D-F20B-70F9-30E4DF229703}"/>
              </a:ext>
            </a:extLst>
          </p:cNvPr>
          <p:cNvSpPr/>
          <p:nvPr/>
        </p:nvSpPr>
        <p:spPr>
          <a:xfrm>
            <a:off x="10844970" y="5435294"/>
            <a:ext cx="1080000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325DBB-6065-7A08-FE6F-D243954A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70" y="953411"/>
            <a:ext cx="3169361" cy="4951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91455FE-E084-9F63-0D68-328BCEA07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320" y="2952049"/>
            <a:ext cx="4171360" cy="144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9A636EB4-92B8-6598-0697-3F62404E7216}"/>
              </a:ext>
            </a:extLst>
          </p:cNvPr>
          <p:cNvCxnSpPr>
            <a:cxnSpLocks/>
          </p:cNvCxnSpPr>
          <p:nvPr/>
        </p:nvCxnSpPr>
        <p:spPr>
          <a:xfrm>
            <a:off x="6325357" y="2596290"/>
            <a:ext cx="1431001" cy="10292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 18">
            <a:extLst>
              <a:ext uri="{FF2B5EF4-FFF2-40B4-BE49-F238E27FC236}">
                <a16:creationId xmlns:a16="http://schemas.microsoft.com/office/drawing/2014/main" id="{4519F219-BD52-7981-37B6-2D1BD0ECAC83}"/>
              </a:ext>
            </a:extLst>
          </p:cNvPr>
          <p:cNvSpPr/>
          <p:nvPr/>
        </p:nvSpPr>
        <p:spPr>
          <a:xfrm>
            <a:off x="5378117" y="3328737"/>
            <a:ext cx="886325" cy="2795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33CA3DA-415E-C72F-B43F-83A6AEC62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252" y="4043461"/>
            <a:ext cx="3489562" cy="1520944"/>
          </a:xfrm>
          <a:prstGeom prst="rect">
            <a:avLst/>
          </a:prstGeom>
        </p:spPr>
      </p:pic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37B27AB6-BB63-4E63-EEFA-0B6FB61D6698}"/>
              </a:ext>
            </a:extLst>
          </p:cNvPr>
          <p:cNvCxnSpPr>
            <a:cxnSpLocks/>
          </p:cNvCxnSpPr>
          <p:nvPr/>
        </p:nvCxnSpPr>
        <p:spPr>
          <a:xfrm flipH="1">
            <a:off x="7010400" y="3869464"/>
            <a:ext cx="716206" cy="512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CC182B0E-2E93-9613-9778-6BC0E6921A2E}"/>
              </a:ext>
            </a:extLst>
          </p:cNvPr>
          <p:cNvSpPr txBox="1"/>
          <p:nvPr/>
        </p:nvSpPr>
        <p:spPr>
          <a:xfrm>
            <a:off x="9089061" y="352226"/>
            <a:ext cx="24827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3. Klicka på </a:t>
            </a:r>
            <a:r>
              <a:rPr lang="sv-SE" b="1" dirty="0"/>
              <a:t>Nästa</a:t>
            </a:r>
            <a:r>
              <a:rPr lang="sv-SE" dirty="0"/>
              <a:t> och fyll i uppgifterna, börja alltid </a:t>
            </a:r>
            <a:r>
              <a:rPr lang="sv-SE" b="1" dirty="0"/>
              <a:t>Anpassad titel </a:t>
            </a:r>
            <a:r>
              <a:rPr lang="sv-SE" dirty="0"/>
              <a:t>med vilket lag eller grupp det gäller, följt av aktivitet Kommentar är frivilligt att fylla i.</a:t>
            </a:r>
            <a:br>
              <a:rPr lang="sv-SE" dirty="0"/>
            </a:br>
            <a:endParaRPr lang="sv-SE" dirty="0"/>
          </a:p>
          <a:p>
            <a:r>
              <a:rPr lang="sv-SE" dirty="0"/>
              <a:t>4. Skicka bokningen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88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Bredbild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Office-tema</vt:lpstr>
      <vt:lpstr>Hur du bokar Utomhusplanen &amp; Klubbis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Emelie Storm</dc:creator>
  <cp:lastModifiedBy>Emelie Storm</cp:lastModifiedBy>
  <cp:revision>1</cp:revision>
  <dcterms:created xsi:type="dcterms:W3CDTF">2025-04-01T14:37:48Z</dcterms:created>
  <dcterms:modified xsi:type="dcterms:W3CDTF">2025-04-01T15:34:32Z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a2199f-8e61-4f5c-a479-edf3283e170d_Enabled">
    <vt:lpwstr>true</vt:lpwstr>
  </property>
  <property fmtid="{D5CDD505-2E9C-101B-9397-08002B2CF9AE}" pid="3" name="MSIP_Label_18a2199f-8e61-4f5c-a479-edf3283e170d_SetDate">
    <vt:lpwstr>2025-04-01T15:34:31Z</vt:lpwstr>
  </property>
  <property fmtid="{D5CDD505-2E9C-101B-9397-08002B2CF9AE}" pid="4" name="MSIP_Label_18a2199f-8e61-4f5c-a479-edf3283e170d_Method">
    <vt:lpwstr>Privileged</vt:lpwstr>
  </property>
  <property fmtid="{D5CDD505-2E9C-101B-9397-08002B2CF9AE}" pid="5" name="MSIP_Label_18a2199f-8e61-4f5c-a479-edf3283e170d_Name">
    <vt:lpwstr>Privat</vt:lpwstr>
  </property>
  <property fmtid="{D5CDD505-2E9C-101B-9397-08002B2CF9AE}" pid="6" name="MSIP_Label_18a2199f-8e61-4f5c-a479-edf3283e170d_SiteId">
    <vt:lpwstr>1e4e7cc6-7b26-46be-915e-cd1c8633e92f</vt:lpwstr>
  </property>
  <property fmtid="{D5CDD505-2E9C-101B-9397-08002B2CF9AE}" pid="7" name="MSIP_Label_18a2199f-8e61-4f5c-a479-edf3283e170d_ActionId">
    <vt:lpwstr>a145989a-5a8e-4b78-b980-7c89ab07b5f3</vt:lpwstr>
  </property>
  <property fmtid="{D5CDD505-2E9C-101B-9397-08002B2CF9AE}" pid="8" name="MSIP_Label_18a2199f-8e61-4f5c-a479-edf3283e170d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Informationsklass: Privat</vt:lpwstr>
  </property>
</Properties>
</file>