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0" r:id="rId2"/>
    <p:sldId id="282" r:id="rId3"/>
    <p:sldId id="267" r:id="rId4"/>
    <p:sldId id="268" r:id="rId5"/>
    <p:sldId id="266" r:id="rId6"/>
    <p:sldId id="261" r:id="rId7"/>
    <p:sldId id="280" r:id="rId8"/>
    <p:sldId id="279" r:id="rId9"/>
    <p:sldId id="27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cobson Pernilla (Bälinge skolan)" userId="e70c4182-3d85-4789-a65d-9e184cefa409" providerId="ADAL" clId="{24356F94-62B0-40E3-9434-23EB4C12A87C}"/>
    <pc:docChg chg="custSel modSld">
      <pc:chgData name="Jacobson Pernilla (Bälinge skolan)" userId="e70c4182-3d85-4789-a65d-9e184cefa409" providerId="ADAL" clId="{24356F94-62B0-40E3-9434-23EB4C12A87C}" dt="2023-10-16T13:50:19.405" v="302" actId="20577"/>
      <pc:docMkLst>
        <pc:docMk/>
      </pc:docMkLst>
      <pc:sldChg chg="modSp mod">
        <pc:chgData name="Jacobson Pernilla (Bälinge skolan)" userId="e70c4182-3d85-4789-a65d-9e184cefa409" providerId="ADAL" clId="{24356F94-62B0-40E3-9434-23EB4C12A87C}" dt="2023-10-16T13:49:53.518" v="277" actId="20577"/>
        <pc:sldMkLst>
          <pc:docMk/>
          <pc:sldMk cId="3073403616" sldId="261"/>
        </pc:sldMkLst>
        <pc:spChg chg="mod">
          <ac:chgData name="Jacobson Pernilla (Bälinge skolan)" userId="e70c4182-3d85-4789-a65d-9e184cefa409" providerId="ADAL" clId="{24356F94-62B0-40E3-9434-23EB4C12A87C}" dt="2023-10-16T13:49:53.518" v="277" actId="20577"/>
          <ac:spMkLst>
            <pc:docMk/>
            <pc:sldMk cId="3073403616" sldId="261"/>
            <ac:spMk id="3" creationId="{00000000-0000-0000-0000-000000000000}"/>
          </ac:spMkLst>
        </pc:spChg>
        <pc:spChg chg="mod">
          <ac:chgData name="Jacobson Pernilla (Bälinge skolan)" userId="e70c4182-3d85-4789-a65d-9e184cefa409" providerId="ADAL" clId="{24356F94-62B0-40E3-9434-23EB4C12A87C}" dt="2023-10-15T10:18:04.972" v="17" actId="20577"/>
          <ac:spMkLst>
            <pc:docMk/>
            <pc:sldMk cId="3073403616" sldId="261"/>
            <ac:spMk id="7" creationId="{A6DD0A9B-7F5D-4848-AF59-533C1695D4B5}"/>
          </ac:spMkLst>
        </pc:spChg>
      </pc:sldChg>
      <pc:sldChg chg="modSp mod">
        <pc:chgData name="Jacobson Pernilla (Bälinge skolan)" userId="e70c4182-3d85-4789-a65d-9e184cefa409" providerId="ADAL" clId="{24356F94-62B0-40E3-9434-23EB4C12A87C}" dt="2023-10-15T10:17:59.755" v="11" actId="20577"/>
        <pc:sldMkLst>
          <pc:docMk/>
          <pc:sldMk cId="39096517" sldId="266"/>
        </pc:sldMkLst>
        <pc:spChg chg="mod">
          <ac:chgData name="Jacobson Pernilla (Bälinge skolan)" userId="e70c4182-3d85-4789-a65d-9e184cefa409" providerId="ADAL" clId="{24356F94-62B0-40E3-9434-23EB4C12A87C}" dt="2023-10-15T10:17:59.755" v="11" actId="20577"/>
          <ac:spMkLst>
            <pc:docMk/>
            <pc:sldMk cId="39096517" sldId="266"/>
            <ac:spMk id="7" creationId="{5C38DDEC-1088-4DF1-8A6A-069975E87D53}"/>
          </ac:spMkLst>
        </pc:spChg>
      </pc:sldChg>
      <pc:sldChg chg="modSp mod">
        <pc:chgData name="Jacobson Pernilla (Bälinge skolan)" userId="e70c4182-3d85-4789-a65d-9e184cefa409" providerId="ADAL" clId="{24356F94-62B0-40E3-9434-23EB4C12A87C}" dt="2023-10-15T10:20:44.185" v="105" actId="20577"/>
        <pc:sldMkLst>
          <pc:docMk/>
          <pc:sldMk cId="973509654" sldId="267"/>
        </pc:sldMkLst>
        <pc:spChg chg="mod">
          <ac:chgData name="Jacobson Pernilla (Bälinge skolan)" userId="e70c4182-3d85-4789-a65d-9e184cefa409" providerId="ADAL" clId="{24356F94-62B0-40E3-9434-23EB4C12A87C}" dt="2023-10-15T10:20:44.185" v="105" actId="20577"/>
          <ac:spMkLst>
            <pc:docMk/>
            <pc:sldMk cId="973509654" sldId="267"/>
            <ac:spMk id="3" creationId="{00000000-0000-0000-0000-000000000000}"/>
          </ac:spMkLst>
        </pc:spChg>
      </pc:sldChg>
      <pc:sldChg chg="modSp mod">
        <pc:chgData name="Jacobson Pernilla (Bälinge skolan)" userId="e70c4182-3d85-4789-a65d-9e184cefa409" providerId="ADAL" clId="{24356F94-62B0-40E3-9434-23EB4C12A87C}" dt="2023-10-16T13:49:08.335" v="173" actId="20577"/>
        <pc:sldMkLst>
          <pc:docMk/>
          <pc:sldMk cId="3910895631" sldId="268"/>
        </pc:sldMkLst>
        <pc:spChg chg="mod">
          <ac:chgData name="Jacobson Pernilla (Bälinge skolan)" userId="e70c4182-3d85-4789-a65d-9e184cefa409" providerId="ADAL" clId="{24356F94-62B0-40E3-9434-23EB4C12A87C}" dt="2023-10-16T13:49:08.335" v="173" actId="20577"/>
          <ac:spMkLst>
            <pc:docMk/>
            <pc:sldMk cId="3910895631" sldId="268"/>
            <ac:spMk id="3" creationId="{00000000-0000-0000-0000-000000000000}"/>
          </ac:spMkLst>
        </pc:spChg>
        <pc:spChg chg="mod">
          <ac:chgData name="Jacobson Pernilla (Bälinge skolan)" userId="e70c4182-3d85-4789-a65d-9e184cefa409" providerId="ADAL" clId="{24356F94-62B0-40E3-9434-23EB4C12A87C}" dt="2023-10-15T10:17:54.099" v="5" actId="20577"/>
          <ac:spMkLst>
            <pc:docMk/>
            <pc:sldMk cId="3910895631" sldId="268"/>
            <ac:spMk id="7" creationId="{A467DE0D-984D-4511-B469-A27B90755BF7}"/>
          </ac:spMkLst>
        </pc:spChg>
      </pc:sldChg>
      <pc:sldChg chg="modSp mod">
        <pc:chgData name="Jacobson Pernilla (Bälinge skolan)" userId="e70c4182-3d85-4789-a65d-9e184cefa409" providerId="ADAL" clId="{24356F94-62B0-40E3-9434-23EB4C12A87C}" dt="2023-10-15T10:18:21.930" v="35" actId="20577"/>
        <pc:sldMkLst>
          <pc:docMk/>
          <pc:sldMk cId="844705782" sldId="272"/>
        </pc:sldMkLst>
        <pc:spChg chg="mod">
          <ac:chgData name="Jacobson Pernilla (Bälinge skolan)" userId="e70c4182-3d85-4789-a65d-9e184cefa409" providerId="ADAL" clId="{24356F94-62B0-40E3-9434-23EB4C12A87C}" dt="2023-10-15T10:18:21.930" v="35" actId="20577"/>
          <ac:spMkLst>
            <pc:docMk/>
            <pc:sldMk cId="844705782" sldId="272"/>
            <ac:spMk id="7" creationId="{B1525B61-4C50-4A8A-8AC9-0D9090950549}"/>
          </ac:spMkLst>
        </pc:spChg>
      </pc:sldChg>
      <pc:sldChg chg="modSp mod">
        <pc:chgData name="Jacobson Pernilla (Bälinge skolan)" userId="e70c4182-3d85-4789-a65d-9e184cefa409" providerId="ADAL" clId="{24356F94-62B0-40E3-9434-23EB4C12A87C}" dt="2023-10-15T10:18:16.493" v="29" actId="20577"/>
        <pc:sldMkLst>
          <pc:docMk/>
          <pc:sldMk cId="2976256295" sldId="279"/>
        </pc:sldMkLst>
        <pc:spChg chg="mod">
          <ac:chgData name="Jacobson Pernilla (Bälinge skolan)" userId="e70c4182-3d85-4789-a65d-9e184cefa409" providerId="ADAL" clId="{24356F94-62B0-40E3-9434-23EB4C12A87C}" dt="2023-10-15T10:18:16.493" v="29" actId="20577"/>
          <ac:spMkLst>
            <pc:docMk/>
            <pc:sldMk cId="2976256295" sldId="279"/>
            <ac:spMk id="2" creationId="{00000000-0000-0000-0000-000000000000}"/>
          </ac:spMkLst>
        </pc:spChg>
      </pc:sldChg>
      <pc:sldChg chg="modSp mod">
        <pc:chgData name="Jacobson Pernilla (Bälinge skolan)" userId="e70c4182-3d85-4789-a65d-9e184cefa409" providerId="ADAL" clId="{24356F94-62B0-40E3-9434-23EB4C12A87C}" dt="2023-10-16T13:50:19.405" v="302" actId="20577"/>
        <pc:sldMkLst>
          <pc:docMk/>
          <pc:sldMk cId="1792297164" sldId="280"/>
        </pc:sldMkLst>
        <pc:spChg chg="mod">
          <ac:chgData name="Jacobson Pernilla (Bälinge skolan)" userId="e70c4182-3d85-4789-a65d-9e184cefa409" providerId="ADAL" clId="{24356F94-62B0-40E3-9434-23EB4C12A87C}" dt="2023-10-15T10:18:11.338" v="23" actId="20577"/>
          <ac:spMkLst>
            <pc:docMk/>
            <pc:sldMk cId="1792297164" sldId="280"/>
            <ac:spMk id="7" creationId="{5C38DDEC-1088-4DF1-8A6A-069975E87D53}"/>
          </ac:spMkLst>
        </pc:spChg>
        <pc:spChg chg="mod">
          <ac:chgData name="Jacobson Pernilla (Bälinge skolan)" userId="e70c4182-3d85-4789-a65d-9e184cefa409" providerId="ADAL" clId="{24356F94-62B0-40E3-9434-23EB4C12A87C}" dt="2023-10-16T13:50:19.405" v="302" actId="20577"/>
          <ac:spMkLst>
            <pc:docMk/>
            <pc:sldMk cId="1792297164" sldId="280"/>
            <ac:spMk id="17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258E99-772D-4B07-A387-3D736D307109}" type="datetimeFigureOut">
              <a:rPr lang="sv-SE" smtClean="0"/>
              <a:t>2023-10-16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2D2BC9-17B1-44CF-9E97-C8624C0A91F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3090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  <a:endParaRPr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2BA9A-F5A6-4AEF-9479-34835403A700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9C38C-BE62-42DE-8C2D-E637D493E8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2BA9A-F5A6-4AEF-9479-34835403A700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9C38C-BE62-42DE-8C2D-E637D493E83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http://www.uppsalafotboll.se/widget/getClubMark.asp?O=11490&amp;I=15&amp;S=140">
            <a:extLst>
              <a:ext uri="{FF2B5EF4-FFF2-40B4-BE49-F238E27FC236}">
                <a16:creationId xmlns:a16="http://schemas.microsoft.com/office/drawing/2014/main" id="{CDDC4A2F-F7AB-4CD8-A719-07047FC8545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2411760" cy="133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C62BDA91-3FD1-4960-80CC-C3FD182B903E}"/>
              </a:ext>
            </a:extLst>
          </p:cNvPr>
          <p:cNvSpPr txBox="1"/>
          <p:nvPr userDrawn="1"/>
        </p:nvSpPr>
        <p:spPr>
          <a:xfrm>
            <a:off x="2123728" y="234563"/>
            <a:ext cx="626469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6600" dirty="0"/>
              <a:t>Bälinge P-11 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2BA9A-F5A6-4AEF-9479-34835403A700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9C38C-BE62-42DE-8C2D-E637D493E8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2BA9A-F5A6-4AEF-9479-34835403A700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9C38C-BE62-42DE-8C2D-E637D493E83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http://www.uppsalafotboll.se/widget/getClubMark.asp?O=11490&amp;I=15&amp;S=140">
            <a:extLst>
              <a:ext uri="{FF2B5EF4-FFF2-40B4-BE49-F238E27FC236}">
                <a16:creationId xmlns:a16="http://schemas.microsoft.com/office/drawing/2014/main" id="{D0EBB921-2188-42EF-84E8-529ADF11B80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2411760" cy="133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1D539986-2A10-48EE-8980-4CAB1B7534C4}"/>
              </a:ext>
            </a:extLst>
          </p:cNvPr>
          <p:cNvSpPr txBox="1"/>
          <p:nvPr userDrawn="1"/>
        </p:nvSpPr>
        <p:spPr>
          <a:xfrm>
            <a:off x="2123728" y="234563"/>
            <a:ext cx="626469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6600" dirty="0"/>
              <a:t>Bälinge P-11 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2BA9A-F5A6-4AEF-9479-34835403A700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9C38C-BE62-42DE-8C2D-E637D493E8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2BA9A-F5A6-4AEF-9479-34835403A700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9C38C-BE62-42DE-8C2D-E637D493E83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2" descr="http://www.uppsalafotboll.se/widget/getClubMark.asp?O=11490&amp;I=15&amp;S=140">
            <a:extLst>
              <a:ext uri="{FF2B5EF4-FFF2-40B4-BE49-F238E27FC236}">
                <a16:creationId xmlns:a16="http://schemas.microsoft.com/office/drawing/2014/main" id="{CC600005-F531-4286-952A-365F17F67BD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2411760" cy="133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ruta 8">
            <a:extLst>
              <a:ext uri="{FF2B5EF4-FFF2-40B4-BE49-F238E27FC236}">
                <a16:creationId xmlns:a16="http://schemas.microsoft.com/office/drawing/2014/main" id="{66D7CB4C-CAF1-47B0-82FA-64E1E1F48064}"/>
              </a:ext>
            </a:extLst>
          </p:cNvPr>
          <p:cNvSpPr txBox="1"/>
          <p:nvPr userDrawn="1"/>
        </p:nvSpPr>
        <p:spPr>
          <a:xfrm>
            <a:off x="2123728" y="234563"/>
            <a:ext cx="626469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6600" dirty="0"/>
              <a:t>Bälinge P-11 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2BA9A-F5A6-4AEF-9479-34835403A700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9C38C-BE62-42DE-8C2D-E637D493E83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2" descr="http://www.uppsalafotboll.se/widget/getClubMark.asp?O=11490&amp;I=15&amp;S=140">
            <a:extLst>
              <a:ext uri="{FF2B5EF4-FFF2-40B4-BE49-F238E27FC236}">
                <a16:creationId xmlns:a16="http://schemas.microsoft.com/office/drawing/2014/main" id="{5A2780A2-3276-41FA-9BEE-C4E64615A51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2411760" cy="133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ruta 10">
            <a:extLst>
              <a:ext uri="{FF2B5EF4-FFF2-40B4-BE49-F238E27FC236}">
                <a16:creationId xmlns:a16="http://schemas.microsoft.com/office/drawing/2014/main" id="{34C8AA16-477C-44F0-A095-62EA95797E9E}"/>
              </a:ext>
            </a:extLst>
          </p:cNvPr>
          <p:cNvSpPr txBox="1"/>
          <p:nvPr userDrawn="1"/>
        </p:nvSpPr>
        <p:spPr>
          <a:xfrm>
            <a:off x="2123728" y="234563"/>
            <a:ext cx="626469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6600" dirty="0"/>
              <a:t>Bälinge P-11 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2BA9A-F5A6-4AEF-9479-34835403A700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9C38C-BE62-42DE-8C2D-E637D493E83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2" descr="http://www.uppsalafotboll.se/widget/getClubMark.asp?O=11490&amp;I=15&amp;S=140">
            <a:extLst>
              <a:ext uri="{FF2B5EF4-FFF2-40B4-BE49-F238E27FC236}">
                <a16:creationId xmlns:a16="http://schemas.microsoft.com/office/drawing/2014/main" id="{6B37AEAE-C350-4AEF-8874-7AE7EC1CD70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2411760" cy="133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779C581E-B7AA-4CC1-9B72-C0CB1A308A01}"/>
              </a:ext>
            </a:extLst>
          </p:cNvPr>
          <p:cNvSpPr txBox="1"/>
          <p:nvPr userDrawn="1"/>
        </p:nvSpPr>
        <p:spPr>
          <a:xfrm>
            <a:off x="2123728" y="234563"/>
            <a:ext cx="626469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6600" dirty="0"/>
              <a:t>Bälinge P-11 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2BA9A-F5A6-4AEF-9479-34835403A700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9C38C-BE62-42DE-8C2D-E637D493E8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2BA9A-F5A6-4AEF-9479-34835403A700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9C38C-BE62-42DE-8C2D-E637D493E8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2BA9A-F5A6-4AEF-9479-34835403A700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9C38C-BE62-42DE-8C2D-E637D493E8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2BA9A-F5A6-4AEF-9479-34835403A700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9C38C-BE62-42DE-8C2D-E637D493E83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0" y="1571336"/>
            <a:ext cx="9144000" cy="201480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sv-SE" sz="2000" dirty="0">
                <a:solidFill>
                  <a:srgbClr val="FFFF00"/>
                </a:solidFill>
              </a:rPr>
              <a:t>Agenda 15 oktober 2023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95566" y="2060848"/>
            <a:ext cx="8784976" cy="4680520"/>
          </a:xfrm>
        </p:spPr>
        <p:txBody>
          <a:bodyPr>
            <a:normAutofit/>
          </a:bodyPr>
          <a:lstStyle/>
          <a:p>
            <a:pPr algn="l"/>
            <a:r>
              <a:rPr lang="sv-SE" sz="2800" b="1" u="sng" dirty="0">
                <a:solidFill>
                  <a:schemeClr val="tx1"/>
                </a:solidFill>
              </a:rPr>
              <a:t>Agenda</a:t>
            </a:r>
          </a:p>
          <a:p>
            <a:pPr marL="857250" indent="-857250" algn="l">
              <a:buFont typeface="Arial" panose="020B0604020202020204" pitchFamily="34" charset="0"/>
              <a:buChar char="•"/>
            </a:pPr>
            <a:r>
              <a:rPr lang="sv-SE" sz="2200" b="1" dirty="0">
                <a:solidFill>
                  <a:schemeClr val="tx1"/>
                </a:solidFill>
              </a:rPr>
              <a:t>Ledare och truppen</a:t>
            </a:r>
          </a:p>
          <a:p>
            <a:pPr marL="857250" indent="-857250" algn="l">
              <a:buFont typeface="Arial" panose="020B0604020202020204" pitchFamily="34" charset="0"/>
              <a:buChar char="•"/>
            </a:pPr>
            <a:r>
              <a:rPr lang="sv-SE" sz="2200" b="1" dirty="0">
                <a:solidFill>
                  <a:schemeClr val="tx1"/>
                </a:solidFill>
              </a:rPr>
              <a:t>Träningar</a:t>
            </a:r>
          </a:p>
          <a:p>
            <a:pPr marL="857250" indent="-857250" algn="l">
              <a:buFont typeface="Arial" panose="020B0604020202020204" pitchFamily="34" charset="0"/>
              <a:buChar char="•"/>
            </a:pPr>
            <a:r>
              <a:rPr lang="sv-SE" sz="2200" b="1" dirty="0">
                <a:solidFill>
                  <a:schemeClr val="tx1"/>
                </a:solidFill>
              </a:rPr>
              <a:t>Knatteligan</a:t>
            </a:r>
          </a:p>
          <a:p>
            <a:pPr marL="857250" indent="-857250" algn="l">
              <a:buFont typeface="Arial" panose="020B0604020202020204" pitchFamily="34" charset="0"/>
              <a:buChar char="•"/>
            </a:pPr>
            <a:r>
              <a:rPr lang="sv-SE" sz="2200" b="1" dirty="0">
                <a:solidFill>
                  <a:schemeClr val="tx1"/>
                </a:solidFill>
              </a:rPr>
              <a:t>Kallelse</a:t>
            </a:r>
          </a:p>
          <a:p>
            <a:pPr marL="857250" indent="-857250" algn="l">
              <a:buFont typeface="Arial" panose="020B0604020202020204" pitchFamily="34" charset="0"/>
              <a:buChar char="•"/>
            </a:pPr>
            <a:r>
              <a:rPr lang="sv-SE" sz="2200" b="1" dirty="0">
                <a:solidFill>
                  <a:schemeClr val="tx1"/>
                </a:solidFill>
              </a:rPr>
              <a:t>Övriga frågor</a:t>
            </a:r>
          </a:p>
          <a:p>
            <a:pPr algn="l"/>
            <a:endParaRPr lang="sv-SE" sz="2200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www.uppsalafotboll.se/widget/getClubMark.asp?O=11490&amp;I=15&amp;S=140">
            <a:extLst>
              <a:ext uri="{FF2B5EF4-FFF2-40B4-BE49-F238E27FC236}">
                <a16:creationId xmlns:a16="http://schemas.microsoft.com/office/drawing/2014/main" id="{E14F1CFD-264F-4301-B285-1B51C0B87D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2411760" cy="133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86282C9A-B3D5-451B-B01B-22F18681AEF3}"/>
              </a:ext>
            </a:extLst>
          </p:cNvPr>
          <p:cNvSpPr txBox="1"/>
          <p:nvPr/>
        </p:nvSpPr>
        <p:spPr>
          <a:xfrm>
            <a:off x="2123728" y="234563"/>
            <a:ext cx="626469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6600" dirty="0"/>
              <a:t>Bälinge P16</a:t>
            </a:r>
          </a:p>
        </p:txBody>
      </p:sp>
    </p:spTree>
    <p:extLst>
      <p:ext uri="{BB962C8B-B14F-4D97-AF65-F5344CB8AC3E}">
        <p14:creationId xmlns:p14="http://schemas.microsoft.com/office/powerpoint/2010/main" val="3805757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0" y="1571336"/>
            <a:ext cx="9144000" cy="201480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sv-SE" sz="2000" dirty="0">
                <a:solidFill>
                  <a:srgbClr val="FFFF00"/>
                </a:solidFill>
              </a:rPr>
              <a:t>Tips och trix – Laget.se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95567" y="1844824"/>
            <a:ext cx="8784976" cy="4896544"/>
          </a:xfrm>
        </p:spPr>
        <p:txBody>
          <a:bodyPr>
            <a:normAutofit/>
          </a:bodyPr>
          <a:lstStyle/>
          <a:p>
            <a:pPr algn="l"/>
            <a:endParaRPr lang="sv-SE" sz="1600" b="1" dirty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600" b="1" dirty="0">
                <a:solidFill>
                  <a:schemeClr val="tx1"/>
                </a:solidFill>
              </a:rPr>
              <a:t>Laget.se använder vi för all kommunikation mellan oss och er föräldrar.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sv-SE" sz="1600" b="1" dirty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600" b="1" dirty="0">
                <a:solidFill>
                  <a:schemeClr val="tx1"/>
                </a:solidFill>
              </a:rPr>
              <a:t>Anmäl barnen till matcher och sammandrag innan anmälningstiden går ut. </a:t>
            </a:r>
          </a:p>
          <a:p>
            <a:pPr algn="l"/>
            <a:endParaRPr lang="sv-SE" sz="1600" b="1" dirty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sv-SE" sz="1600" b="1" dirty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600" b="1" dirty="0">
                <a:solidFill>
                  <a:schemeClr val="tx1"/>
                </a:solidFill>
              </a:rPr>
              <a:t>Använd gärna gästboken för att hitta samåkningsmöjligheter till matcher och sammandrag.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sv-SE" sz="1600" b="1" dirty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sv-SE" sz="1600" b="1" dirty="0">
              <a:solidFill>
                <a:schemeClr val="tx1"/>
              </a:solidFill>
            </a:endParaRPr>
          </a:p>
          <a:p>
            <a:pPr algn="l"/>
            <a:r>
              <a:rPr lang="sv-SE" sz="1600" b="1" dirty="0">
                <a:solidFill>
                  <a:schemeClr val="tx1"/>
                </a:solidFill>
              </a:rPr>
              <a:t>Ladda ner </a:t>
            </a:r>
            <a:r>
              <a:rPr lang="sv-SE" sz="1600" b="1" dirty="0" err="1">
                <a:solidFill>
                  <a:schemeClr val="tx1"/>
                </a:solidFill>
              </a:rPr>
              <a:t>appen</a:t>
            </a:r>
            <a:r>
              <a:rPr lang="sv-SE" sz="1600" b="1" dirty="0">
                <a:solidFill>
                  <a:schemeClr val="tx1"/>
                </a:solidFill>
              </a:rPr>
              <a:t> laget.se till din mobil – vår erfarenhet är att det är mycket enklare att hålla koll på vad som sker genom den snarare än genom mail och dator.</a:t>
            </a:r>
            <a:br>
              <a:rPr lang="sv-SE" sz="1600" b="1" dirty="0">
                <a:solidFill>
                  <a:schemeClr val="tx1"/>
                </a:solidFill>
              </a:rPr>
            </a:br>
            <a:r>
              <a:rPr lang="sv-SE" sz="1600" b="1" dirty="0">
                <a:solidFill>
                  <a:schemeClr val="tx1"/>
                </a:solidFill>
              </a:rPr>
              <a:t> </a:t>
            </a:r>
          </a:p>
          <a:p>
            <a:pPr lvl="1" algn="l"/>
            <a:endParaRPr lang="sv-SE" sz="1600" b="1" dirty="0">
              <a:solidFill>
                <a:schemeClr val="tx1"/>
              </a:solidFill>
            </a:endParaRPr>
          </a:p>
          <a:p>
            <a:pPr algn="l"/>
            <a:endParaRPr lang="sv-SE" sz="1800" b="1" u="sng" dirty="0">
              <a:solidFill>
                <a:schemeClr val="tx1"/>
              </a:solidFill>
            </a:endParaRPr>
          </a:p>
        </p:txBody>
      </p:sp>
      <p:pic>
        <p:nvPicPr>
          <p:cNvPr id="8" name="Picture 2" descr="http://www.uppsalafotboll.se/widget/getClubMark.asp?O=11490&amp;I=15&amp;S=140">
            <a:extLst>
              <a:ext uri="{FF2B5EF4-FFF2-40B4-BE49-F238E27FC236}">
                <a16:creationId xmlns:a16="http://schemas.microsoft.com/office/drawing/2014/main" id="{3079118B-5ED9-4267-B0C7-096754C6E7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2411760" cy="133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ruta 8">
            <a:extLst>
              <a:ext uri="{FF2B5EF4-FFF2-40B4-BE49-F238E27FC236}">
                <a16:creationId xmlns:a16="http://schemas.microsoft.com/office/drawing/2014/main" id="{43D9F99B-C103-43B9-9D83-5345A233B081}"/>
              </a:ext>
            </a:extLst>
          </p:cNvPr>
          <p:cNvSpPr txBox="1"/>
          <p:nvPr/>
        </p:nvSpPr>
        <p:spPr>
          <a:xfrm>
            <a:off x="2123728" y="234563"/>
            <a:ext cx="626469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6600" dirty="0"/>
              <a:t>Bälinge P16</a:t>
            </a:r>
          </a:p>
          <a:p>
            <a:r>
              <a:rPr lang="sv-SE" sz="6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27489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0" y="1571336"/>
            <a:ext cx="9144000" cy="201480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sv-SE" sz="2000" dirty="0">
                <a:solidFill>
                  <a:srgbClr val="FFFF00"/>
                </a:solidFill>
              </a:rPr>
              <a:t>Ledare och trupp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95567" y="1844824"/>
            <a:ext cx="8784976" cy="4896544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sv-SE" sz="2000" b="1" u="sng" dirty="0">
                <a:solidFill>
                  <a:schemeClr val="tx1"/>
                </a:solidFill>
              </a:rPr>
              <a:t>Ledare och truppen</a:t>
            </a:r>
          </a:p>
          <a:p>
            <a:pPr marL="857250" indent="-857250" algn="l">
              <a:buFont typeface="Arial" panose="020B0604020202020204" pitchFamily="34" charset="0"/>
              <a:buChar char="•"/>
            </a:pPr>
            <a:r>
              <a:rPr lang="sv-SE" sz="1800" b="1" dirty="0">
                <a:solidFill>
                  <a:schemeClr val="tx1"/>
                </a:solidFill>
              </a:rPr>
              <a:t>Tränare</a:t>
            </a:r>
          </a:p>
          <a:p>
            <a:pPr marL="1314450" lvl="1" indent="-857250" algn="l">
              <a:buFont typeface="Arial" panose="020B0604020202020204" pitchFamily="34" charset="0"/>
              <a:buChar char="•"/>
            </a:pPr>
            <a:endParaRPr lang="sv-SE" sz="1600" b="1" dirty="0">
              <a:solidFill>
                <a:schemeClr val="tx1"/>
              </a:solidFill>
            </a:endParaRPr>
          </a:p>
          <a:p>
            <a:pPr marL="1314450" lvl="1" indent="-857250" algn="l">
              <a:buFont typeface="Arial" panose="020B0604020202020204" pitchFamily="34" charset="0"/>
              <a:buChar char="•"/>
            </a:pPr>
            <a:r>
              <a:rPr lang="sv-SE" sz="1600" b="1" dirty="0">
                <a:solidFill>
                  <a:schemeClr val="tx1"/>
                </a:solidFill>
              </a:rPr>
              <a:t>Ellen Eriksson</a:t>
            </a:r>
          </a:p>
          <a:p>
            <a:pPr marL="1314450" lvl="1" indent="-857250" algn="l">
              <a:buFont typeface="Arial" panose="020B0604020202020204" pitchFamily="34" charset="0"/>
              <a:buChar char="•"/>
            </a:pPr>
            <a:r>
              <a:rPr lang="sv-SE" sz="1600" b="1" dirty="0">
                <a:solidFill>
                  <a:schemeClr val="tx1"/>
                </a:solidFill>
              </a:rPr>
              <a:t>Hans Berggren</a:t>
            </a:r>
          </a:p>
          <a:p>
            <a:pPr marL="1314450" lvl="1" indent="-857250" algn="l">
              <a:buFont typeface="Arial" panose="020B0604020202020204" pitchFamily="34" charset="0"/>
              <a:buChar char="•"/>
            </a:pPr>
            <a:r>
              <a:rPr lang="sv-SE" sz="1600" b="1" dirty="0">
                <a:solidFill>
                  <a:schemeClr val="tx1"/>
                </a:solidFill>
              </a:rPr>
              <a:t>Jasmine Eklund</a:t>
            </a:r>
          </a:p>
          <a:p>
            <a:pPr marL="1314450" lvl="1" indent="-857250" algn="l">
              <a:buFont typeface="Arial" panose="020B0604020202020204" pitchFamily="34" charset="0"/>
              <a:buChar char="•"/>
            </a:pPr>
            <a:r>
              <a:rPr lang="sv-SE" sz="1600" b="1" dirty="0">
                <a:solidFill>
                  <a:schemeClr val="tx1"/>
                </a:solidFill>
              </a:rPr>
              <a:t>Jonas </a:t>
            </a:r>
            <a:r>
              <a:rPr lang="sv-SE" sz="1600" b="1" dirty="0" err="1">
                <a:solidFill>
                  <a:schemeClr val="tx1"/>
                </a:solidFill>
              </a:rPr>
              <a:t>Gatu</a:t>
            </a:r>
            <a:endParaRPr lang="sv-SE" sz="1600" b="1" dirty="0">
              <a:solidFill>
                <a:schemeClr val="tx1"/>
              </a:solidFill>
            </a:endParaRPr>
          </a:p>
          <a:p>
            <a:pPr marL="1314450" lvl="1" indent="-857250" algn="l">
              <a:buFont typeface="Arial" panose="020B0604020202020204" pitchFamily="34" charset="0"/>
              <a:buChar char="•"/>
            </a:pPr>
            <a:r>
              <a:rPr lang="sv-SE" sz="1600" b="1" dirty="0">
                <a:solidFill>
                  <a:schemeClr val="tx1"/>
                </a:solidFill>
              </a:rPr>
              <a:t>Pernilla Jacobson</a:t>
            </a:r>
          </a:p>
          <a:p>
            <a:pPr marL="1314450" lvl="1" indent="-857250" algn="l">
              <a:buFont typeface="Arial" panose="020B0604020202020204" pitchFamily="34" charset="0"/>
              <a:buChar char="•"/>
            </a:pPr>
            <a:r>
              <a:rPr lang="sv-SE" sz="1600" b="1" dirty="0">
                <a:solidFill>
                  <a:schemeClr val="tx1"/>
                </a:solidFill>
              </a:rPr>
              <a:t>Mikaela </a:t>
            </a:r>
            <a:r>
              <a:rPr lang="sv-SE" sz="1600" b="1" dirty="0" err="1">
                <a:solidFill>
                  <a:schemeClr val="tx1"/>
                </a:solidFill>
              </a:rPr>
              <a:t>Rasi</a:t>
            </a:r>
            <a:endParaRPr lang="sv-SE" sz="1600" b="1" dirty="0">
              <a:solidFill>
                <a:schemeClr val="tx1"/>
              </a:solidFill>
            </a:endParaRPr>
          </a:p>
          <a:p>
            <a:pPr marL="1314450" lvl="1" indent="-857250" algn="l">
              <a:buFont typeface="Arial" panose="020B0604020202020204" pitchFamily="34" charset="0"/>
              <a:buChar char="•"/>
            </a:pPr>
            <a:r>
              <a:rPr lang="sv-SE" sz="1600" b="1" dirty="0">
                <a:solidFill>
                  <a:schemeClr val="tx1"/>
                </a:solidFill>
              </a:rPr>
              <a:t>Henrik Wiberg</a:t>
            </a:r>
          </a:p>
          <a:p>
            <a:pPr marL="1314450" lvl="1" indent="-857250" algn="l">
              <a:buFont typeface="Arial" panose="020B0604020202020204" pitchFamily="34" charset="0"/>
              <a:buChar char="•"/>
            </a:pPr>
            <a:r>
              <a:rPr lang="sv-SE" sz="1600" b="1" dirty="0">
                <a:solidFill>
                  <a:schemeClr val="tx1"/>
                </a:solidFill>
              </a:rPr>
              <a:t>Lina </a:t>
            </a:r>
            <a:r>
              <a:rPr lang="sv-SE" sz="1600" b="1" dirty="0" err="1">
                <a:solidFill>
                  <a:schemeClr val="tx1"/>
                </a:solidFill>
              </a:rPr>
              <a:t>Kartisidou</a:t>
            </a:r>
            <a:endParaRPr lang="sv-SE" sz="1600" b="1" dirty="0">
              <a:solidFill>
                <a:schemeClr val="tx1"/>
              </a:solidFill>
            </a:endParaRPr>
          </a:p>
          <a:p>
            <a:pPr marL="1314450" lvl="1" indent="-857250" algn="l">
              <a:buFont typeface="Arial" panose="020B0604020202020204" pitchFamily="34" charset="0"/>
              <a:buChar char="•"/>
            </a:pPr>
            <a:endParaRPr lang="sv-SE" sz="1600" b="1" dirty="0">
              <a:solidFill>
                <a:schemeClr val="tx1"/>
              </a:solidFill>
            </a:endParaRPr>
          </a:p>
          <a:p>
            <a:pPr marL="1314450" lvl="1" indent="-857250" algn="l">
              <a:buFont typeface="Arial" panose="020B0604020202020204" pitchFamily="34" charset="0"/>
              <a:buChar char="•"/>
            </a:pPr>
            <a:endParaRPr lang="sv-SE" sz="1600" b="1" dirty="0">
              <a:solidFill>
                <a:schemeClr val="tx1"/>
              </a:solidFill>
            </a:endParaRPr>
          </a:p>
          <a:p>
            <a:pPr lvl="1" algn="l"/>
            <a:endParaRPr lang="sv-SE" sz="1600" b="1" dirty="0">
              <a:solidFill>
                <a:schemeClr val="tx1"/>
              </a:solidFill>
            </a:endParaRPr>
          </a:p>
          <a:p>
            <a:pPr marL="857250" indent="-857250" algn="l">
              <a:buFont typeface="Arial" panose="020B0604020202020204" pitchFamily="34" charset="0"/>
              <a:buChar char="•"/>
            </a:pPr>
            <a:r>
              <a:rPr lang="sv-SE" sz="2000" b="1" dirty="0">
                <a:solidFill>
                  <a:schemeClr val="tx1"/>
                </a:solidFill>
              </a:rPr>
              <a:t>Truppen</a:t>
            </a:r>
          </a:p>
          <a:p>
            <a:pPr marL="1314450" lvl="1" indent="-857250" algn="l">
              <a:buFont typeface="Arial" panose="020B0604020202020204" pitchFamily="34" charset="0"/>
              <a:buChar char="•"/>
            </a:pPr>
            <a:r>
              <a:rPr lang="sv-SE" sz="1600" b="1" dirty="0">
                <a:solidFill>
                  <a:schemeClr val="tx1"/>
                </a:solidFill>
              </a:rPr>
              <a:t>ca 30 killar i nuläget</a:t>
            </a:r>
            <a:br>
              <a:rPr lang="sv-SE" sz="1600" b="1" dirty="0">
                <a:solidFill>
                  <a:schemeClr val="tx1"/>
                </a:solidFill>
              </a:rPr>
            </a:br>
            <a:br>
              <a:rPr lang="sv-SE" sz="1600" b="1" dirty="0">
                <a:solidFill>
                  <a:schemeClr val="tx1"/>
                </a:solidFill>
              </a:rPr>
            </a:br>
            <a:r>
              <a:rPr lang="sv-SE" sz="1600" b="1" dirty="0">
                <a:solidFill>
                  <a:schemeClr val="tx1"/>
                </a:solidFill>
              </a:rPr>
              <a:t> </a:t>
            </a:r>
          </a:p>
          <a:p>
            <a:pPr lvl="1" algn="l"/>
            <a:endParaRPr lang="sv-SE" sz="1600" b="1" dirty="0">
              <a:solidFill>
                <a:schemeClr val="tx1"/>
              </a:solidFill>
            </a:endParaRPr>
          </a:p>
          <a:p>
            <a:pPr algn="l"/>
            <a:endParaRPr lang="sv-SE" sz="1800" b="1" u="sng" dirty="0">
              <a:solidFill>
                <a:schemeClr val="tx1"/>
              </a:solidFill>
            </a:endParaRPr>
          </a:p>
        </p:txBody>
      </p:sp>
      <p:pic>
        <p:nvPicPr>
          <p:cNvPr id="8" name="Picture 2" descr="http://www.uppsalafotboll.se/widget/getClubMark.asp?O=11490&amp;I=15&amp;S=140">
            <a:extLst>
              <a:ext uri="{FF2B5EF4-FFF2-40B4-BE49-F238E27FC236}">
                <a16:creationId xmlns:a16="http://schemas.microsoft.com/office/drawing/2014/main" id="{3079118B-5ED9-4267-B0C7-096754C6E7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2411760" cy="133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ruta 8">
            <a:extLst>
              <a:ext uri="{FF2B5EF4-FFF2-40B4-BE49-F238E27FC236}">
                <a16:creationId xmlns:a16="http://schemas.microsoft.com/office/drawing/2014/main" id="{43D9F99B-C103-43B9-9D83-5345A233B081}"/>
              </a:ext>
            </a:extLst>
          </p:cNvPr>
          <p:cNvSpPr txBox="1"/>
          <p:nvPr/>
        </p:nvSpPr>
        <p:spPr>
          <a:xfrm>
            <a:off x="2123728" y="234563"/>
            <a:ext cx="626469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6600" dirty="0"/>
              <a:t>Bälinge P16</a:t>
            </a:r>
          </a:p>
          <a:p>
            <a:endParaRPr lang="sv-SE" sz="6600" dirty="0"/>
          </a:p>
        </p:txBody>
      </p:sp>
    </p:spTree>
    <p:extLst>
      <p:ext uri="{BB962C8B-B14F-4D97-AF65-F5344CB8AC3E}">
        <p14:creationId xmlns:p14="http://schemas.microsoft.com/office/powerpoint/2010/main" val="973509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0" y="1571336"/>
            <a:ext cx="9144000" cy="201480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sv-SE" sz="2000" dirty="0">
                <a:solidFill>
                  <a:srgbClr val="FFFF00"/>
                </a:solidFill>
              </a:rPr>
              <a:t>Träning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95567" y="1844824"/>
            <a:ext cx="8784976" cy="4896544"/>
          </a:xfrm>
        </p:spPr>
        <p:txBody>
          <a:bodyPr>
            <a:normAutofit/>
          </a:bodyPr>
          <a:lstStyle/>
          <a:p>
            <a:pPr algn="l"/>
            <a:r>
              <a:rPr lang="sv-SE" sz="2000" b="1" u="sng" dirty="0">
                <a:solidFill>
                  <a:schemeClr val="tx1"/>
                </a:solidFill>
              </a:rPr>
              <a:t>Träningar 2023/2024</a:t>
            </a:r>
            <a:br>
              <a:rPr lang="sv-SE" sz="2000" b="1" u="sng" dirty="0">
                <a:solidFill>
                  <a:schemeClr val="tx1"/>
                </a:solidFill>
              </a:rPr>
            </a:br>
            <a:endParaRPr lang="sv-SE" sz="1800" b="1" dirty="0">
              <a:solidFill>
                <a:schemeClr val="tx1"/>
              </a:solidFill>
            </a:endParaRPr>
          </a:p>
          <a:p>
            <a:pPr marL="342900" indent="-342900" algn="l">
              <a:buFont typeface="Arial"/>
              <a:buChar char="•"/>
            </a:pPr>
            <a:r>
              <a:rPr lang="sv-SE" sz="1800" b="1" dirty="0">
                <a:solidFill>
                  <a:schemeClr val="tx1"/>
                </a:solidFill>
              </a:rPr>
              <a:t>         Söndagar kl. 12.00-13.00</a:t>
            </a:r>
          </a:p>
          <a:p>
            <a:pPr marL="342900" indent="-342900" algn="l">
              <a:buFont typeface="Arial"/>
              <a:buChar char="•"/>
            </a:pPr>
            <a:r>
              <a:rPr lang="sv-SE" sz="1800" b="1" dirty="0">
                <a:solidFill>
                  <a:schemeClr val="tx1"/>
                </a:solidFill>
              </a:rPr>
              <a:t>Träningarna är i stora hallen </a:t>
            </a:r>
          </a:p>
          <a:p>
            <a:pPr marL="342900" indent="-342900" algn="l">
              <a:buFont typeface="Arial"/>
              <a:buChar char="•"/>
            </a:pPr>
            <a:r>
              <a:rPr lang="sv-SE" sz="1800" b="1" dirty="0">
                <a:solidFill>
                  <a:schemeClr val="tx1"/>
                </a:solidFill>
              </a:rPr>
              <a:t>         Kom gärna 5 – 10 min innan och byt om så vi kan köra igång direkt.</a:t>
            </a:r>
          </a:p>
          <a:p>
            <a:pPr marL="285750" indent="-285750" algn="l">
              <a:buFont typeface="Arial"/>
              <a:buChar char="•"/>
            </a:pPr>
            <a:r>
              <a:rPr lang="sv-SE" sz="1800" b="1" dirty="0">
                <a:solidFill>
                  <a:schemeClr val="tx1"/>
                </a:solidFill>
              </a:rPr>
              <a:t>          </a:t>
            </a:r>
            <a:r>
              <a:rPr lang="sv-SE" sz="1800" b="1" i="1" dirty="0">
                <a:solidFill>
                  <a:schemeClr val="tx1"/>
                </a:solidFill>
              </a:rPr>
              <a:t>Glöm ej glasögon</a:t>
            </a:r>
            <a:endParaRPr lang="sv-SE" sz="1800" b="1" dirty="0">
              <a:solidFill>
                <a:schemeClr val="tx1"/>
              </a:solidFill>
            </a:endParaRPr>
          </a:p>
          <a:p>
            <a:pPr algn="l"/>
            <a:endParaRPr lang="sv-SE" sz="1800" b="1" dirty="0">
              <a:solidFill>
                <a:schemeClr val="tx1"/>
              </a:solidFill>
            </a:endParaRPr>
          </a:p>
          <a:p>
            <a:pPr marL="857250" indent="-857250" algn="l">
              <a:buFont typeface="Arial" panose="020B0604020202020204" pitchFamily="34" charset="0"/>
              <a:buChar char="•"/>
            </a:pPr>
            <a:endParaRPr lang="sv-SE" sz="1800" b="1" dirty="0">
              <a:solidFill>
                <a:schemeClr val="tx1"/>
              </a:solidFill>
            </a:endParaRPr>
          </a:p>
          <a:p>
            <a:pPr marL="742950" lvl="1" indent="-285750" algn="l">
              <a:buFont typeface="Arial"/>
              <a:buChar char="•"/>
            </a:pPr>
            <a:endParaRPr lang="sv-SE" sz="1800" b="1" dirty="0">
              <a:solidFill>
                <a:schemeClr val="tx1"/>
              </a:solidFill>
            </a:endParaRPr>
          </a:p>
          <a:p>
            <a:pPr lvl="1" algn="l"/>
            <a:endParaRPr lang="sv-SE" sz="1400" b="1" dirty="0">
              <a:solidFill>
                <a:schemeClr val="tx1"/>
              </a:solidFill>
            </a:endParaRPr>
          </a:p>
          <a:p>
            <a:pPr marL="857250" indent="-857250" algn="l">
              <a:buFont typeface="Arial" panose="020B0604020202020204" pitchFamily="34" charset="0"/>
              <a:buChar char="•"/>
            </a:pPr>
            <a:endParaRPr lang="sv-SE" sz="1800" b="1" dirty="0">
              <a:solidFill>
                <a:schemeClr val="tx1"/>
              </a:solidFill>
            </a:endParaRPr>
          </a:p>
          <a:p>
            <a:pPr marL="857250" indent="-857250" algn="l">
              <a:buFont typeface="Arial" panose="020B0604020202020204" pitchFamily="34" charset="0"/>
              <a:buChar char="•"/>
            </a:pPr>
            <a:endParaRPr lang="sv-SE" sz="1600" b="1" dirty="0">
              <a:solidFill>
                <a:schemeClr val="tx1"/>
              </a:solidFill>
            </a:endParaRPr>
          </a:p>
          <a:p>
            <a:pPr marL="1314450" lvl="1" indent="-857250" algn="l">
              <a:buFont typeface="Arial" panose="020B0604020202020204" pitchFamily="34" charset="0"/>
              <a:buChar char="•"/>
            </a:pPr>
            <a:endParaRPr lang="sv-SE" sz="1600" b="1" dirty="0">
              <a:solidFill>
                <a:schemeClr val="tx1"/>
              </a:solidFill>
            </a:endParaRPr>
          </a:p>
          <a:p>
            <a:pPr algn="l"/>
            <a:endParaRPr lang="sv-SE" sz="6200" b="1" dirty="0">
              <a:solidFill>
                <a:schemeClr val="tx1"/>
              </a:solidFill>
            </a:endParaRPr>
          </a:p>
        </p:txBody>
      </p:sp>
      <p:pic>
        <p:nvPicPr>
          <p:cNvPr id="6" name="Picture 2" descr="http://www.uppsalafotboll.se/widget/getClubMark.asp?O=11490&amp;I=15&amp;S=140">
            <a:extLst>
              <a:ext uri="{FF2B5EF4-FFF2-40B4-BE49-F238E27FC236}">
                <a16:creationId xmlns:a16="http://schemas.microsoft.com/office/drawing/2014/main" id="{95A59C95-138B-4E31-A971-B73C925709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2411760" cy="133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A467DE0D-984D-4511-B469-A27B90755BF7}"/>
              </a:ext>
            </a:extLst>
          </p:cNvPr>
          <p:cNvSpPr txBox="1"/>
          <p:nvPr/>
        </p:nvSpPr>
        <p:spPr>
          <a:xfrm>
            <a:off x="2123728" y="234563"/>
            <a:ext cx="626469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6600" dirty="0"/>
              <a:t>Bälinge P16</a:t>
            </a:r>
          </a:p>
        </p:txBody>
      </p:sp>
    </p:spTree>
    <p:extLst>
      <p:ext uri="{BB962C8B-B14F-4D97-AF65-F5344CB8AC3E}">
        <p14:creationId xmlns:p14="http://schemas.microsoft.com/office/powerpoint/2010/main" val="3910895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0" y="1571336"/>
            <a:ext cx="9144000" cy="201480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sv-SE" sz="2000" dirty="0">
                <a:solidFill>
                  <a:srgbClr val="FFFF00"/>
                </a:solidFill>
              </a:rPr>
              <a:t>Knatteligan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95567" y="1844824"/>
            <a:ext cx="8784976" cy="4896544"/>
          </a:xfrm>
        </p:spPr>
        <p:txBody>
          <a:bodyPr>
            <a:normAutofit/>
          </a:bodyPr>
          <a:lstStyle/>
          <a:p>
            <a:pPr algn="l"/>
            <a:r>
              <a:rPr lang="sv-SE" sz="2000" b="1" dirty="0">
                <a:solidFill>
                  <a:schemeClr val="tx1"/>
                </a:solidFill>
              </a:rPr>
              <a:t>	</a:t>
            </a:r>
            <a:r>
              <a:rPr lang="sv-SE" sz="2000" b="1" u="sng" dirty="0">
                <a:solidFill>
                  <a:schemeClr val="tx1"/>
                </a:solidFill>
              </a:rPr>
              <a:t>Sammandrag/poolspel</a:t>
            </a:r>
            <a:br>
              <a:rPr lang="sv-SE" sz="2000" b="1" u="sng" dirty="0">
                <a:solidFill>
                  <a:schemeClr val="tx1"/>
                </a:solidFill>
              </a:rPr>
            </a:br>
            <a:endParaRPr lang="sv-SE" sz="1800" b="1" dirty="0">
              <a:solidFill>
                <a:schemeClr val="tx1"/>
              </a:solidFill>
            </a:endParaRPr>
          </a:p>
          <a:p>
            <a:pPr marL="857250" indent="-857250" algn="l">
              <a:buFont typeface="Arial" panose="020B0604020202020204" pitchFamily="34" charset="0"/>
              <a:buChar char="•"/>
            </a:pPr>
            <a:r>
              <a:rPr lang="sv-SE" sz="1800" b="1" dirty="0">
                <a:solidFill>
                  <a:schemeClr val="tx1"/>
                </a:solidFill>
              </a:rPr>
              <a:t>Matchspel 3 mot 3 (+målvakt).</a:t>
            </a:r>
          </a:p>
          <a:p>
            <a:pPr marL="857250" indent="-857250" algn="l">
              <a:buFont typeface="Arial" panose="020B0604020202020204" pitchFamily="34" charset="0"/>
              <a:buChar char="•"/>
            </a:pPr>
            <a:r>
              <a:rPr lang="sv-SE" sz="1800" b="1" dirty="0">
                <a:solidFill>
                  <a:schemeClr val="tx1"/>
                </a:solidFill>
              </a:rPr>
              <a:t>3 matcher á 20 min (matchstart var 30:e minut).</a:t>
            </a:r>
          </a:p>
          <a:p>
            <a:pPr marL="857250" indent="-857250" algn="l">
              <a:buFont typeface="Arial" panose="020B0604020202020204" pitchFamily="34" charset="0"/>
              <a:buChar char="•"/>
            </a:pPr>
            <a:r>
              <a:rPr lang="sv-SE" sz="1800" b="1" dirty="0">
                <a:solidFill>
                  <a:schemeClr val="tx1"/>
                </a:solidFill>
              </a:rPr>
              <a:t>Vi har inga matcher i Bälingehallen, vår hemmaplan är IFU Arena. </a:t>
            </a:r>
            <a:br>
              <a:rPr lang="sv-SE" sz="1800" b="1" dirty="0">
                <a:solidFill>
                  <a:schemeClr val="tx1"/>
                </a:solidFill>
              </a:rPr>
            </a:br>
            <a:r>
              <a:rPr lang="sv-SE" sz="1800" b="1" dirty="0">
                <a:solidFill>
                  <a:schemeClr val="tx1"/>
                </a:solidFill>
              </a:rPr>
              <a:t>När vi har hemmamatch så ska vi även ha 1-2 </a:t>
            </a:r>
            <a:r>
              <a:rPr lang="sv-SE" sz="1800" b="1" dirty="0" err="1">
                <a:solidFill>
                  <a:schemeClr val="tx1"/>
                </a:solidFill>
              </a:rPr>
              <a:t>st</a:t>
            </a:r>
            <a:r>
              <a:rPr lang="sv-SE" sz="1800" b="1" dirty="0">
                <a:solidFill>
                  <a:schemeClr val="tx1"/>
                </a:solidFill>
              </a:rPr>
              <a:t> föräldrar i sekretariatet samt 1 </a:t>
            </a:r>
            <a:r>
              <a:rPr lang="sv-SE" sz="1800" b="1" dirty="0" err="1">
                <a:solidFill>
                  <a:schemeClr val="tx1"/>
                </a:solidFill>
              </a:rPr>
              <a:t>st</a:t>
            </a:r>
            <a:r>
              <a:rPr lang="sv-SE" sz="1800" b="1" dirty="0">
                <a:solidFill>
                  <a:schemeClr val="tx1"/>
                </a:solidFill>
              </a:rPr>
              <a:t> matchvärd.  </a:t>
            </a:r>
          </a:p>
          <a:p>
            <a:pPr marL="857250" indent="-857250" algn="l">
              <a:buFont typeface="Arial" panose="020B0604020202020204" pitchFamily="34" charset="0"/>
              <a:buChar char="•"/>
            </a:pPr>
            <a:r>
              <a:rPr lang="sv-SE" sz="1800" b="1" dirty="0">
                <a:solidFill>
                  <a:schemeClr val="tx1"/>
                </a:solidFill>
              </a:rPr>
              <a:t>Vid sammandragen spelar vi i svarta shorts och gula strumpor, matchtröja delas ut på plats.</a:t>
            </a:r>
          </a:p>
          <a:p>
            <a:pPr marL="857250" indent="-857250" algn="l">
              <a:buFont typeface="Arial" panose="020B0604020202020204" pitchFamily="34" charset="0"/>
              <a:buChar char="•"/>
            </a:pPr>
            <a:r>
              <a:rPr lang="sv-SE" sz="1800" b="1" dirty="0">
                <a:solidFill>
                  <a:schemeClr val="tx1"/>
                </a:solidFill>
              </a:rPr>
              <a:t>Matcherna slutar alltid 0-0, dvs. vi räknar inga mål.</a:t>
            </a:r>
          </a:p>
          <a:p>
            <a:pPr marL="857250" indent="-857250" algn="l">
              <a:buFont typeface="Arial" panose="020B0604020202020204" pitchFamily="34" charset="0"/>
              <a:buChar char="•"/>
            </a:pPr>
            <a:endParaRPr lang="sv-SE" sz="1800" b="1" dirty="0">
              <a:solidFill>
                <a:schemeClr val="tx1"/>
              </a:solidFill>
            </a:endParaRPr>
          </a:p>
          <a:p>
            <a:pPr algn="l"/>
            <a:endParaRPr lang="sv-SE" sz="1800" b="1" dirty="0">
              <a:solidFill>
                <a:schemeClr val="tx1"/>
              </a:solidFill>
            </a:endParaRPr>
          </a:p>
          <a:p>
            <a:pPr marL="857250" indent="-857250" algn="l">
              <a:buFont typeface="Arial" panose="020B0604020202020204" pitchFamily="34" charset="0"/>
              <a:buChar char="•"/>
            </a:pPr>
            <a:endParaRPr lang="sv-SE" sz="1800" b="1" dirty="0">
              <a:solidFill>
                <a:schemeClr val="tx1"/>
              </a:solidFill>
            </a:endParaRPr>
          </a:p>
          <a:p>
            <a:pPr marL="857250" indent="-857250" algn="l">
              <a:buFont typeface="Arial" panose="020B0604020202020204" pitchFamily="34" charset="0"/>
              <a:buChar char="•"/>
            </a:pPr>
            <a:endParaRPr lang="sv-SE" sz="1800" b="1" dirty="0">
              <a:solidFill>
                <a:schemeClr val="tx1"/>
              </a:solidFill>
            </a:endParaRPr>
          </a:p>
          <a:p>
            <a:pPr marL="857250" indent="-857250" algn="l">
              <a:buFont typeface="Arial" panose="020B0604020202020204" pitchFamily="34" charset="0"/>
              <a:buChar char="•"/>
            </a:pPr>
            <a:endParaRPr lang="sv-SE" sz="1800" b="1" dirty="0">
              <a:solidFill>
                <a:schemeClr val="tx1"/>
              </a:solidFill>
            </a:endParaRPr>
          </a:p>
          <a:p>
            <a:pPr marL="857250" indent="-857250" algn="l">
              <a:buFont typeface="Arial" panose="020B0604020202020204" pitchFamily="34" charset="0"/>
              <a:buChar char="•"/>
            </a:pPr>
            <a:endParaRPr lang="sv-SE" sz="1800" b="1" dirty="0">
              <a:solidFill>
                <a:schemeClr val="tx1"/>
              </a:solidFill>
            </a:endParaRPr>
          </a:p>
          <a:p>
            <a:pPr marL="857250" indent="-857250" algn="l">
              <a:buFont typeface="Arial" panose="020B0604020202020204" pitchFamily="34" charset="0"/>
              <a:buChar char="•"/>
            </a:pPr>
            <a:endParaRPr lang="sv-SE" sz="1800" b="1" dirty="0">
              <a:solidFill>
                <a:schemeClr val="tx1"/>
              </a:solidFill>
            </a:endParaRPr>
          </a:p>
          <a:p>
            <a:pPr marL="1314450" lvl="1" indent="-857250" algn="l">
              <a:buFont typeface="Arial" panose="020B0604020202020204" pitchFamily="34" charset="0"/>
              <a:buChar char="•"/>
            </a:pPr>
            <a:endParaRPr lang="sv-SE" sz="1400" b="1" dirty="0">
              <a:solidFill>
                <a:schemeClr val="tx1"/>
              </a:solidFill>
            </a:endParaRPr>
          </a:p>
          <a:p>
            <a:pPr algn="l"/>
            <a:endParaRPr lang="sv-SE" sz="6200" b="1" dirty="0">
              <a:solidFill>
                <a:schemeClr val="tx1"/>
              </a:solidFill>
            </a:endParaRPr>
          </a:p>
        </p:txBody>
      </p:sp>
      <p:pic>
        <p:nvPicPr>
          <p:cNvPr id="6" name="Picture 2" descr="http://www.uppsalafotboll.se/widget/getClubMark.asp?O=11490&amp;I=15&amp;S=140">
            <a:extLst>
              <a:ext uri="{FF2B5EF4-FFF2-40B4-BE49-F238E27FC236}">
                <a16:creationId xmlns:a16="http://schemas.microsoft.com/office/drawing/2014/main" id="{45395188-56CC-44CD-8B7B-81F0B5EB4C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2411760" cy="133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5C38DDEC-1088-4DF1-8A6A-069975E87D53}"/>
              </a:ext>
            </a:extLst>
          </p:cNvPr>
          <p:cNvSpPr txBox="1"/>
          <p:nvPr/>
        </p:nvSpPr>
        <p:spPr>
          <a:xfrm>
            <a:off x="2123728" y="234563"/>
            <a:ext cx="626469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6600" dirty="0"/>
              <a:t>Bälinge P16</a:t>
            </a:r>
          </a:p>
        </p:txBody>
      </p:sp>
    </p:spTree>
    <p:extLst>
      <p:ext uri="{BB962C8B-B14F-4D97-AF65-F5344CB8AC3E}">
        <p14:creationId xmlns:p14="http://schemas.microsoft.com/office/powerpoint/2010/main" val="39096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0" y="1571336"/>
            <a:ext cx="9144000" cy="201480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sv-SE" sz="2000" b="1" dirty="0">
                <a:solidFill>
                  <a:srgbClr val="FFFF00"/>
                </a:solidFill>
              </a:rPr>
              <a:t>Kallelse till sammandrag</a:t>
            </a:r>
            <a:endParaRPr lang="sv-SE" sz="2000" dirty="0">
              <a:solidFill>
                <a:srgbClr val="FFFF00"/>
              </a:solidFill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95567" y="1844824"/>
            <a:ext cx="8784976" cy="4896544"/>
          </a:xfrm>
        </p:spPr>
        <p:txBody>
          <a:bodyPr>
            <a:normAutofit/>
          </a:bodyPr>
          <a:lstStyle/>
          <a:p>
            <a:pPr algn="l"/>
            <a:r>
              <a:rPr lang="sv-SE" sz="2000" b="1" u="sng" dirty="0">
                <a:solidFill>
                  <a:schemeClr val="tx1"/>
                </a:solidFill>
              </a:rPr>
              <a:t>Kallelse till sammandrag</a:t>
            </a:r>
          </a:p>
          <a:p>
            <a:pPr marL="857250" indent="-857250" algn="l">
              <a:buFont typeface="Arial" panose="020B0604020202020204" pitchFamily="34" charset="0"/>
              <a:buChar char="•"/>
            </a:pPr>
            <a:r>
              <a:rPr lang="sv-SE" sz="1800" b="1" dirty="0">
                <a:solidFill>
                  <a:schemeClr val="tx1"/>
                </a:solidFill>
              </a:rPr>
              <a:t>Vi kallar killarna till sammandrag. Alla blir inte kallade till alla men vi har ett rullande schema för rättvis fördelning.</a:t>
            </a:r>
          </a:p>
          <a:p>
            <a:pPr marL="857250" indent="-857250" algn="l">
              <a:buFont typeface="Arial" panose="020B0604020202020204" pitchFamily="34" charset="0"/>
              <a:buChar char="•"/>
            </a:pPr>
            <a:r>
              <a:rPr lang="sv-SE" sz="1800" b="1" i="1" dirty="0">
                <a:solidFill>
                  <a:schemeClr val="tx1"/>
                </a:solidFill>
              </a:rPr>
              <a:t>Påminnelse. </a:t>
            </a:r>
            <a:r>
              <a:rPr lang="sv-SE" sz="1800" b="1" dirty="0">
                <a:solidFill>
                  <a:schemeClr val="tx1"/>
                </a:solidFill>
              </a:rPr>
              <a:t>Svara i tid på kallelser genom laget.se och tänk på när anmälningstiden går ut. Detta för att de ska vara täckta av försäkringen</a:t>
            </a:r>
          </a:p>
          <a:p>
            <a:pPr marL="857250" indent="-857250" algn="l">
              <a:buFont typeface="Arial" panose="020B0604020202020204" pitchFamily="34" charset="0"/>
              <a:buChar char="•"/>
            </a:pPr>
            <a:r>
              <a:rPr lang="sv-SE" sz="1800" b="1" dirty="0">
                <a:solidFill>
                  <a:schemeClr val="tx1"/>
                </a:solidFill>
              </a:rPr>
              <a:t>Samåk gärna till sammandragen´, kommunicera detta via Laget.se</a:t>
            </a:r>
            <a:br>
              <a:rPr lang="sv-SE" sz="1800" b="1" dirty="0">
                <a:solidFill>
                  <a:schemeClr val="tx1"/>
                </a:solidFill>
              </a:rPr>
            </a:br>
            <a:endParaRPr lang="sv-SE" sz="1800" b="1" dirty="0">
              <a:solidFill>
                <a:schemeClr val="tx1"/>
              </a:solidFill>
            </a:endParaRPr>
          </a:p>
          <a:p>
            <a:pPr algn="l"/>
            <a:endParaRPr lang="sv-SE" sz="1800" b="1" dirty="0">
              <a:solidFill>
                <a:schemeClr val="tx1"/>
              </a:solidFill>
            </a:endParaRPr>
          </a:p>
          <a:p>
            <a:pPr marL="857250" indent="-857250" algn="l">
              <a:buFont typeface="Arial" panose="020B0604020202020204" pitchFamily="34" charset="0"/>
              <a:buChar char="•"/>
            </a:pPr>
            <a:endParaRPr lang="sv-SE" sz="5800" b="1" dirty="0">
              <a:solidFill>
                <a:schemeClr val="tx1"/>
              </a:solidFill>
            </a:endParaRPr>
          </a:p>
          <a:p>
            <a:pPr algn="l"/>
            <a:endParaRPr lang="sv-SE" sz="6200" b="1" dirty="0">
              <a:solidFill>
                <a:schemeClr val="tx1"/>
              </a:solidFill>
            </a:endParaRPr>
          </a:p>
        </p:txBody>
      </p:sp>
      <p:pic>
        <p:nvPicPr>
          <p:cNvPr id="6" name="Picture 2" descr="http://www.uppsalafotboll.se/widget/getClubMark.asp?O=11490&amp;I=15&amp;S=140">
            <a:extLst>
              <a:ext uri="{FF2B5EF4-FFF2-40B4-BE49-F238E27FC236}">
                <a16:creationId xmlns:a16="http://schemas.microsoft.com/office/drawing/2014/main" id="{9E131325-3AF7-47F5-88D5-0455178419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2411760" cy="133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A6DD0A9B-7F5D-4848-AF59-533C1695D4B5}"/>
              </a:ext>
            </a:extLst>
          </p:cNvPr>
          <p:cNvSpPr txBox="1"/>
          <p:nvPr/>
        </p:nvSpPr>
        <p:spPr>
          <a:xfrm>
            <a:off x="2123728" y="234563"/>
            <a:ext cx="626469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6600" dirty="0"/>
              <a:t>Bälinge P16</a:t>
            </a:r>
          </a:p>
          <a:p>
            <a:endParaRPr lang="sv-SE" sz="6600" dirty="0"/>
          </a:p>
        </p:txBody>
      </p:sp>
    </p:spTree>
    <p:extLst>
      <p:ext uri="{BB962C8B-B14F-4D97-AF65-F5344CB8AC3E}">
        <p14:creationId xmlns:p14="http://schemas.microsoft.com/office/powerpoint/2010/main" val="3073403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0" y="1571336"/>
            <a:ext cx="9144000" cy="201480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sv-SE" sz="2000" b="1" dirty="0">
                <a:solidFill>
                  <a:srgbClr val="FFFF00"/>
                </a:solidFill>
              </a:rPr>
              <a:t>Matcher</a:t>
            </a:r>
          </a:p>
        </p:txBody>
      </p:sp>
      <p:pic>
        <p:nvPicPr>
          <p:cNvPr id="6" name="Picture 2" descr="http://www.uppsalafotboll.se/widget/getClubMark.asp?O=11490&amp;I=15&amp;S=140">
            <a:extLst>
              <a:ext uri="{FF2B5EF4-FFF2-40B4-BE49-F238E27FC236}">
                <a16:creationId xmlns:a16="http://schemas.microsoft.com/office/drawing/2014/main" id="{45395188-56CC-44CD-8B7B-81F0B5EB4C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2411760" cy="133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5C38DDEC-1088-4DF1-8A6A-069975E87D53}"/>
              </a:ext>
            </a:extLst>
          </p:cNvPr>
          <p:cNvSpPr txBox="1"/>
          <p:nvPr/>
        </p:nvSpPr>
        <p:spPr>
          <a:xfrm>
            <a:off x="2123728" y="234563"/>
            <a:ext cx="626469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6600" dirty="0"/>
              <a:t>Bälinge P16</a:t>
            </a:r>
          </a:p>
          <a:p>
            <a:endParaRPr lang="sv-SE" sz="6600" dirty="0"/>
          </a:p>
        </p:txBody>
      </p:sp>
      <p:sp>
        <p:nvSpPr>
          <p:cNvPr id="14" name="TextBox 13"/>
          <p:cNvSpPr txBox="1"/>
          <p:nvPr/>
        </p:nvSpPr>
        <p:spPr>
          <a:xfrm>
            <a:off x="5121115" y="2239020"/>
            <a:ext cx="2711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Matchvärd</a:t>
            </a:r>
            <a:r>
              <a:rPr lang="en-US" b="1" dirty="0"/>
              <a:t> </a:t>
            </a:r>
            <a:r>
              <a:rPr lang="en-US" b="1" dirty="0" err="1"/>
              <a:t>och</a:t>
            </a:r>
            <a:r>
              <a:rPr lang="en-US" b="1" dirty="0"/>
              <a:t> </a:t>
            </a:r>
            <a:r>
              <a:rPr lang="en-US" b="1" dirty="0" err="1"/>
              <a:t>Sekretariat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121115" y="2545740"/>
            <a:ext cx="324036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err="1"/>
              <a:t>Två</a:t>
            </a:r>
            <a:r>
              <a:rPr lang="en-US" sz="1400" i="1" dirty="0"/>
              <a:t> </a:t>
            </a:r>
            <a:r>
              <a:rPr lang="en-US" sz="1400" i="1" dirty="0" err="1"/>
              <a:t>matchvärdare</a:t>
            </a:r>
            <a:r>
              <a:rPr lang="en-US" sz="1400" i="1" dirty="0"/>
              <a:t> per </a:t>
            </a:r>
            <a:r>
              <a:rPr lang="en-US" sz="1400" i="1" dirty="0" err="1"/>
              <a:t>sammandrag</a:t>
            </a:r>
            <a:r>
              <a:rPr lang="en-US" sz="1400" i="1" dirty="0"/>
              <a:t> </a:t>
            </a:r>
            <a:r>
              <a:rPr lang="en-US" sz="1400" i="1" dirty="0" err="1"/>
              <a:t>kommer</a:t>
            </a:r>
            <a:r>
              <a:rPr lang="en-US" sz="1400" i="1" dirty="0"/>
              <a:t> </a:t>
            </a:r>
            <a:r>
              <a:rPr lang="en-US" sz="1400" i="1" dirty="0" err="1"/>
              <a:t>behövas</a:t>
            </a:r>
            <a:r>
              <a:rPr lang="en-US" sz="1400" i="1" dirty="0"/>
              <a:t> </a:t>
            </a:r>
            <a:r>
              <a:rPr lang="en-US" sz="1400" i="1" dirty="0" err="1"/>
              <a:t>där</a:t>
            </a:r>
            <a:r>
              <a:rPr lang="en-US" sz="1400" i="1" dirty="0"/>
              <a:t> vi </a:t>
            </a:r>
            <a:r>
              <a:rPr lang="en-US" sz="1400" i="1" dirty="0" err="1"/>
              <a:t>är</a:t>
            </a:r>
            <a:r>
              <a:rPr lang="en-US" sz="1400" i="1" dirty="0"/>
              <a:t> </a:t>
            </a:r>
            <a:r>
              <a:rPr lang="en-US" sz="1400" i="1" dirty="0" err="1"/>
              <a:t>hemmalag</a:t>
            </a:r>
            <a:r>
              <a:rPr lang="en-US" sz="1400" i="1" dirty="0"/>
              <a:t>.</a:t>
            </a:r>
          </a:p>
          <a:p>
            <a:pPr marL="285750" indent="-285750">
              <a:buFontTx/>
              <a:buChar char="-"/>
            </a:pPr>
            <a:r>
              <a:rPr lang="en-US" sz="1400" i="1" dirty="0" err="1"/>
              <a:t>Utse</a:t>
            </a:r>
            <a:r>
              <a:rPr lang="en-US" sz="1400" i="1" dirty="0"/>
              <a:t> </a:t>
            </a:r>
            <a:r>
              <a:rPr lang="en-US" sz="1400" i="1" dirty="0" err="1"/>
              <a:t>föräldrar</a:t>
            </a:r>
            <a:r>
              <a:rPr lang="en-US" sz="1400" i="1" dirty="0"/>
              <a:t> </a:t>
            </a:r>
            <a:r>
              <a:rPr lang="en-US" sz="1400" i="1"/>
              <a:t>A-Ö </a:t>
            </a:r>
            <a:endParaRPr lang="en-US" sz="1400" i="1" dirty="0"/>
          </a:p>
          <a:p>
            <a:pPr marL="285750" indent="-285750">
              <a:buFontTx/>
              <a:buChar char="-"/>
            </a:pPr>
            <a:r>
              <a:rPr lang="en-US" sz="1400" i="1" dirty="0"/>
              <a:t>Kan man </a:t>
            </a:r>
            <a:r>
              <a:rPr lang="en-US" sz="1400" i="1" dirty="0" err="1"/>
              <a:t>inte</a:t>
            </a:r>
            <a:r>
              <a:rPr lang="en-US" sz="1400" i="1" dirty="0"/>
              <a:t> den </a:t>
            </a:r>
            <a:r>
              <a:rPr lang="en-US" sz="1400" i="1" dirty="0" err="1"/>
              <a:t>helgen</a:t>
            </a:r>
            <a:r>
              <a:rPr lang="en-US" sz="1400" i="1" dirty="0"/>
              <a:t> </a:t>
            </a:r>
            <a:r>
              <a:rPr lang="en-US" sz="1400" i="1" dirty="0" err="1"/>
              <a:t>som</a:t>
            </a:r>
            <a:r>
              <a:rPr lang="en-US" sz="1400" i="1" dirty="0"/>
              <a:t> </a:t>
            </a:r>
            <a:r>
              <a:rPr lang="en-US" sz="1400" i="1" dirty="0" err="1"/>
              <a:t>förälder</a:t>
            </a:r>
            <a:r>
              <a:rPr lang="en-US" sz="1400" i="1" dirty="0"/>
              <a:t>, </a:t>
            </a:r>
            <a:r>
              <a:rPr lang="en-US" sz="1400" i="1" dirty="0" err="1"/>
              <a:t>ansvara</a:t>
            </a:r>
            <a:r>
              <a:rPr lang="en-US" sz="1400" i="1" dirty="0"/>
              <a:t> man </a:t>
            </a:r>
            <a:r>
              <a:rPr lang="en-US" sz="1400" i="1" dirty="0" err="1"/>
              <a:t>själv</a:t>
            </a:r>
            <a:r>
              <a:rPr lang="en-US" sz="1400" i="1" dirty="0"/>
              <a:t> för </a:t>
            </a:r>
            <a:r>
              <a:rPr lang="en-US" sz="1400" i="1" dirty="0" err="1"/>
              <a:t>att</a:t>
            </a:r>
            <a:r>
              <a:rPr lang="en-US" sz="1400" i="1" dirty="0"/>
              <a:t> </a:t>
            </a:r>
            <a:r>
              <a:rPr lang="en-US" sz="1400" i="1" dirty="0" err="1"/>
              <a:t>byta</a:t>
            </a:r>
            <a:r>
              <a:rPr lang="en-US" sz="1400" i="1" dirty="0"/>
              <a:t> . Den </a:t>
            </a:r>
            <a:r>
              <a:rPr lang="en-US" sz="1400" i="1" dirty="0" err="1"/>
              <a:t>kommunikationen</a:t>
            </a:r>
            <a:r>
              <a:rPr lang="en-US" sz="1400" i="1" dirty="0"/>
              <a:t> </a:t>
            </a:r>
            <a:r>
              <a:rPr lang="en-US" sz="1400" i="1" dirty="0" err="1"/>
              <a:t>sker</a:t>
            </a:r>
            <a:r>
              <a:rPr lang="en-US" sz="1400" i="1" dirty="0"/>
              <a:t> via </a:t>
            </a:r>
            <a:r>
              <a:rPr lang="en-US" sz="1400" i="1" u="sng" dirty="0"/>
              <a:t>laget.se</a:t>
            </a:r>
            <a:r>
              <a:rPr lang="en-US" sz="1400" i="1" dirty="0"/>
              <a:t>			</a:t>
            </a:r>
            <a:endParaRPr lang="en-US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5076056" y="4365104"/>
            <a:ext cx="39701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2F1B778-56F6-61F2-F924-59ABD8900DC3}"/>
              </a:ext>
            </a:extLst>
          </p:cNvPr>
          <p:cNvSpPr txBox="1"/>
          <p:nvPr/>
        </p:nvSpPr>
        <p:spPr>
          <a:xfrm>
            <a:off x="539552" y="2348880"/>
            <a:ext cx="3312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Kalender för matcher kommer uppdateras på </a:t>
            </a:r>
            <a:r>
              <a:rPr lang="sv-SE" i="1" u="sng" dirty="0"/>
              <a:t>laget.se </a:t>
            </a:r>
            <a:r>
              <a:rPr lang="sv-SE" dirty="0"/>
              <a:t>när spelschemat är klart.</a:t>
            </a:r>
          </a:p>
        </p:txBody>
      </p:sp>
    </p:spTree>
    <p:extLst>
      <p:ext uri="{BB962C8B-B14F-4D97-AF65-F5344CB8AC3E}">
        <p14:creationId xmlns:p14="http://schemas.microsoft.com/office/powerpoint/2010/main" val="17922971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latshållare för innehåll 2">
            <a:extLst>
              <a:ext uri="{FF2B5EF4-FFF2-40B4-BE49-F238E27FC236}">
                <a16:creationId xmlns:a16="http://schemas.microsoft.com/office/drawing/2014/main" id="{4BB22D1C-9EB1-4304-8116-B613615E15F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5536" y="1484784"/>
            <a:ext cx="8128129" cy="5257800"/>
          </a:xfrm>
          <a:prstGeom prst="rect">
            <a:avLst/>
          </a:prstGeom>
        </p:spPr>
      </p:pic>
      <p:sp>
        <p:nvSpPr>
          <p:cNvPr id="2" name="Rektangel 1"/>
          <p:cNvSpPr/>
          <p:nvPr/>
        </p:nvSpPr>
        <p:spPr>
          <a:xfrm>
            <a:off x="4788024" y="404664"/>
            <a:ext cx="3240360" cy="8640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6600" dirty="0">
                <a:solidFill>
                  <a:schemeClr val="tx1"/>
                </a:solidFill>
              </a:rPr>
              <a:t>P16</a:t>
            </a:r>
          </a:p>
        </p:txBody>
      </p:sp>
    </p:spTree>
    <p:extLst>
      <p:ext uri="{BB962C8B-B14F-4D97-AF65-F5344CB8AC3E}">
        <p14:creationId xmlns:p14="http://schemas.microsoft.com/office/powerpoint/2010/main" val="29762562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0" y="1571336"/>
            <a:ext cx="9144000" cy="201480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sv-SE" sz="2000" dirty="0">
                <a:solidFill>
                  <a:srgbClr val="FFFF00"/>
                </a:solidFill>
              </a:rPr>
              <a:t>Övrigt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95567" y="1844824"/>
            <a:ext cx="8784976" cy="4896544"/>
          </a:xfrm>
        </p:spPr>
        <p:txBody>
          <a:bodyPr>
            <a:normAutofit/>
          </a:bodyPr>
          <a:lstStyle/>
          <a:p>
            <a:pPr algn="l"/>
            <a:r>
              <a:rPr lang="sv-SE" sz="2000" b="1" u="sng" dirty="0">
                <a:solidFill>
                  <a:schemeClr val="tx1"/>
                </a:solidFill>
              </a:rPr>
              <a:t>Övrigt</a:t>
            </a:r>
            <a:endParaRPr lang="sv-SE" sz="1800" b="1" dirty="0">
              <a:solidFill>
                <a:schemeClr val="tx1"/>
              </a:solidFill>
            </a:endParaRPr>
          </a:p>
          <a:p>
            <a:pPr algn="l"/>
            <a:r>
              <a:rPr lang="sv-SE" sz="1600" b="1" dirty="0">
                <a:solidFill>
                  <a:schemeClr val="tx1"/>
                </a:solidFill>
              </a:rPr>
              <a:t>Hjälp från föräldrar framöver:</a:t>
            </a:r>
          </a:p>
          <a:p>
            <a:pPr algn="l"/>
            <a:r>
              <a:rPr lang="sv-SE" sz="1600" b="1" dirty="0">
                <a:solidFill>
                  <a:schemeClr val="tx1"/>
                </a:solidFill>
              </a:rPr>
              <a:t>	-Uppdatera era kontaktuppgifter på laget.se</a:t>
            </a:r>
          </a:p>
          <a:p>
            <a:pPr algn="l"/>
            <a:r>
              <a:rPr lang="sv-SE" sz="1600" b="1" dirty="0">
                <a:solidFill>
                  <a:schemeClr val="tx1"/>
                </a:solidFill>
              </a:rPr>
              <a:t>	-En till tränare</a:t>
            </a:r>
          </a:p>
          <a:p>
            <a:pPr algn="l"/>
            <a:r>
              <a:rPr lang="sv-SE" sz="1600" b="1" dirty="0">
                <a:solidFill>
                  <a:schemeClr val="tx1"/>
                </a:solidFill>
              </a:rPr>
              <a:t>	-Lagföräldrar? Sponsorer, samla in pengar till lagkassa m.m.</a:t>
            </a:r>
            <a:br>
              <a:rPr lang="sv-SE" sz="1600" b="1" dirty="0">
                <a:solidFill>
                  <a:schemeClr val="tx1"/>
                </a:solidFill>
              </a:rPr>
            </a:br>
            <a:endParaRPr lang="sv-SE" sz="1600" b="1" dirty="0">
              <a:solidFill>
                <a:schemeClr val="tx1"/>
              </a:solidFill>
            </a:endParaRPr>
          </a:p>
          <a:p>
            <a:pPr algn="l"/>
            <a:endParaRPr lang="sv-SE" sz="1600" b="1" dirty="0">
              <a:solidFill>
                <a:schemeClr val="tx1"/>
              </a:solidFill>
            </a:endParaRPr>
          </a:p>
        </p:txBody>
      </p:sp>
      <p:pic>
        <p:nvPicPr>
          <p:cNvPr id="6" name="Picture 2" descr="http://www.uppsalafotboll.se/widget/getClubMark.asp?O=11490&amp;I=15&amp;S=140">
            <a:extLst>
              <a:ext uri="{FF2B5EF4-FFF2-40B4-BE49-F238E27FC236}">
                <a16:creationId xmlns:a16="http://schemas.microsoft.com/office/drawing/2014/main" id="{05D04000-C5F8-485C-A381-F3EF661493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2411760" cy="133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B1525B61-4C50-4A8A-8AC9-0D9090950549}"/>
              </a:ext>
            </a:extLst>
          </p:cNvPr>
          <p:cNvSpPr txBox="1"/>
          <p:nvPr/>
        </p:nvSpPr>
        <p:spPr>
          <a:xfrm>
            <a:off x="2123728" y="234563"/>
            <a:ext cx="626469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6600" dirty="0"/>
              <a:t>Bälinge P16</a:t>
            </a:r>
          </a:p>
        </p:txBody>
      </p:sp>
    </p:spTree>
    <p:extLst>
      <p:ext uri="{BB962C8B-B14F-4D97-AF65-F5344CB8AC3E}">
        <p14:creationId xmlns:p14="http://schemas.microsoft.com/office/powerpoint/2010/main" val="844705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33218</TotalTime>
  <Words>429</Words>
  <Application>Microsoft Office PowerPoint</Application>
  <PresentationFormat>Bildspel på skärmen (4:3)</PresentationFormat>
  <Paragraphs>90</Paragraphs>
  <Slides>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Office-tema</vt:lpstr>
      <vt:lpstr>Agenda 15 oktober 2023</vt:lpstr>
      <vt:lpstr>Tips och trix – Laget.se</vt:lpstr>
      <vt:lpstr>Ledare och trupp</vt:lpstr>
      <vt:lpstr>Träning</vt:lpstr>
      <vt:lpstr>Knatteligan</vt:lpstr>
      <vt:lpstr>Kallelse till sammandrag</vt:lpstr>
      <vt:lpstr>Matcher</vt:lpstr>
      <vt:lpstr>PowerPoint-presentation</vt:lpstr>
      <vt:lpstr>Övrigt</vt:lpstr>
    </vt:vector>
  </TitlesOfParts>
  <Company>Honeywell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Övningar att välja bland samt övnings förslag från alla</dc:title>
  <dc:creator>e510233</dc:creator>
  <cp:keywords>C_Unrestricted</cp:keywords>
  <cp:lastModifiedBy>Jacobson Pernilla (Bälinge skolan)</cp:lastModifiedBy>
  <cp:revision>207</cp:revision>
  <dcterms:created xsi:type="dcterms:W3CDTF">2013-01-01T20:11:34Z</dcterms:created>
  <dcterms:modified xsi:type="dcterms:W3CDTF">2023-10-16T13:50:27Z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ument Confidentiality">
    <vt:lpwstr>Unrestricted</vt:lpwstr>
  </property>
  <property fmtid="{D5CDD505-2E9C-101B-9397-08002B2CF9AE}" pid="3" name="sodocoClasLang">
    <vt:lpwstr>Unrestricted</vt:lpwstr>
  </property>
  <property fmtid="{D5CDD505-2E9C-101B-9397-08002B2CF9AE}" pid="4" name="sodocoClasLangId">
    <vt:i4>0</vt:i4>
  </property>
  <property fmtid="{D5CDD505-2E9C-101B-9397-08002B2CF9AE}" pid="5" name="sodocoClasId">
    <vt:i4>0</vt:i4>
  </property>
  <property fmtid="{D5CDD505-2E9C-101B-9397-08002B2CF9AE}" pid="6" name="Document_Confidentiality">
    <vt:lpwstr>Unrestricted</vt:lpwstr>
  </property>
</Properties>
</file>