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98" r:id="rId5"/>
  </p:sldMasterIdLst>
  <p:notesMasterIdLst>
    <p:notesMasterId r:id="rId14"/>
  </p:notesMasterIdLst>
  <p:sldIdLst>
    <p:sldId id="256" r:id="rId6"/>
    <p:sldId id="257" r:id="rId7"/>
    <p:sldId id="303" r:id="rId8"/>
    <p:sldId id="302" r:id="rId9"/>
    <p:sldId id="304" r:id="rId10"/>
    <p:sldId id="305" r:id="rId11"/>
    <p:sldId id="308" r:id="rId12"/>
    <p:sldId id="306" r:id="rId1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D6DEF2"/>
    <a:srgbClr val="2A295C"/>
    <a:srgbClr val="ECF1FA"/>
    <a:srgbClr val="BAE1F3"/>
    <a:srgbClr val="E3F3FB"/>
    <a:srgbClr val="5EBAE4"/>
    <a:srgbClr val="1378A5"/>
    <a:srgbClr val="1687BA"/>
    <a:srgbClr val="179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80820-1109-4AF5-94A3-7C923DC4FF43}" v="1" dt="2024-04-26T06:55:41.81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7" d="100"/>
          <a:sy n="77" d="100"/>
        </p:scale>
        <p:origin x="2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A Damon" userId="95852342-e88d-456d-8958-e50025bb3a85" providerId="ADAL" clId="{3E9E132A-2B2A-4228-8FDC-948B7297E485}"/>
    <pc:docChg chg="custSel addSld modSld">
      <pc:chgData name="NIKKA Damon" userId="95852342-e88d-456d-8958-e50025bb3a85" providerId="ADAL" clId="{3E9E132A-2B2A-4228-8FDC-948B7297E485}" dt="2024-04-10T08:53:47.423" v="105" actId="27636"/>
      <pc:docMkLst>
        <pc:docMk/>
      </pc:docMkLst>
      <pc:sldChg chg="addSp modSp mod">
        <pc:chgData name="NIKKA Damon" userId="95852342-e88d-456d-8958-e50025bb3a85" providerId="ADAL" clId="{3E9E132A-2B2A-4228-8FDC-948B7297E485}" dt="2024-04-10T08:51:36.124" v="80" actId="1076"/>
        <pc:sldMkLst>
          <pc:docMk/>
          <pc:sldMk cId="60785303" sldId="256"/>
        </pc:sldMkLst>
        <pc:spChg chg="mod">
          <ac:chgData name="NIKKA Damon" userId="95852342-e88d-456d-8958-e50025bb3a85" providerId="ADAL" clId="{3E9E132A-2B2A-4228-8FDC-948B7297E485}" dt="2024-04-10T08:51:36.124" v="80" actId="1076"/>
          <ac:spMkLst>
            <pc:docMk/>
            <pc:sldMk cId="60785303" sldId="256"/>
            <ac:spMk id="8" creationId="{0A351900-7277-43B4-8328-6917D8C540BE}"/>
          </ac:spMkLst>
        </pc:spChg>
        <pc:picChg chg="add mod ord">
          <ac:chgData name="NIKKA Damon" userId="95852342-e88d-456d-8958-e50025bb3a85" providerId="ADAL" clId="{3E9E132A-2B2A-4228-8FDC-948B7297E485}" dt="2024-04-10T08:51:30.783" v="79" actId="14100"/>
          <ac:picMkLst>
            <pc:docMk/>
            <pc:sldMk cId="60785303" sldId="256"/>
            <ac:picMk id="4" creationId="{783743BC-9326-22F2-DD74-BC05B1922D9D}"/>
          </ac:picMkLst>
        </pc:picChg>
      </pc:sldChg>
      <pc:sldChg chg="modSp mod">
        <pc:chgData name="NIKKA Damon" userId="95852342-e88d-456d-8958-e50025bb3a85" providerId="ADAL" clId="{3E9E132A-2B2A-4228-8FDC-948B7297E485}" dt="2024-04-10T08:45:52.845" v="58" actId="20577"/>
        <pc:sldMkLst>
          <pc:docMk/>
          <pc:sldMk cId="3340474721" sldId="302"/>
        </pc:sldMkLst>
        <pc:spChg chg="mod">
          <ac:chgData name="NIKKA Damon" userId="95852342-e88d-456d-8958-e50025bb3a85" providerId="ADAL" clId="{3E9E132A-2B2A-4228-8FDC-948B7297E485}" dt="2024-04-10T08:45:52.845" v="58" actId="20577"/>
          <ac:spMkLst>
            <pc:docMk/>
            <pc:sldMk cId="3340474721" sldId="302"/>
            <ac:spMk id="9" creationId="{D23C1409-71CA-49EF-AF17-4BC18AEB9722}"/>
          </ac:spMkLst>
        </pc:spChg>
      </pc:sldChg>
      <pc:sldChg chg="modSp mod">
        <pc:chgData name="NIKKA Damon" userId="95852342-e88d-456d-8958-e50025bb3a85" providerId="ADAL" clId="{3E9E132A-2B2A-4228-8FDC-948B7297E485}" dt="2024-04-10T08:44:41.595" v="31" actId="21"/>
        <pc:sldMkLst>
          <pc:docMk/>
          <pc:sldMk cId="2218596399" sldId="303"/>
        </pc:sldMkLst>
        <pc:spChg chg="mod">
          <ac:chgData name="NIKKA Damon" userId="95852342-e88d-456d-8958-e50025bb3a85" providerId="ADAL" clId="{3E9E132A-2B2A-4228-8FDC-948B7297E485}" dt="2024-04-10T08:44:41.595" v="31" actId="21"/>
          <ac:spMkLst>
            <pc:docMk/>
            <pc:sldMk cId="2218596399" sldId="303"/>
            <ac:spMk id="10" creationId="{7E80119E-B94F-411C-A910-308A4FDD4B16}"/>
          </ac:spMkLst>
        </pc:spChg>
      </pc:sldChg>
      <pc:sldChg chg="modSp mod">
        <pc:chgData name="NIKKA Damon" userId="95852342-e88d-456d-8958-e50025bb3a85" providerId="ADAL" clId="{3E9E132A-2B2A-4228-8FDC-948B7297E485}" dt="2024-04-10T08:40:34.916" v="10" actId="20577"/>
        <pc:sldMkLst>
          <pc:docMk/>
          <pc:sldMk cId="4224776417" sldId="304"/>
        </pc:sldMkLst>
        <pc:spChg chg="mod">
          <ac:chgData name="NIKKA Damon" userId="95852342-e88d-456d-8958-e50025bb3a85" providerId="ADAL" clId="{3E9E132A-2B2A-4228-8FDC-948B7297E485}" dt="2024-04-10T08:40:34.916" v="10" actId="20577"/>
          <ac:spMkLst>
            <pc:docMk/>
            <pc:sldMk cId="4224776417" sldId="304"/>
            <ac:spMk id="12" creationId="{E7FFBA56-46A2-87EE-4397-2221088622B0}"/>
          </ac:spMkLst>
        </pc:spChg>
      </pc:sldChg>
      <pc:sldChg chg="addSp modSp mod">
        <pc:chgData name="NIKKA Damon" userId="95852342-e88d-456d-8958-e50025bb3a85" providerId="ADAL" clId="{3E9E132A-2B2A-4228-8FDC-948B7297E485}" dt="2024-04-10T08:49:08.008" v="69" actId="20577"/>
        <pc:sldMkLst>
          <pc:docMk/>
          <pc:sldMk cId="3898288147" sldId="305"/>
        </pc:sldMkLst>
        <pc:spChg chg="add mod">
          <ac:chgData name="NIKKA Damon" userId="95852342-e88d-456d-8958-e50025bb3a85" providerId="ADAL" clId="{3E9E132A-2B2A-4228-8FDC-948B7297E485}" dt="2024-04-10T08:49:08.008" v="69" actId="20577"/>
          <ac:spMkLst>
            <pc:docMk/>
            <pc:sldMk cId="3898288147" sldId="305"/>
            <ac:spMk id="4" creationId="{FD74F79F-95CB-CEA5-3237-2EA79E3CE9A8}"/>
          </ac:spMkLst>
        </pc:spChg>
      </pc:sldChg>
      <pc:sldChg chg="addSp delSp modSp new mod modClrScheme chgLayout">
        <pc:chgData name="NIKKA Damon" userId="95852342-e88d-456d-8958-e50025bb3a85" providerId="ADAL" clId="{3E9E132A-2B2A-4228-8FDC-948B7297E485}" dt="2024-04-10T08:53:47.423" v="105" actId="27636"/>
        <pc:sldMkLst>
          <pc:docMk/>
          <pc:sldMk cId="16999095" sldId="306"/>
        </pc:sldMkLst>
        <pc:spChg chg="mod">
          <ac:chgData name="NIKKA Damon" userId="95852342-e88d-456d-8958-e50025bb3a85" providerId="ADAL" clId="{3E9E132A-2B2A-4228-8FDC-948B7297E485}" dt="2024-04-10T08:52:43.084" v="95" actId="26606"/>
          <ac:spMkLst>
            <pc:docMk/>
            <pc:sldMk cId="16999095" sldId="306"/>
            <ac:spMk id="2" creationId="{66637873-339B-65FA-03CF-81A8D1DF0C99}"/>
          </ac:spMkLst>
        </pc:spChg>
        <pc:spChg chg="mod ord">
          <ac:chgData name="NIKKA Damon" userId="95852342-e88d-456d-8958-e50025bb3a85" providerId="ADAL" clId="{3E9E132A-2B2A-4228-8FDC-948B7297E485}" dt="2024-04-10T08:53:47.423" v="105" actId="27636"/>
          <ac:spMkLst>
            <pc:docMk/>
            <pc:sldMk cId="16999095" sldId="306"/>
            <ac:spMk id="3" creationId="{7A097BE2-510E-CBBD-B4F1-51D794A20B03}"/>
          </ac:spMkLst>
        </pc:spChg>
        <pc:spChg chg="del">
          <ac:chgData name="NIKKA Damon" userId="95852342-e88d-456d-8958-e50025bb3a85" providerId="ADAL" clId="{3E9E132A-2B2A-4228-8FDC-948B7297E485}" dt="2024-04-10T08:52:30.862" v="92" actId="478"/>
          <ac:spMkLst>
            <pc:docMk/>
            <pc:sldMk cId="16999095" sldId="306"/>
            <ac:spMk id="4" creationId="{17F80080-53EE-F2E8-CD3C-BFE6FB85350C}"/>
          </ac:spMkLst>
        </pc:spChg>
        <pc:spChg chg="del">
          <ac:chgData name="NIKKA Damon" userId="95852342-e88d-456d-8958-e50025bb3a85" providerId="ADAL" clId="{3E9E132A-2B2A-4228-8FDC-948B7297E485}" dt="2024-04-10T08:52:27.202" v="91" actId="478"/>
          <ac:spMkLst>
            <pc:docMk/>
            <pc:sldMk cId="16999095" sldId="306"/>
            <ac:spMk id="5" creationId="{0FFF59A9-DCF5-78B3-9EC1-A17A939720FB}"/>
          </ac:spMkLst>
        </pc:spChg>
        <pc:spChg chg="add del mod">
          <ac:chgData name="NIKKA Damon" userId="95852342-e88d-456d-8958-e50025bb3a85" providerId="ADAL" clId="{3E9E132A-2B2A-4228-8FDC-948B7297E485}" dt="2024-04-10T08:53:21.883" v="99" actId="478"/>
          <ac:spMkLst>
            <pc:docMk/>
            <pc:sldMk cId="16999095" sldId="306"/>
            <ac:spMk id="12" creationId="{584F635F-8996-683F-7A00-5611EA7A6AE0}"/>
          </ac:spMkLst>
        </pc:spChg>
        <pc:picChg chg="add mod ord">
          <ac:chgData name="NIKKA Damon" userId="95852342-e88d-456d-8958-e50025bb3a85" providerId="ADAL" clId="{3E9E132A-2B2A-4228-8FDC-948B7297E485}" dt="2024-04-10T08:53:37.452" v="103" actId="14100"/>
          <ac:picMkLst>
            <pc:docMk/>
            <pc:sldMk cId="16999095" sldId="306"/>
            <ac:picMk id="7" creationId="{80694526-E358-1702-7D6B-D6677AF9BC22}"/>
          </ac:picMkLst>
        </pc:picChg>
      </pc:sldChg>
    </pc:docChg>
  </pc:docChgLst>
  <pc:docChgLst>
    <pc:chgData name="NIKKA Damon" userId="95852342-e88d-456d-8958-e50025bb3a85" providerId="ADAL" clId="{25B80820-1109-4AF5-94A3-7C923DC4FF43}"/>
    <pc:docChg chg="addSld delSld">
      <pc:chgData name="NIKKA Damon" userId="95852342-e88d-456d-8958-e50025bb3a85" providerId="ADAL" clId="{25B80820-1109-4AF5-94A3-7C923DC4FF43}" dt="2024-04-26T06:55:45.369" v="1" actId="47"/>
      <pc:docMkLst>
        <pc:docMk/>
      </pc:docMkLst>
      <pc:sldChg chg="new del">
        <pc:chgData name="NIKKA Damon" userId="95852342-e88d-456d-8958-e50025bb3a85" providerId="ADAL" clId="{25B80820-1109-4AF5-94A3-7C923DC4FF43}" dt="2024-04-26T06:55:45.369" v="1" actId="47"/>
        <pc:sldMkLst>
          <pc:docMk/>
          <pc:sldMk cId="3369985090"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26/04/2024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sv-SE"/>
              <a:t>Klicka på ikonen för att lägga till en bild</a:t>
            </a:r>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sv-SE"/>
              <a:t>Välj "Infoga". Klicka på "Sidhuvud/sidfot" i verktygsfältet. Ta bort texten här genom att bocka ur rutan eller skriv in text om du vill använda sidfot. "Använd för alla"</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sv-SE"/>
              <a:t>Klicka här för att ändra format på bakgrundstexten</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sv-SE"/>
              <a:t>Klicka här för att ändra format på bakgrundstexten</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sv-SE"/>
              <a:t>Klicka på ikonen för att lägga till ett diagram</a:t>
            </a:r>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sv-SE"/>
              <a:t>Klicka på ikonen för att lägga till ett diagram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sv-SE"/>
              <a:t>Klicka på ikonen för att lägga till en tabell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sv-SE"/>
              <a:t>Klicka på ikonen för att lägga till en bild</a:t>
            </a:r>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sv-SE"/>
              <a:t>Klicka på ikonen för att lägga till en bild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sv-SE"/>
              <a:t>Klicka på ikonen för att lägga till en bild</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sv-SE"/>
              <a:t>Klicka på ikonen för att lägga till en bild</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sv-SE"/>
              <a:t>Klicka på ikonen för att lägga till en bild</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sv-SE"/>
              <a:t>Klicka på ikonen för att lägga till en bild</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sv-SE"/>
              <a:t>Klicka på ikonen för att lägga till en bild</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sv-SE"/>
              <a:t>Välj "Infoga". Klicka på "Sidhuvud/sidfot" i verktygsfältet. Ta bort texten här genom att bocka ur rutan eller skriv in text om du vill använda sidfot. "Använd för alla"</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sv-SE"/>
              <a:t>Klicka här för att ändra format på bakgrundstexten</a:t>
            </a:r>
          </a:p>
          <a:p>
            <a:pPr lvl="1"/>
            <a:r>
              <a:rPr lang="sv-SE"/>
              <a:t>Nivå två</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sv-SE"/>
              <a:t>Klicka här för att ändra format på bakgrundstexten</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sv-SE"/>
              <a:t>Klicka här för att ändra format på bakgrundstexten</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sv-SE"/>
              <a:t>Välj "Infoga". Klicka på "Sidhuvud/sidfot" i verktygsfältet. Ta bort texten här genom att bocka ur rutan eller skriv in text om du vill använda sidfot. "Använd för alla"</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Tree>
    <p:extLst>
      <p:ext uri="{BB962C8B-B14F-4D97-AF65-F5344CB8AC3E}">
        <p14:creationId xmlns:p14="http://schemas.microsoft.com/office/powerpoint/2010/main" val="9477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sv-SE"/>
              <a:t>Välj "Infoga". Klicka på "Sidhuvud/sidfot" i verktygsfältet. Ta bort texten här genom att bocka ur rutan eller skriv in text om du vill använda sidfot. "Använd för alla"</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60559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Tree>
    <p:extLst>
      <p:ext uri="{BB962C8B-B14F-4D97-AF65-F5344CB8AC3E}">
        <p14:creationId xmlns:p14="http://schemas.microsoft.com/office/powerpoint/2010/main" val="36342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Tree>
    <p:extLst>
      <p:ext uri="{BB962C8B-B14F-4D97-AF65-F5344CB8AC3E}">
        <p14:creationId xmlns:p14="http://schemas.microsoft.com/office/powerpoint/2010/main" val="261041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Tree>
    <p:extLst>
      <p:ext uri="{BB962C8B-B14F-4D97-AF65-F5344CB8AC3E}">
        <p14:creationId xmlns:p14="http://schemas.microsoft.com/office/powerpoint/2010/main" val="323636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668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390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694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3042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4327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sv-SE"/>
              <a:t>Klicka här för att ändra format på bakgrundstexten</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sv-SE"/>
              <a:t>Klicka här för att ändra format på bakgrundstexten</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1349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989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265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20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377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6636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602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351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415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026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sv-SE"/>
              <a:t>Klicka här för att ändra format på bakgrundstexten</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sv-SE"/>
              <a:t>Klicka här för att ändra format på bakgrundstexten</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sv-SE"/>
              <a:t>Klicka här för att ändra format på bakgrundstexten</a:t>
            </a:r>
          </a:p>
        </p:txBody>
      </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8501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829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0941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5282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170192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41470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25809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20040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6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sv-SE"/>
              <a:t>Klicka på ikonen för att lägga till ett diagram</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sv-SE"/>
              <a:t>Klicka på ikonen för att lägga till ett diagram</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sv-SE"/>
              <a:t>Klicka på ikonen för att lägga till ett diagram</a:t>
            </a:r>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sv-SE"/>
              <a:t>Klicka på ikonen för att lägga till ett diagram</a:t>
            </a:r>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sv-SE"/>
              <a:t>Klicka på ikonen för att lägga till ett diagram</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sv-SE"/>
              <a:t>Klicka på ikonen för att lägga till ett diagram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sv-SE"/>
              <a:t>Klicka på ikonen för att lägga till ett diagram</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sv-SE"/>
              <a:t>Välj "Infoga". Klicka på "Sidhuvud/sidfot" i verktygsfältet. Ta bort texten här genom att bocka ur rutan eller skriv in text om du vill använda sidfot. "Använd för alla"</a:t>
            </a:r>
            <a:endParaRPr lang="fr-FR"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2" r:id="rId4"/>
    <p:sldLayoutId id="2147483677" r:id="rId5"/>
    <p:sldLayoutId id="2147483673" r:id="rId6"/>
    <p:sldLayoutId id="2147483687" r:id="rId7"/>
    <p:sldLayoutId id="2147483688" r:id="rId8"/>
    <p:sldLayoutId id="2147483689" r:id="rId9"/>
    <p:sldLayoutId id="2147483690" r:id="rId10"/>
    <p:sldLayoutId id="2147483691" r:id="rId11"/>
    <p:sldLayoutId id="2147483674" r:id="rId12"/>
    <p:sldLayoutId id="2147483675" r:id="rId13"/>
    <p:sldLayoutId id="2147483679" r:id="rId14"/>
    <p:sldLayoutId id="2147483676" r:id="rId15"/>
    <p:sldLayoutId id="2147483678" r:id="rId16"/>
    <p:sldLayoutId id="2147483680" r:id="rId17"/>
    <p:sldLayoutId id="2147483681" r:id="rId18"/>
    <p:sldLayoutId id="2147483682" r:id="rId19"/>
    <p:sldLayoutId id="2147483683" r:id="rId20"/>
    <p:sldLayoutId id="2147483684" r:id="rId21"/>
    <p:sldLayoutId id="2147483692" r:id="rId22"/>
    <p:sldLayoutId id="2147483695" r:id="rId23"/>
    <p:sldLayoutId id="2147483697" r:id="rId24"/>
    <p:sldLayoutId id="2147483685" r:id="rId25"/>
    <p:sldLayoutId id="2147483686" r:id="rId26"/>
    <p:sldLayoutId id="2147483693" r:id="rId27"/>
    <p:sldLayoutId id="2147483694" r:id="rId28"/>
    <p:sldLayoutId id="214748367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sv-SE"/>
              <a:t>Välj "Infoga". Klicka på "Sidhuvud/sidfot" i verktygsfältet. Ta bort texten här genom att bocka ur rutan eller skriv in text om du vill använda sidfot. "Använd för alla"</a:t>
            </a:r>
            <a:endParaRPr lang="fr-FR"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spTree>
    <p:extLst>
      <p:ext uri="{BB962C8B-B14F-4D97-AF65-F5344CB8AC3E}">
        <p14:creationId xmlns:p14="http://schemas.microsoft.com/office/powerpoint/2010/main" val="40012914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83743BC-9326-22F2-DD74-BC05B1922D9D}"/>
              </a:ext>
            </a:extLst>
          </p:cNvPr>
          <p:cNvPicPr>
            <a:picLocks noChangeAspect="1"/>
          </p:cNvPicPr>
          <p:nvPr/>
        </p:nvPicPr>
        <p:blipFill>
          <a:blip r:embed="rId2"/>
          <a:stretch>
            <a:fillRect/>
          </a:stretch>
        </p:blipFill>
        <p:spPr>
          <a:xfrm>
            <a:off x="0" y="0"/>
            <a:ext cx="12192000" cy="6857999"/>
          </a:xfrm>
          <a:prstGeom prst="rect">
            <a:avLst/>
          </a:prstGeom>
        </p:spPr>
      </p:pic>
      <p:sp>
        <p:nvSpPr>
          <p:cNvPr id="8" name="textruta 7">
            <a:extLst>
              <a:ext uri="{FF2B5EF4-FFF2-40B4-BE49-F238E27FC236}">
                <a16:creationId xmlns:a16="http://schemas.microsoft.com/office/drawing/2014/main" id="{0A351900-7277-43B4-8328-6917D8C540BE}"/>
              </a:ext>
            </a:extLst>
          </p:cNvPr>
          <p:cNvSpPr txBox="1"/>
          <p:nvPr/>
        </p:nvSpPr>
        <p:spPr>
          <a:xfrm>
            <a:off x="708630" y="1145893"/>
            <a:ext cx="4240695" cy="830997"/>
          </a:xfrm>
          <a:prstGeom prst="rect">
            <a:avLst/>
          </a:prstGeom>
          <a:noFill/>
        </p:spPr>
        <p:txBody>
          <a:bodyPr wrap="square" rtlCol="0">
            <a:spAutoFit/>
          </a:bodyPr>
          <a:lstStyle/>
          <a:p>
            <a:r>
              <a:rPr lang="sv-SE" dirty="0">
                <a:solidFill>
                  <a:schemeClr val="bg1"/>
                </a:solidFill>
                <a:latin typeface="Amasis MT Pro Black" panose="02040A04050005020304" pitchFamily="18" charset="0"/>
              </a:rPr>
              <a:t>Föräldramöte F13 fotboll</a:t>
            </a:r>
          </a:p>
          <a:p>
            <a:r>
              <a:rPr lang="sv-SE" dirty="0">
                <a:solidFill>
                  <a:schemeClr val="bg1"/>
                </a:solidFill>
                <a:latin typeface="Amasis MT Pro Black" panose="02040A04050005020304" pitchFamily="18" charset="0"/>
              </a:rPr>
              <a:t>2024</a:t>
            </a:r>
          </a:p>
        </p:txBody>
      </p:sp>
      <p:pic>
        <p:nvPicPr>
          <p:cNvPr id="2" name="Bildobjekt 1">
            <a:extLst>
              <a:ext uri="{FF2B5EF4-FFF2-40B4-BE49-F238E27FC236}">
                <a16:creationId xmlns:a16="http://schemas.microsoft.com/office/drawing/2014/main" id="{57CC8831-7BC3-64D6-264D-A3A39D51B146}"/>
              </a:ext>
            </a:extLst>
          </p:cNvPr>
          <p:cNvPicPr>
            <a:picLocks noChangeAspect="1"/>
          </p:cNvPicPr>
          <p:nvPr/>
        </p:nvPicPr>
        <p:blipFill>
          <a:blip r:embed="rId3"/>
          <a:stretch>
            <a:fillRect/>
          </a:stretch>
        </p:blipFill>
        <p:spPr>
          <a:xfrm>
            <a:off x="9367520" y="686458"/>
            <a:ext cx="1548607" cy="1749869"/>
          </a:xfrm>
          <a:prstGeom prst="rect">
            <a:avLst/>
          </a:prstGeom>
        </p:spPr>
      </p:pic>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DF45470-C0F9-43FD-A608-3C83B8948BEB}"/>
              </a:ext>
            </a:extLst>
          </p:cNvPr>
          <p:cNvSpPr>
            <a:spLocks noGrp="1"/>
          </p:cNvSpPr>
          <p:nvPr>
            <p:ph type="ftr" sz="quarter" idx="11"/>
          </p:nvPr>
        </p:nvSpPr>
        <p:spPr>
          <a:xfrm>
            <a:off x="439432" y="6548404"/>
            <a:ext cx="4114800" cy="115416"/>
          </a:xfrm>
        </p:spPr>
        <p:txBody>
          <a:bodyPr/>
          <a:lstStyle/>
          <a:p>
            <a:r>
              <a:rPr lang="sv-SE"/>
              <a:t>© Sodexo</a:t>
            </a:r>
            <a:endParaRPr lang="sv-SE" dirty="0"/>
          </a:p>
        </p:txBody>
      </p:sp>
      <p:sp>
        <p:nvSpPr>
          <p:cNvPr id="3" name="Titre 2">
            <a:extLst>
              <a:ext uri="{FF2B5EF4-FFF2-40B4-BE49-F238E27FC236}">
                <a16:creationId xmlns:a16="http://schemas.microsoft.com/office/drawing/2014/main" id="{D2FBBFB4-3083-4555-AE77-2FE8FFFF8929}"/>
              </a:ext>
            </a:extLst>
          </p:cNvPr>
          <p:cNvSpPr>
            <a:spLocks noGrp="1"/>
          </p:cNvSpPr>
          <p:nvPr>
            <p:ph type="title"/>
          </p:nvPr>
        </p:nvSpPr>
        <p:spPr>
          <a:xfrm>
            <a:off x="443280" y="489839"/>
            <a:ext cx="10515600" cy="346249"/>
          </a:xfrm>
        </p:spPr>
        <p:txBody>
          <a:bodyPr/>
          <a:lstStyle/>
          <a:p>
            <a:r>
              <a:rPr lang="sv-SE" dirty="0"/>
              <a:t>Målsättning</a:t>
            </a:r>
          </a:p>
        </p:txBody>
      </p:sp>
      <p:sp>
        <p:nvSpPr>
          <p:cNvPr id="11" name="Platshållare för text 10">
            <a:extLst>
              <a:ext uri="{FF2B5EF4-FFF2-40B4-BE49-F238E27FC236}">
                <a16:creationId xmlns:a16="http://schemas.microsoft.com/office/drawing/2014/main" id="{D87A0BB1-4EF0-4AD5-A132-5A2C608AEC70}"/>
              </a:ext>
            </a:extLst>
          </p:cNvPr>
          <p:cNvSpPr>
            <a:spLocks noGrp="1"/>
          </p:cNvSpPr>
          <p:nvPr>
            <p:ph type="body" sz="quarter" idx="62"/>
          </p:nvPr>
        </p:nvSpPr>
        <p:spPr>
          <a:xfrm>
            <a:off x="648208" y="1186108"/>
            <a:ext cx="8376522" cy="5093702"/>
          </a:xfrm>
        </p:spPr>
        <p:txBody>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skapa engagemang och trivsel både på och utanför plan</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barnen trivs och fortsätter vara aktiva långt uppe i åldern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Att ha ett 11 manna lag och ev. arbeta tillsammans med föreningen för att utveckla ett juniorlag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Delta i </a:t>
            </a:r>
            <a:r>
              <a:rPr lang="sv-SE" dirty="0" err="1"/>
              <a:t>Gotia</a:t>
            </a:r>
            <a:r>
              <a:rPr lang="sv-SE" dirty="0"/>
              <a:t> om ca 3år.</a:t>
            </a:r>
          </a:p>
          <a:p>
            <a:endParaRPr lang="sv-SE" dirty="0"/>
          </a:p>
          <a:p>
            <a:r>
              <a:rPr lang="sv-SE" sz="2000" b="1" i="1" dirty="0"/>
              <a:t>För att nå målsättning…</a:t>
            </a:r>
          </a:p>
          <a:p>
            <a:endParaRPr lang="sv-SE" sz="1400" b="1" i="1" dirty="0"/>
          </a:p>
          <a:p>
            <a:pPr marL="342900" indent="-342900">
              <a:buFont typeface="Arial" panose="020B0604020202020204" pitchFamily="34" charset="0"/>
              <a:buChar char="•"/>
            </a:pPr>
            <a:r>
              <a:rPr lang="sv-SE" sz="1400" i="1" dirty="0"/>
              <a:t>Engagemang från ALLA inblandade föräldrar i arbetet kring lagen</a:t>
            </a:r>
          </a:p>
          <a:p>
            <a:pPr marL="342900" indent="-342900">
              <a:buFont typeface="Arial" panose="020B0604020202020204" pitchFamily="34" charset="0"/>
              <a:buChar char="•"/>
            </a:pPr>
            <a:r>
              <a:rPr lang="sv-SE" sz="1400" i="1" dirty="0"/>
              <a:t>Arbeta med värderingar som kamratskap, respekt, ansvar och självkänsla</a:t>
            </a:r>
          </a:p>
          <a:p>
            <a:pPr marL="342900" indent="-342900">
              <a:buFont typeface="Arial" panose="020B0604020202020204" pitchFamily="34" charset="0"/>
              <a:buChar char="•"/>
            </a:pPr>
            <a:endParaRPr lang="sv-SE" sz="1400" i="1" dirty="0"/>
          </a:p>
          <a:p>
            <a:endParaRPr lang="sv-SE" b="1" i="1" dirty="0"/>
          </a:p>
          <a:p>
            <a:endParaRPr lang="sv-SE" b="1" i="1" dirty="0"/>
          </a:p>
          <a:p>
            <a:pPr marL="285750" indent="-285750">
              <a:buFont typeface="Arial" panose="020B0604020202020204" pitchFamily="34" charset="0"/>
              <a:buChar char="•"/>
            </a:pPr>
            <a:endParaRPr lang="sv-SE" dirty="0"/>
          </a:p>
          <a:p>
            <a:endParaRPr lang="sv-SE" dirty="0"/>
          </a:p>
          <a:p>
            <a:pPr marL="285750" indent="-285750">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03DF852B-5651-F5B0-8735-B4FF8345E6D7}"/>
              </a:ext>
            </a:extLst>
          </p:cNvPr>
          <p:cNvPicPr>
            <a:picLocks noChangeAspect="1"/>
          </p:cNvPicPr>
          <p:nvPr/>
        </p:nvPicPr>
        <p:blipFill>
          <a:blip r:embed="rId2"/>
          <a:stretch>
            <a:fillRect/>
          </a:stretch>
        </p:blipFill>
        <p:spPr>
          <a:xfrm>
            <a:off x="10489738" y="4913951"/>
            <a:ext cx="1548607" cy="1749869"/>
          </a:xfrm>
          <a:prstGeom prst="rect">
            <a:avLst/>
          </a:prstGeom>
        </p:spPr>
      </p:pic>
    </p:spTree>
    <p:extLst>
      <p:ext uri="{BB962C8B-B14F-4D97-AF65-F5344CB8AC3E}">
        <p14:creationId xmlns:p14="http://schemas.microsoft.com/office/powerpoint/2010/main" val="279833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D9042D8-5978-4769-849F-C738E868A650}"/>
              </a:ext>
            </a:extLst>
          </p:cNvPr>
          <p:cNvSpPr>
            <a:spLocks noGrp="1"/>
          </p:cNvSpPr>
          <p:nvPr>
            <p:ph type="title"/>
          </p:nvPr>
        </p:nvSpPr>
        <p:spPr/>
        <p:txBody>
          <a:bodyPr/>
          <a:lstStyle/>
          <a:p>
            <a:r>
              <a:rPr lang="sv-SE" dirty="0"/>
              <a:t>Spelregler och viktiga punkter för att vi ska fungera bra som ett lag</a:t>
            </a:r>
          </a:p>
        </p:txBody>
      </p:sp>
      <p:sp>
        <p:nvSpPr>
          <p:cNvPr id="7" name="Platshållare för sidfot 1">
            <a:extLst>
              <a:ext uri="{FF2B5EF4-FFF2-40B4-BE49-F238E27FC236}">
                <a16:creationId xmlns:a16="http://schemas.microsoft.com/office/drawing/2014/main" id="{31FA448C-4F02-4D89-9913-1EA8BB2A1FA8}"/>
              </a:ext>
            </a:extLst>
          </p:cNvPr>
          <p:cNvSpPr>
            <a:spLocks noGrp="1"/>
          </p:cNvSpPr>
          <p:nvPr>
            <p:ph type="ftr" sz="quarter" idx="17"/>
          </p:nvPr>
        </p:nvSpPr>
        <p:spPr>
          <a:xfrm>
            <a:off x="439432" y="6548404"/>
            <a:ext cx="4114800" cy="115416"/>
          </a:xfrm>
        </p:spPr>
        <p:txBody>
          <a:bodyPr/>
          <a:lstStyle/>
          <a:p>
            <a:r>
              <a:rPr lang="sv-SE" dirty="0"/>
              <a:t>© Sodexo</a:t>
            </a:r>
            <a:endParaRPr lang="fr-FR" dirty="0"/>
          </a:p>
        </p:txBody>
      </p:sp>
      <p:sp>
        <p:nvSpPr>
          <p:cNvPr id="9" name="Platshållare för text 10">
            <a:extLst>
              <a:ext uri="{FF2B5EF4-FFF2-40B4-BE49-F238E27FC236}">
                <a16:creationId xmlns:a16="http://schemas.microsoft.com/office/drawing/2014/main" id="{D47BD37B-A275-4D29-B94F-4638EA06F2B5}"/>
              </a:ext>
            </a:extLst>
          </p:cNvPr>
          <p:cNvSpPr txBox="1">
            <a:spLocks/>
          </p:cNvSpPr>
          <p:nvPr/>
        </p:nvSpPr>
        <p:spPr>
          <a:xfrm>
            <a:off x="648208" y="1186108"/>
            <a:ext cx="8376522" cy="5182053"/>
          </a:xfrm>
          <a:prstGeom prst="rect">
            <a:avLst/>
          </a:prstGeom>
        </p:spPr>
        <p:txBody>
          <a:bodyPr/>
          <a:lst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sv-SE" sz="1400" i="1" dirty="0">
              <a:solidFill>
                <a:schemeClr val="tx2">
                  <a:lumMod val="50000"/>
                </a:schemeClr>
              </a:solidFill>
            </a:endParaRPr>
          </a:p>
          <a:p>
            <a:endParaRPr lang="sv-SE" b="1" i="1" dirty="0"/>
          </a:p>
          <a:p>
            <a:endParaRPr lang="sv-SE" b="1" i="1" dirty="0"/>
          </a:p>
          <a:p>
            <a:pPr marL="285750" indent="-285750">
              <a:buFont typeface="Arial" panose="020B0604020202020204" pitchFamily="34" charset="0"/>
              <a:buChar char="•"/>
            </a:pPr>
            <a:endParaRPr lang="sv-SE" dirty="0"/>
          </a:p>
          <a:p>
            <a:endParaRPr lang="sv-SE" dirty="0"/>
          </a:p>
          <a:p>
            <a:pPr marL="285750" indent="-285750">
              <a:buFont typeface="Arial" panose="020B0604020202020204" pitchFamily="34" charset="0"/>
              <a:buChar char="•"/>
            </a:pPr>
            <a:endParaRPr lang="sv-SE" dirty="0"/>
          </a:p>
        </p:txBody>
      </p:sp>
      <p:sp>
        <p:nvSpPr>
          <p:cNvPr id="10" name="textruta 9">
            <a:extLst>
              <a:ext uri="{FF2B5EF4-FFF2-40B4-BE49-F238E27FC236}">
                <a16:creationId xmlns:a16="http://schemas.microsoft.com/office/drawing/2014/main" id="{7E80119E-B94F-411C-A910-308A4FDD4B16}"/>
              </a:ext>
            </a:extLst>
          </p:cNvPr>
          <p:cNvSpPr txBox="1"/>
          <p:nvPr/>
        </p:nvSpPr>
        <p:spPr>
          <a:xfrm>
            <a:off x="439432" y="1186108"/>
            <a:ext cx="10515600" cy="4733604"/>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Träningar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Kom i tid, 10 minuter innan planerad start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Hör av er om ert barn inte kan komma (FB fungerar bra)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Ät i tid innan träning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Arbeta aktiv för att ha hög träningsnärvaro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400" dirty="0">
                <a:solidFill>
                  <a:schemeClr val="tx2">
                    <a:lumMod val="50000"/>
                  </a:schemeClr>
                </a:solidFill>
              </a:rPr>
              <a:t>	-Målvaktsträning</a:t>
            </a:r>
            <a:endParaRPr kumimoji="0" lang="sv-SE" sz="1400" b="0" i="0" u="none" strike="noStrike" kern="1200" cap="none" spc="0" normalizeH="0" baseline="0" noProof="0" dirty="0">
              <a:ln>
                <a:noFill/>
              </a:ln>
              <a:solidFill>
                <a:schemeClr val="tx2">
                  <a:lumMod val="50000"/>
                </a:schemeClr>
              </a:solidFill>
              <a:effectLst/>
              <a:uLnTx/>
              <a:uFillTx/>
              <a:ea typeface="+mn-ea"/>
              <a:cs typeface="+mn-cs"/>
            </a:endParaRPr>
          </a:p>
          <a:p>
            <a:pPr marL="342900" lvl="0" indent="-342900" defTabSz="914400">
              <a:lnSpc>
                <a:spcPct val="90000"/>
              </a:lnSpc>
              <a:spcBef>
                <a:spcPts val="1000"/>
              </a:spcBef>
              <a:buFont typeface="Arial" panose="020B0604020202020204" pitchFamily="34" charset="0"/>
              <a:buChar char="•"/>
              <a:defRPr/>
            </a:pPr>
            <a:r>
              <a:rPr lang="sv-SE" sz="1400" dirty="0">
                <a:solidFill>
                  <a:schemeClr val="tx2">
                    <a:lumMod val="50000"/>
                  </a:schemeClr>
                </a:solidFill>
              </a:rPr>
              <a:t>Beteenden</a:t>
            </a:r>
          </a:p>
          <a:p>
            <a:pPr lvl="0" defTabSz="914400">
              <a:lnSpc>
                <a:spcPct val="90000"/>
              </a:lnSpc>
              <a:spcBef>
                <a:spcPts val="1000"/>
              </a:spcBef>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Vi </a:t>
            </a:r>
            <a:r>
              <a:rPr lang="sv-SE" sz="1400" dirty="0">
                <a:solidFill>
                  <a:schemeClr val="tx2">
                    <a:lumMod val="50000"/>
                  </a:schemeClr>
                </a:solidFill>
              </a:rPr>
              <a:t>Arbetar aktiv </a:t>
            </a:r>
            <a:r>
              <a:rPr kumimoji="0" lang="sv-SE" sz="1400" b="0" i="0" u="none" strike="noStrike" kern="1200" cap="none" spc="0" normalizeH="0" baseline="0" noProof="0" dirty="0">
                <a:ln>
                  <a:noFill/>
                </a:ln>
                <a:solidFill>
                  <a:schemeClr val="tx2">
                    <a:lumMod val="50000"/>
                  </a:schemeClr>
                </a:solidFill>
                <a:effectLst/>
                <a:uLnTx/>
                <a:uFillTx/>
                <a:ea typeface="+mn-ea"/>
                <a:cs typeface="+mn-cs"/>
              </a:rPr>
              <a:t>med hur man beter sig mot varandra samt mot våra motståndare och domare.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Vi tolererar inga nedlåtande kommentarer eller taskiga beteenden mellan varandra. Hör ni 	något vill vi att ni flaggar 	för det så kan vi hantera det i laget.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Matcher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Vi tar ut laget och lyssnar av vilken position ert barn helst har. Det kommer inte alltid gå att 	göra alla nöjda men vi gör 	det vi kan för att alla ska bli så bra som möjligt.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chemeClr val="tx2">
                    <a:lumMod val="50000"/>
                  </a:schemeClr>
                </a:solidFill>
                <a:effectLst/>
                <a:uLnTx/>
                <a:uFillTx/>
                <a:ea typeface="+mn-ea"/>
                <a:cs typeface="+mn-cs"/>
              </a:rPr>
              <a:t>	- Seriematcher siktar vi på att ha 13 personer till varje match. Detta för att ha en avbytare på 	respektive position (back, 	mittfältare och forward).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400" noProof="0" dirty="0">
                <a:solidFill>
                  <a:schemeClr val="tx2">
                    <a:lumMod val="50000"/>
                  </a:schemeClr>
                </a:solidFill>
              </a:rPr>
              <a:t>	</a:t>
            </a: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p:txBody>
      </p:sp>
      <p:pic>
        <p:nvPicPr>
          <p:cNvPr id="2" name="Bildobjekt 1">
            <a:extLst>
              <a:ext uri="{FF2B5EF4-FFF2-40B4-BE49-F238E27FC236}">
                <a16:creationId xmlns:a16="http://schemas.microsoft.com/office/drawing/2014/main" id="{7B817768-8B5C-F4C6-76FE-95A20DF3AC3B}"/>
              </a:ext>
            </a:extLst>
          </p:cNvPr>
          <p:cNvPicPr>
            <a:picLocks noChangeAspect="1"/>
          </p:cNvPicPr>
          <p:nvPr/>
        </p:nvPicPr>
        <p:blipFill>
          <a:blip r:embed="rId2"/>
          <a:stretch>
            <a:fillRect/>
          </a:stretch>
        </p:blipFill>
        <p:spPr>
          <a:xfrm>
            <a:off x="10389504" y="5108131"/>
            <a:ext cx="1548607" cy="1749869"/>
          </a:xfrm>
          <a:prstGeom prst="rect">
            <a:avLst/>
          </a:prstGeom>
        </p:spPr>
      </p:pic>
    </p:spTree>
    <p:extLst>
      <p:ext uri="{BB962C8B-B14F-4D97-AF65-F5344CB8AC3E}">
        <p14:creationId xmlns:p14="http://schemas.microsoft.com/office/powerpoint/2010/main" val="22185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D9042D8-5978-4769-849F-C738E868A650}"/>
              </a:ext>
            </a:extLst>
          </p:cNvPr>
          <p:cNvSpPr>
            <a:spLocks noGrp="1"/>
          </p:cNvSpPr>
          <p:nvPr>
            <p:ph type="title"/>
          </p:nvPr>
        </p:nvSpPr>
        <p:spPr/>
        <p:txBody>
          <a:bodyPr/>
          <a:lstStyle/>
          <a:p>
            <a:r>
              <a:rPr lang="sv-SE" dirty="0"/>
              <a:t>Spelregler och viktiga punkter för att vi ska fungera</a:t>
            </a:r>
          </a:p>
        </p:txBody>
      </p:sp>
      <p:sp>
        <p:nvSpPr>
          <p:cNvPr id="7" name="Platshållare för sidfot 1">
            <a:extLst>
              <a:ext uri="{FF2B5EF4-FFF2-40B4-BE49-F238E27FC236}">
                <a16:creationId xmlns:a16="http://schemas.microsoft.com/office/drawing/2014/main" id="{31FA448C-4F02-4D89-9913-1EA8BB2A1FA8}"/>
              </a:ext>
            </a:extLst>
          </p:cNvPr>
          <p:cNvSpPr>
            <a:spLocks noGrp="1"/>
          </p:cNvSpPr>
          <p:nvPr>
            <p:ph type="ftr" sz="quarter" idx="17"/>
          </p:nvPr>
        </p:nvSpPr>
        <p:spPr>
          <a:xfrm>
            <a:off x="439432" y="6548404"/>
            <a:ext cx="4114800" cy="115416"/>
          </a:xfrm>
        </p:spPr>
        <p:txBody>
          <a:bodyPr/>
          <a:lstStyle/>
          <a:p>
            <a:r>
              <a:rPr lang="sv-SE" dirty="0"/>
              <a:t>© Sodexo</a:t>
            </a:r>
            <a:endParaRPr lang="fr-FR" dirty="0"/>
          </a:p>
        </p:txBody>
      </p:sp>
      <p:sp>
        <p:nvSpPr>
          <p:cNvPr id="9" name="textruta 8">
            <a:extLst>
              <a:ext uri="{FF2B5EF4-FFF2-40B4-BE49-F238E27FC236}">
                <a16:creationId xmlns:a16="http://schemas.microsoft.com/office/drawing/2014/main" id="{D23C1409-71CA-49EF-AF17-4BC18AEB9722}"/>
              </a:ext>
            </a:extLst>
          </p:cNvPr>
          <p:cNvSpPr txBox="1"/>
          <p:nvPr/>
        </p:nvSpPr>
        <p:spPr>
          <a:xfrm>
            <a:off x="439432" y="1186108"/>
            <a:ext cx="10515600" cy="5613332"/>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chemeClr val="tx2">
                    <a:lumMod val="50000"/>
                  </a:schemeClr>
                </a:solidFill>
                <a:effectLst/>
                <a:uLnTx/>
                <a:uFillTx/>
                <a:ea typeface="+mn-ea"/>
                <a:cs typeface="+mn-cs"/>
              </a:rPr>
              <a:t>Cuper och matcher</a:t>
            </a:r>
          </a:p>
          <a:p>
            <a:pPr marR="0" lvl="0" algn="l" defTabSz="914400" rtl="0" eaLnBrk="1" fontAlgn="auto" latinLnBrk="0" hangingPunct="1">
              <a:lnSpc>
                <a:spcPct val="90000"/>
              </a:lnSpc>
              <a:spcBef>
                <a:spcPts val="1000"/>
              </a:spcBef>
              <a:spcAft>
                <a:spcPts val="0"/>
              </a:spcAft>
              <a:buClrTx/>
              <a:buSzTx/>
              <a:tabLst/>
              <a:defRPr/>
            </a:pP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r>
              <a:rPr kumimoji="0" lang="sv-SE" sz="1700" b="0" i="0" u="none" strike="noStrike" kern="1200" cap="none" spc="0" normalizeH="0" baseline="0" noProof="0" dirty="0">
                <a:ln>
                  <a:noFill/>
                </a:ln>
                <a:solidFill>
                  <a:schemeClr val="tx2">
                    <a:lumMod val="50000"/>
                  </a:schemeClr>
                </a:solidFill>
                <a:effectLst/>
                <a:uLnTx/>
                <a:uFillTx/>
                <a:ea typeface="+mn-ea"/>
                <a:cs typeface="+mn-cs"/>
              </a:rPr>
              <a:t>- Vi har hittills anmält oss till sex cuper i samma ålderskategori. Ca 24 matcher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r>
              <a:rPr kumimoji="0" lang="sv-SE" sz="1700" b="0" i="0" u="none" strike="noStrike" kern="1200" cap="none" spc="0" normalizeH="0" baseline="0" noProof="0" dirty="0">
                <a:ln>
                  <a:noFill/>
                </a:ln>
                <a:solidFill>
                  <a:schemeClr val="tx2">
                    <a:lumMod val="50000"/>
                  </a:schemeClr>
                </a:solidFill>
                <a:effectLst/>
                <a:uLnTx/>
                <a:uFillTx/>
                <a:ea typeface="+mn-ea"/>
                <a:cs typeface="+mn-cs"/>
              </a:rPr>
              <a:t>- Vi är anmälda till F12 serier i år, vilket innebär att det kommer bli tuffa matcher. </a:t>
            </a:r>
          </a:p>
          <a:p>
            <a:pPr defTabSz="914400">
              <a:lnSpc>
                <a:spcPct val="90000"/>
              </a:lnSpc>
              <a:spcBef>
                <a:spcPts val="1000"/>
              </a:spcBef>
              <a:defRPr/>
            </a:pPr>
            <a:r>
              <a:rPr lang="sv-SE" sz="1600" dirty="0">
                <a:solidFill>
                  <a:schemeClr val="tx2">
                    <a:lumMod val="50000"/>
                  </a:schemeClr>
                </a:solidFill>
              </a:rPr>
              <a:t>	- När man anmäler sitt barn till en cup anmäler man sitt barn att delta på HELA cupen, </a:t>
            </a:r>
          </a:p>
          <a:p>
            <a:pPr defTabSz="914400">
              <a:lnSpc>
                <a:spcPct val="90000"/>
              </a:lnSpc>
              <a:spcBef>
                <a:spcPts val="1000"/>
              </a:spcBef>
              <a:defRPr/>
            </a:pPr>
            <a:r>
              <a:rPr lang="sv-SE" sz="1600" dirty="0">
                <a:solidFill>
                  <a:schemeClr val="tx2">
                    <a:lumMod val="50000"/>
                  </a:schemeClr>
                </a:solidFill>
              </a:rPr>
              <a:t>	man kan inte välja ut enskilda matcher. Det är tränarna som beslutar om laguppställning </a:t>
            </a:r>
          </a:p>
          <a:p>
            <a:pPr defTabSz="914400">
              <a:lnSpc>
                <a:spcPct val="90000"/>
              </a:lnSpc>
              <a:spcBef>
                <a:spcPts val="1000"/>
              </a:spcBef>
              <a:defRPr/>
            </a:pPr>
            <a:r>
              <a:rPr lang="sv-SE" sz="1600" dirty="0">
                <a:solidFill>
                  <a:schemeClr val="tx2">
                    <a:lumMod val="50000"/>
                  </a:schemeClr>
                </a:solidFill>
              </a:rPr>
              <a:t>	till respektive matcher.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chemeClr val="tx2">
                    <a:lumMod val="50000"/>
                  </a:schemeClr>
                </a:solidFill>
                <a:effectLst/>
                <a:uLnTx/>
                <a:uFillTx/>
                <a:ea typeface="+mn-ea"/>
                <a:cs typeface="+mn-cs"/>
              </a:rPr>
              <a:t>Aktiviteter/team Buildings/resor</a:t>
            </a:r>
          </a:p>
          <a:p>
            <a:pPr marR="0" lvl="0" algn="l" defTabSz="914400" rtl="0" eaLnBrk="1" fontAlgn="auto" latinLnBrk="0" hangingPunct="1">
              <a:lnSpc>
                <a:spcPct val="90000"/>
              </a:lnSpc>
              <a:spcBef>
                <a:spcPts val="1000"/>
              </a:spcBef>
              <a:spcAft>
                <a:spcPts val="0"/>
              </a:spcAft>
              <a:buClrTx/>
              <a:buSzTx/>
              <a:tabLst/>
              <a:defRPr/>
            </a:pP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r>
              <a:rPr kumimoji="0" lang="sv-SE" sz="1700" b="0" i="0" u="none" strike="noStrike" kern="1200" cap="none" spc="0" normalizeH="0" baseline="0" noProof="0" dirty="0">
                <a:ln>
                  <a:noFill/>
                </a:ln>
                <a:solidFill>
                  <a:schemeClr val="tx2">
                    <a:lumMod val="50000"/>
                  </a:schemeClr>
                </a:solidFill>
                <a:effectLst/>
                <a:uLnTx/>
                <a:uFillTx/>
                <a:ea typeface="+mn-ea"/>
                <a:cs typeface="+mn-cs"/>
              </a:rPr>
              <a:t>- Spelarmöte och teorigenomgång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  Kost </a:t>
            </a:r>
            <a:endParaRPr kumimoji="0" lang="sv-SE" sz="1700" b="0" i="0" u="none" strike="noStrike" kern="1200" cap="none" spc="0" normalizeH="0" baseline="0" noProof="0" dirty="0">
              <a:ln>
                <a:noFill/>
              </a:ln>
              <a:solidFill>
                <a:schemeClr val="tx2">
                  <a:lumMod val="50000"/>
                </a:schemeClr>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r>
              <a:rPr kumimoji="0" lang="sv-SE" sz="1700" b="0" i="0" u="none" strike="noStrike" kern="1200" cap="none" spc="0" normalizeH="0" baseline="0" noProof="0" dirty="0">
                <a:ln>
                  <a:noFill/>
                </a:ln>
                <a:solidFill>
                  <a:schemeClr val="tx2">
                    <a:lumMod val="50000"/>
                  </a:schemeClr>
                </a:solidFill>
                <a:effectLst/>
                <a:uLnTx/>
                <a:uFillTx/>
                <a:ea typeface="+mn-ea"/>
                <a:cs typeface="+mn-cs"/>
              </a:rPr>
              <a:t>- Håller på att undersöka möjliga team-</a:t>
            </a:r>
            <a:r>
              <a:rPr kumimoji="0" lang="sv-SE" sz="1700" b="0" i="0" u="none" strike="noStrike" kern="1200" cap="none" spc="0" normalizeH="0" baseline="0" noProof="0" dirty="0" err="1">
                <a:ln>
                  <a:noFill/>
                </a:ln>
                <a:solidFill>
                  <a:schemeClr val="tx2">
                    <a:lumMod val="50000"/>
                  </a:schemeClr>
                </a:solidFill>
                <a:effectLst/>
                <a:uLnTx/>
                <a:uFillTx/>
                <a:ea typeface="+mn-ea"/>
                <a:cs typeface="+mn-cs"/>
              </a:rPr>
              <a:t>building</a:t>
            </a:r>
            <a:r>
              <a:rPr kumimoji="0" lang="sv-SE" sz="1700" b="0" i="0" u="none" strike="noStrike" kern="1200" cap="none" spc="0" normalizeH="0" baseline="0" noProof="0" dirty="0">
                <a:ln>
                  <a:noFill/>
                </a:ln>
                <a:solidFill>
                  <a:schemeClr val="tx2">
                    <a:lumMod val="50000"/>
                  </a:schemeClr>
                </a:solidFill>
                <a:effectLst/>
                <a:uLnTx/>
                <a:uFillTx/>
                <a:ea typeface="+mn-ea"/>
                <a:cs typeface="+mn-cs"/>
              </a:rPr>
              <a:t> aktiviteter i närområdet. Här tar vi jättegärna 	stöttning av någon av er som har kloka och intressanta idéer.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700" dirty="0">
                <a:solidFill>
                  <a:schemeClr val="tx2">
                    <a:lumMod val="50000"/>
                  </a:schemeClr>
                </a:solidFill>
              </a:rPr>
              <a:t>    	</a:t>
            </a:r>
            <a:r>
              <a:rPr kumimoji="0" lang="sv-SE" sz="1700" b="0" i="0" u="none" strike="noStrike" kern="1200" cap="none" spc="0" normalizeH="0" baseline="0" noProof="0" dirty="0">
                <a:ln>
                  <a:noFill/>
                </a:ln>
                <a:solidFill>
                  <a:schemeClr val="tx2">
                    <a:lumMod val="50000"/>
                  </a:schemeClr>
                </a:solidFill>
                <a:effectLst/>
                <a:uLnTx/>
                <a:uFillTx/>
                <a:ea typeface="+mn-ea"/>
                <a:cs typeface="+mn-cs"/>
              </a:rPr>
              <a:t>.</a:t>
            </a:r>
          </a:p>
        </p:txBody>
      </p:sp>
      <p:pic>
        <p:nvPicPr>
          <p:cNvPr id="2" name="Bildobjekt 1">
            <a:extLst>
              <a:ext uri="{FF2B5EF4-FFF2-40B4-BE49-F238E27FC236}">
                <a16:creationId xmlns:a16="http://schemas.microsoft.com/office/drawing/2014/main" id="{118341D5-A815-4E0B-3AB9-0A085F57995C}"/>
              </a:ext>
            </a:extLst>
          </p:cNvPr>
          <p:cNvPicPr>
            <a:picLocks noChangeAspect="1"/>
          </p:cNvPicPr>
          <p:nvPr/>
        </p:nvPicPr>
        <p:blipFill>
          <a:blip r:embed="rId2"/>
          <a:stretch>
            <a:fillRect/>
          </a:stretch>
        </p:blipFill>
        <p:spPr>
          <a:xfrm>
            <a:off x="10348422" y="4975825"/>
            <a:ext cx="1548607" cy="1749869"/>
          </a:xfrm>
          <a:prstGeom prst="rect">
            <a:avLst/>
          </a:prstGeom>
        </p:spPr>
      </p:pic>
    </p:spTree>
    <p:extLst>
      <p:ext uri="{BB962C8B-B14F-4D97-AF65-F5344CB8AC3E}">
        <p14:creationId xmlns:p14="http://schemas.microsoft.com/office/powerpoint/2010/main" val="334047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566A7E77-68B9-4853-9883-AA7E7678F874}"/>
              </a:ext>
            </a:extLst>
          </p:cNvPr>
          <p:cNvSpPr>
            <a:spLocks noGrp="1"/>
          </p:cNvSpPr>
          <p:nvPr>
            <p:ph type="ftr" sz="quarter" idx="17"/>
          </p:nvPr>
        </p:nvSpPr>
        <p:spPr>
          <a:xfrm>
            <a:off x="439432" y="6548404"/>
            <a:ext cx="4114800" cy="115416"/>
          </a:xfrm>
        </p:spPr>
        <p:txBody>
          <a:bodyPr anchor="ctr">
            <a:normAutofit/>
          </a:bodyPr>
          <a:lstStyle/>
          <a:p>
            <a:pPr>
              <a:lnSpc>
                <a:spcPct val="90000"/>
              </a:lnSpc>
              <a:spcAft>
                <a:spcPts val="600"/>
              </a:spcAft>
            </a:pPr>
            <a:r>
              <a:rPr lang="sv-SE" sz="400"/>
              <a:t>Välj "Infoga". Klicka på "Sidhuvud/sidfot" i verktygsfältet. Ta bort texten här genom att bocka ur rutan eller skriv in text om du vill använda sidfot. "Använd för alla"</a:t>
            </a:r>
            <a:endParaRPr lang="fr-FR" sz="400"/>
          </a:p>
        </p:txBody>
      </p:sp>
      <p:sp>
        <p:nvSpPr>
          <p:cNvPr id="12" name="Text Placeholder 2">
            <a:extLst>
              <a:ext uri="{FF2B5EF4-FFF2-40B4-BE49-F238E27FC236}">
                <a16:creationId xmlns:a16="http://schemas.microsoft.com/office/drawing/2014/main" id="{E7FFBA56-46A2-87EE-4397-2221088622B0}"/>
              </a:ext>
            </a:extLst>
          </p:cNvPr>
          <p:cNvSpPr>
            <a:spLocks noGrp="1"/>
          </p:cNvSpPr>
          <p:nvPr>
            <p:ph type="body" sz="quarter" idx="19"/>
          </p:nvPr>
        </p:nvSpPr>
        <p:spPr>
          <a:xfrm>
            <a:off x="442912" y="1596571"/>
            <a:ext cx="11269662" cy="3437351"/>
          </a:xfrm>
        </p:spPr>
        <p:txBody>
          <a:bodyPr/>
          <a:lstStyle/>
          <a:p>
            <a:pPr marL="285750" indent="-285750">
              <a:buFont typeface="Arial" panose="020B0604020202020204" pitchFamily="34" charset="0"/>
              <a:buChar char="•"/>
            </a:pPr>
            <a:r>
              <a:rPr lang="en-US" sz="1700" dirty="0" err="1">
                <a:solidFill>
                  <a:schemeClr val="tx2">
                    <a:lumMod val="50000"/>
                  </a:schemeClr>
                </a:solidFill>
              </a:rPr>
              <a:t>Utgå</a:t>
            </a:r>
            <a:r>
              <a:rPr lang="en-US" sz="1700" dirty="0">
                <a:solidFill>
                  <a:schemeClr val="tx2">
                    <a:lumMod val="50000"/>
                  </a:schemeClr>
                </a:solidFill>
              </a:rPr>
              <a:t> </a:t>
            </a:r>
            <a:r>
              <a:rPr lang="en-US" sz="1700" dirty="0" err="1">
                <a:solidFill>
                  <a:schemeClr val="tx2">
                    <a:lumMod val="50000"/>
                  </a:schemeClr>
                </a:solidFill>
              </a:rPr>
              <a:t>från</a:t>
            </a:r>
            <a:r>
              <a:rPr lang="en-US" sz="1700" dirty="0">
                <a:solidFill>
                  <a:schemeClr val="tx2">
                    <a:lumMod val="50000"/>
                  </a:schemeClr>
                </a:solidFill>
              </a:rPr>
              <a:t> </a:t>
            </a:r>
            <a:r>
              <a:rPr lang="en-US" sz="1700" dirty="0" err="1">
                <a:solidFill>
                  <a:schemeClr val="tx2">
                    <a:lumMod val="50000"/>
                  </a:schemeClr>
                </a:solidFill>
              </a:rPr>
              <a:t>att</a:t>
            </a:r>
            <a:r>
              <a:rPr lang="en-US" sz="1700" dirty="0">
                <a:solidFill>
                  <a:schemeClr val="tx2">
                    <a:lumMod val="50000"/>
                  </a:schemeClr>
                </a:solidFill>
              </a:rPr>
              <a:t> ha 2 </a:t>
            </a:r>
            <a:r>
              <a:rPr lang="en-US" sz="1700" dirty="0" err="1">
                <a:solidFill>
                  <a:schemeClr val="tx2">
                    <a:lumMod val="50000"/>
                  </a:schemeClr>
                </a:solidFill>
              </a:rPr>
              <a:t>försäljningsaktivitet</a:t>
            </a:r>
            <a:r>
              <a:rPr lang="en-US" sz="1700" dirty="0">
                <a:solidFill>
                  <a:schemeClr val="tx2">
                    <a:lumMod val="50000"/>
                  </a:schemeClr>
                </a:solidFill>
              </a:rPr>
              <a:t> I </a:t>
            </a:r>
            <a:r>
              <a:rPr lang="en-US" sz="1700" dirty="0" err="1">
                <a:solidFill>
                  <a:schemeClr val="tx2">
                    <a:lumMod val="50000"/>
                  </a:schemeClr>
                </a:solidFill>
              </a:rPr>
              <a:t>början</a:t>
            </a:r>
            <a:r>
              <a:rPr lang="en-US" sz="1700" dirty="0">
                <a:solidFill>
                  <a:schemeClr val="tx2">
                    <a:lumMod val="50000"/>
                  </a:schemeClr>
                </a:solidFill>
              </a:rPr>
              <a:t> av </a:t>
            </a:r>
            <a:r>
              <a:rPr lang="en-US" sz="1700" dirty="0" err="1">
                <a:solidFill>
                  <a:schemeClr val="tx2">
                    <a:lumMod val="50000"/>
                  </a:schemeClr>
                </a:solidFill>
              </a:rPr>
              <a:t>säsongen</a:t>
            </a:r>
            <a:r>
              <a:rPr lang="en-US" sz="1700" dirty="0">
                <a:solidFill>
                  <a:schemeClr val="tx2">
                    <a:lumMod val="50000"/>
                  </a:schemeClr>
                </a:solidFill>
              </a:rPr>
              <a:t> </a:t>
            </a:r>
            <a:r>
              <a:rPr lang="en-US" sz="1700" dirty="0" err="1">
                <a:solidFill>
                  <a:schemeClr val="tx2">
                    <a:lumMod val="50000"/>
                  </a:schemeClr>
                </a:solidFill>
              </a:rPr>
              <a:t>och</a:t>
            </a:r>
            <a:r>
              <a:rPr lang="en-US" sz="1700" dirty="0">
                <a:solidFill>
                  <a:schemeClr val="tx2">
                    <a:lumMod val="50000"/>
                  </a:schemeClr>
                </a:solidFill>
              </a:rPr>
              <a:t> I </a:t>
            </a:r>
            <a:r>
              <a:rPr lang="en-US" sz="1700" dirty="0" err="1">
                <a:solidFill>
                  <a:schemeClr val="tx2">
                    <a:lumMod val="50000"/>
                  </a:schemeClr>
                </a:solidFill>
              </a:rPr>
              <a:t>slutet</a:t>
            </a:r>
            <a:endParaRPr lang="en-US" sz="1700" dirty="0">
              <a:solidFill>
                <a:schemeClr val="tx2">
                  <a:lumMod val="50000"/>
                </a:schemeClr>
              </a:solidFill>
            </a:endParaRPr>
          </a:p>
          <a:p>
            <a:r>
              <a:rPr lang="en-US" sz="1700" dirty="0">
                <a:solidFill>
                  <a:schemeClr val="tx2">
                    <a:lumMod val="50000"/>
                  </a:schemeClr>
                </a:solidFill>
              </a:rPr>
              <a:t> </a:t>
            </a:r>
          </a:p>
          <a:p>
            <a:pPr marL="285750" indent="-285750">
              <a:buFont typeface="Arial" panose="020B0604020202020204" pitchFamily="34" charset="0"/>
              <a:buChar char="•"/>
            </a:pPr>
            <a:r>
              <a:rPr lang="en-US" sz="1700" dirty="0">
                <a:solidFill>
                  <a:schemeClr val="tx2">
                    <a:lumMod val="50000"/>
                  </a:schemeClr>
                </a:solidFill>
              </a:rPr>
              <a:t>Vi </a:t>
            </a:r>
            <a:r>
              <a:rPr lang="en-US" sz="1700" dirty="0" err="1">
                <a:solidFill>
                  <a:schemeClr val="tx2">
                    <a:lumMod val="50000"/>
                  </a:schemeClr>
                </a:solidFill>
              </a:rPr>
              <a:t>behöver</a:t>
            </a:r>
            <a:r>
              <a:rPr lang="en-US" sz="1700" dirty="0">
                <a:solidFill>
                  <a:schemeClr val="tx2">
                    <a:lumMod val="50000"/>
                  </a:schemeClr>
                </a:solidFill>
              </a:rPr>
              <a:t> sponsoring </a:t>
            </a:r>
          </a:p>
          <a:p>
            <a:endParaRPr lang="en-US" sz="1700" dirty="0">
              <a:solidFill>
                <a:schemeClr val="tx2">
                  <a:lumMod val="50000"/>
                </a:schemeClr>
              </a:solidFill>
            </a:endParaRPr>
          </a:p>
          <a:p>
            <a:pPr marL="285750" indent="-285750">
              <a:buFont typeface="Arial" panose="020B0604020202020204" pitchFamily="34" charset="0"/>
              <a:buChar char="•"/>
            </a:pPr>
            <a:r>
              <a:rPr lang="en-US" sz="1700" dirty="0">
                <a:solidFill>
                  <a:schemeClr val="tx2">
                    <a:lumMod val="50000"/>
                  </a:schemeClr>
                </a:solidFill>
              </a:rPr>
              <a:t>Ska </a:t>
            </a:r>
            <a:r>
              <a:rPr lang="en-US" sz="1700" dirty="0" err="1">
                <a:solidFill>
                  <a:schemeClr val="tx2">
                    <a:lumMod val="50000"/>
                  </a:schemeClr>
                </a:solidFill>
              </a:rPr>
              <a:t>en</a:t>
            </a:r>
            <a:r>
              <a:rPr lang="en-US" sz="1700" dirty="0">
                <a:solidFill>
                  <a:schemeClr val="tx2">
                    <a:lumMod val="50000"/>
                  </a:schemeClr>
                </a:solidFill>
              </a:rPr>
              <a:t> </a:t>
            </a:r>
            <a:r>
              <a:rPr lang="en-US" sz="1700" dirty="0" err="1">
                <a:solidFill>
                  <a:schemeClr val="tx2">
                    <a:lumMod val="50000"/>
                  </a:schemeClr>
                </a:solidFill>
              </a:rPr>
              <a:t>försäljning</a:t>
            </a:r>
            <a:r>
              <a:rPr lang="en-US" sz="1700" dirty="0">
                <a:solidFill>
                  <a:schemeClr val="tx2">
                    <a:lumMod val="50000"/>
                  </a:schemeClr>
                </a:solidFill>
              </a:rPr>
              <a:t>/</a:t>
            </a:r>
            <a:r>
              <a:rPr lang="en-US" sz="1700" dirty="0" err="1">
                <a:solidFill>
                  <a:schemeClr val="tx2">
                    <a:lumMod val="50000"/>
                  </a:schemeClr>
                </a:solidFill>
              </a:rPr>
              <a:t>sponsorgrupp</a:t>
            </a:r>
            <a:endParaRPr lang="en-US" sz="1700" dirty="0">
              <a:solidFill>
                <a:schemeClr val="tx2">
                  <a:lumMod val="50000"/>
                </a:schemeClr>
              </a:solidFill>
            </a:endParaRPr>
          </a:p>
          <a:p>
            <a:pPr marL="285750" indent="-285750">
              <a:buFont typeface="Arial" panose="020B0604020202020204" pitchFamily="34" charset="0"/>
              <a:buChar char="•"/>
            </a:pPr>
            <a:endParaRPr lang="en-US" sz="1700" dirty="0">
              <a:solidFill>
                <a:schemeClr val="tx2">
                  <a:lumMod val="50000"/>
                </a:schemeClr>
              </a:solidFill>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planerar för två försäljningar denna säsong. </a:t>
            </a:r>
          </a:p>
          <a:p>
            <a:pPr marL="342900" lvl="0" indent="-342900">
              <a:lnSpc>
                <a:spcPct val="107000"/>
              </a:lnSpc>
              <a:buFont typeface="+mj-lt"/>
              <a:buAutoNum type="arabicPeriod"/>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Första försäljning blir nu, toa/hushållspapper. Förslaget är att man säljer 15 balar /spelare + att kassör lägger ut i gruppen ”Sköna, vackra Bergnäset” för lagförsäljning.</a:t>
            </a:r>
          </a:p>
          <a:p>
            <a:pPr marL="342900" lvl="0" indent="-342900">
              <a:lnSpc>
                <a:spcPct val="107000"/>
              </a:lnSpc>
              <a:spcAft>
                <a:spcPts val="800"/>
              </a:spcAft>
              <a:buFont typeface="+mj-lt"/>
              <a:buAutoNum type="arabicPeriod"/>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Förslag att sälja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Ullmax</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månadsskiftet aug/sep. </a:t>
            </a:r>
          </a:p>
          <a:p>
            <a:pPr marL="285750" indent="-285750">
              <a:buFont typeface="Arial" panose="020B0604020202020204" pitchFamily="34" charset="0"/>
              <a:buChar char="•"/>
            </a:pPr>
            <a:endParaRPr lang="en-US" sz="1700" dirty="0">
              <a:solidFill>
                <a:schemeClr val="tx2">
                  <a:lumMod val="50000"/>
                </a:schemeClr>
              </a:solidFill>
            </a:endParaRPr>
          </a:p>
          <a:p>
            <a:pPr marL="285750" indent="-285750">
              <a:buFont typeface="Arial" panose="020B0604020202020204" pitchFamily="34" charset="0"/>
              <a:buChar char="•"/>
            </a:pPr>
            <a:endParaRPr lang="en-US" dirty="0"/>
          </a:p>
        </p:txBody>
      </p:sp>
      <p:sp>
        <p:nvSpPr>
          <p:cNvPr id="7" name="Rubrik 6">
            <a:extLst>
              <a:ext uri="{FF2B5EF4-FFF2-40B4-BE49-F238E27FC236}">
                <a16:creationId xmlns:a16="http://schemas.microsoft.com/office/drawing/2014/main" id="{C194EEA7-FB49-9B81-A830-FC5479E3FDBC}"/>
              </a:ext>
            </a:extLst>
          </p:cNvPr>
          <p:cNvSpPr>
            <a:spLocks noGrp="1"/>
          </p:cNvSpPr>
          <p:nvPr>
            <p:ph type="title"/>
          </p:nvPr>
        </p:nvSpPr>
        <p:spPr>
          <a:xfrm>
            <a:off x="443280" y="489839"/>
            <a:ext cx="10515600" cy="346249"/>
          </a:xfrm>
        </p:spPr>
        <p:txBody>
          <a:bodyPr anchor="ctr">
            <a:normAutofit/>
          </a:bodyPr>
          <a:lstStyle/>
          <a:p>
            <a:r>
              <a:rPr lang="sv-SE" dirty="0"/>
              <a:t>Försäljning och sponsring</a:t>
            </a:r>
          </a:p>
        </p:txBody>
      </p:sp>
      <p:pic>
        <p:nvPicPr>
          <p:cNvPr id="15" name="Bildobjekt 14">
            <a:extLst>
              <a:ext uri="{FF2B5EF4-FFF2-40B4-BE49-F238E27FC236}">
                <a16:creationId xmlns:a16="http://schemas.microsoft.com/office/drawing/2014/main" id="{EB2FF5B8-613D-6F15-1236-D45CA085541A}"/>
              </a:ext>
            </a:extLst>
          </p:cNvPr>
          <p:cNvPicPr>
            <a:picLocks noChangeAspect="1"/>
          </p:cNvPicPr>
          <p:nvPr/>
        </p:nvPicPr>
        <p:blipFill>
          <a:blip r:embed="rId2"/>
          <a:stretch>
            <a:fillRect/>
          </a:stretch>
        </p:blipFill>
        <p:spPr>
          <a:xfrm>
            <a:off x="10363200" y="4994298"/>
            <a:ext cx="1548607" cy="1749869"/>
          </a:xfrm>
          <a:prstGeom prst="rect">
            <a:avLst/>
          </a:prstGeom>
        </p:spPr>
      </p:pic>
    </p:spTree>
    <p:extLst>
      <p:ext uri="{BB962C8B-B14F-4D97-AF65-F5344CB8AC3E}">
        <p14:creationId xmlns:p14="http://schemas.microsoft.com/office/powerpoint/2010/main" val="422477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BD16A8A2-CF7A-02DC-7C5A-0DD903E77AA0}"/>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5" name="Rubrik 4">
            <a:extLst>
              <a:ext uri="{FF2B5EF4-FFF2-40B4-BE49-F238E27FC236}">
                <a16:creationId xmlns:a16="http://schemas.microsoft.com/office/drawing/2014/main" id="{B0A7C3C5-3B70-70CE-436C-CE98B6AB2C73}"/>
              </a:ext>
            </a:extLst>
          </p:cNvPr>
          <p:cNvSpPr>
            <a:spLocks noGrp="1"/>
          </p:cNvSpPr>
          <p:nvPr>
            <p:ph type="title"/>
          </p:nvPr>
        </p:nvSpPr>
        <p:spPr/>
        <p:txBody>
          <a:bodyPr/>
          <a:lstStyle/>
          <a:p>
            <a:r>
              <a:rPr lang="sv-SE" dirty="0"/>
              <a:t>Ekonomi</a:t>
            </a:r>
          </a:p>
        </p:txBody>
      </p:sp>
      <p:pic>
        <p:nvPicPr>
          <p:cNvPr id="9" name="Bildobjekt 8">
            <a:extLst>
              <a:ext uri="{FF2B5EF4-FFF2-40B4-BE49-F238E27FC236}">
                <a16:creationId xmlns:a16="http://schemas.microsoft.com/office/drawing/2014/main" id="{24699E87-DEF2-EEBC-A462-7751A4B50D4E}"/>
              </a:ext>
            </a:extLst>
          </p:cNvPr>
          <p:cNvPicPr>
            <a:picLocks noChangeAspect="1"/>
          </p:cNvPicPr>
          <p:nvPr/>
        </p:nvPicPr>
        <p:blipFill>
          <a:blip r:embed="rId2"/>
          <a:stretch>
            <a:fillRect/>
          </a:stretch>
        </p:blipFill>
        <p:spPr>
          <a:xfrm>
            <a:off x="439432" y="1268095"/>
            <a:ext cx="4981575" cy="3143250"/>
          </a:xfrm>
          <a:prstGeom prst="rect">
            <a:avLst/>
          </a:prstGeom>
        </p:spPr>
      </p:pic>
      <p:pic>
        <p:nvPicPr>
          <p:cNvPr id="10" name="Bildobjekt 9">
            <a:extLst>
              <a:ext uri="{FF2B5EF4-FFF2-40B4-BE49-F238E27FC236}">
                <a16:creationId xmlns:a16="http://schemas.microsoft.com/office/drawing/2014/main" id="{42B384E0-420F-14DF-E228-60F243ECDE1B}"/>
              </a:ext>
            </a:extLst>
          </p:cNvPr>
          <p:cNvPicPr>
            <a:picLocks noChangeAspect="1"/>
          </p:cNvPicPr>
          <p:nvPr/>
        </p:nvPicPr>
        <p:blipFill>
          <a:blip r:embed="rId3"/>
          <a:stretch>
            <a:fillRect/>
          </a:stretch>
        </p:blipFill>
        <p:spPr>
          <a:xfrm>
            <a:off x="10312400" y="4913951"/>
            <a:ext cx="1548607" cy="1749869"/>
          </a:xfrm>
          <a:prstGeom prst="rect">
            <a:avLst/>
          </a:prstGeom>
        </p:spPr>
      </p:pic>
      <p:sp>
        <p:nvSpPr>
          <p:cNvPr id="4" name="textruta 3">
            <a:extLst>
              <a:ext uri="{FF2B5EF4-FFF2-40B4-BE49-F238E27FC236}">
                <a16:creationId xmlns:a16="http://schemas.microsoft.com/office/drawing/2014/main" id="{FD74F79F-95CB-CEA5-3237-2EA79E3CE9A8}"/>
              </a:ext>
            </a:extLst>
          </p:cNvPr>
          <p:cNvSpPr txBox="1"/>
          <p:nvPr/>
        </p:nvSpPr>
        <p:spPr>
          <a:xfrm>
            <a:off x="439432" y="4614701"/>
            <a:ext cx="6097384" cy="281231"/>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BAIK- kansliet kommer att belasta lagkassan med årlig avgift på 400 kr/spelare. </a:t>
            </a:r>
          </a:p>
        </p:txBody>
      </p:sp>
    </p:spTree>
    <p:extLst>
      <p:ext uri="{BB962C8B-B14F-4D97-AF65-F5344CB8AC3E}">
        <p14:creationId xmlns:p14="http://schemas.microsoft.com/office/powerpoint/2010/main" val="38982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8E2F2A3-8B8F-4972-A4B1-42BC70164C0B}"/>
              </a:ext>
            </a:extLst>
          </p:cNvPr>
          <p:cNvSpPr>
            <a:spLocks noGrp="1"/>
          </p:cNvSpPr>
          <p:nvPr>
            <p:ph type="ftr" sz="quarter" idx="17"/>
          </p:nvPr>
        </p:nvSpPr>
        <p:spPr/>
        <p:txBody>
          <a:bodyPr/>
          <a:lstStyle/>
          <a:p>
            <a:r>
              <a:rPr lang="sv-SE"/>
              <a:t>Välj "Infoga". Klicka på "Sidhuvud/sidfot" i verktygsfältet. Ta bort texten här genom att bocka ur rutan eller skriv in text om du vill använda sidfot. "Använd för alla"</a:t>
            </a:r>
            <a:endParaRPr lang="fr-FR" dirty="0"/>
          </a:p>
        </p:txBody>
      </p:sp>
      <p:sp>
        <p:nvSpPr>
          <p:cNvPr id="5" name="Rubrik 4">
            <a:extLst>
              <a:ext uri="{FF2B5EF4-FFF2-40B4-BE49-F238E27FC236}">
                <a16:creationId xmlns:a16="http://schemas.microsoft.com/office/drawing/2014/main" id="{EC898630-3F5E-6D61-1952-DDD31485F3A0}"/>
              </a:ext>
            </a:extLst>
          </p:cNvPr>
          <p:cNvSpPr>
            <a:spLocks noGrp="1"/>
          </p:cNvSpPr>
          <p:nvPr>
            <p:ph type="title"/>
          </p:nvPr>
        </p:nvSpPr>
        <p:spPr/>
        <p:txBody>
          <a:bodyPr/>
          <a:lstStyle/>
          <a:p>
            <a:r>
              <a:rPr lang="sv-SE" dirty="0"/>
              <a:t>Sammanfattning från </a:t>
            </a:r>
            <a:r>
              <a:rPr lang="sv-SE" dirty="0" err="1"/>
              <a:t>förädrarmötet</a:t>
            </a:r>
            <a:r>
              <a:rPr lang="sv-SE" dirty="0"/>
              <a:t> </a:t>
            </a:r>
          </a:p>
        </p:txBody>
      </p:sp>
      <p:sp>
        <p:nvSpPr>
          <p:cNvPr id="8" name="textruta 7">
            <a:extLst>
              <a:ext uri="{FF2B5EF4-FFF2-40B4-BE49-F238E27FC236}">
                <a16:creationId xmlns:a16="http://schemas.microsoft.com/office/drawing/2014/main" id="{6700CFA9-F60D-0309-A9E8-184A2516ABE5}"/>
              </a:ext>
            </a:extLst>
          </p:cNvPr>
          <p:cNvSpPr txBox="1"/>
          <p:nvPr/>
        </p:nvSpPr>
        <p:spPr>
          <a:xfrm>
            <a:off x="507076" y="1305098"/>
            <a:ext cx="11245492" cy="5355312"/>
          </a:xfrm>
          <a:prstGeom prst="rect">
            <a:avLst/>
          </a:prstGeom>
          <a:noFill/>
        </p:spPr>
        <p:txBody>
          <a:bodyPr wrap="square" rtlCol="0">
            <a:spAutoFit/>
          </a:bodyPr>
          <a:lstStyle/>
          <a:p>
            <a:pPr algn="just"/>
            <a:endPar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pPr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Några sammanfattande punkter på det vi gick genom på föräldramötet samt de beslut som togs. Total 11 närvarande föräldrar och tränare. </a:t>
            </a:r>
          </a:p>
          <a:p>
            <a:pPr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Ny lagledare tillsammans med Moa är Madelene Törnkvist (Isabelles Mamma) </a:t>
            </a:r>
          </a:p>
          <a:p>
            <a:pPr marL="45720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Ny kassör blir Jenny Hägg</a:t>
            </a:r>
          </a:p>
          <a:p>
            <a:pPr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Beslut att försäljningsgruppen tar på sig uppdraget att ta fram förslag på försäljningsaktivitet. Försäljningsgruppen består utav Magnus Höglund och Gustav Rosenius </a:t>
            </a:r>
          </a:p>
          <a:p>
            <a:pPr marL="45720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1000 kr per säsong kommer vi ta ut per spelare. </a:t>
            </a:r>
            <a:r>
              <a:rPr lang="sv-SE" sz="1000" dirty="0" err="1">
                <a:solidFill>
                  <a:srgbClr val="2A295C"/>
                </a:solidFill>
                <a:effectLst/>
                <a:latin typeface="Arial" panose="020B0604020202020204" pitchFamily="34" charset="0"/>
                <a:ea typeface="Arial" panose="020B0604020202020204" pitchFamily="34" charset="0"/>
                <a:cs typeface="Times New Roman" panose="02020603050405020304" pitchFamily="18" charset="0"/>
              </a:rPr>
              <a:t>Swish</a:t>
            </a: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kontot 1234905899 obs. märk betalningen med </a:t>
            </a:r>
            <a:r>
              <a:rPr lang="sv-SE" sz="1000" u="sng"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F13 säsong namn</a:t>
            </a: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på era kids exempel :-) (F13 säsong Isabelle Nikka) </a:t>
            </a:r>
          </a:p>
          <a:p>
            <a:pPr marL="45720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Något som har framkommit genom spelarmötet är att tjejerna vill att föräldrar hejar på och stöttar och coacher coachar laget. </a:t>
            </a:r>
          </a:p>
          <a:p>
            <a:pPr marL="45720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Förslag på lagaktivitet mottages gärna från er för att främja lagandan. </a:t>
            </a:r>
          </a:p>
          <a:p>
            <a:pPr marL="457200" algn="just"/>
            <a:r>
              <a:rPr lang="sv-SE"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När vi spelar bortamatcher samlas vi alltid vid kansliet för samkörning </a:t>
            </a:r>
          </a:p>
          <a:p>
            <a:pPr marL="45720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Vi kommer utse någon som inte var närvarande på föräldramötet för att ta på sig rollen som </a:t>
            </a:r>
          </a:p>
          <a:p>
            <a:pPr indent="449580" algn="just"/>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sponsoransvarige om ingen meddela att de frivilligt anmäler sig innan 10e maj. </a:t>
            </a:r>
          </a:p>
          <a:p>
            <a:pPr marL="1127760" algn="just"/>
            <a:r>
              <a:rPr lang="sv-SE"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a:p>
            <a:pPr algn="just"/>
            <a:r>
              <a:rPr lang="sv-SE"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endPar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buFont typeface="Symbol" panose="05050102010706020507" pitchFamily="18" charset="2"/>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Cuper som vi kommer delta i </a:t>
            </a:r>
          </a:p>
          <a:p>
            <a:pPr marL="342900" lvl="0" indent="-342900" algn="just">
              <a:buFont typeface="Arial" panose="020B0604020202020204" pitchFamily="34" charset="0"/>
              <a:buChar char="-"/>
            </a:pPr>
            <a:r>
              <a:rPr lang="sv-SE" sz="1000" dirty="0" err="1">
                <a:solidFill>
                  <a:srgbClr val="2A295C"/>
                </a:solidFill>
                <a:effectLst/>
                <a:latin typeface="Arial" panose="020B0604020202020204" pitchFamily="34" charset="0"/>
                <a:ea typeface="Arial" panose="020B0604020202020204" pitchFamily="34" charset="0"/>
                <a:cs typeface="Times New Roman" panose="02020603050405020304" pitchFamily="18" charset="0"/>
              </a:rPr>
              <a:t>Fritsolssonscupen</a:t>
            </a: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(april)</a:t>
            </a:r>
          </a:p>
          <a:p>
            <a:pPr marL="342900" lvl="0" indent="-342900" algn="just">
              <a:buFont typeface="Arial" panose="020B0604020202020204" pitchFamily="34" charset="0"/>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Examenscupen (1 juni)</a:t>
            </a:r>
          </a:p>
          <a:p>
            <a:pPr marL="342900" lvl="0" indent="-342900" algn="just">
              <a:buFont typeface="Arial" panose="020B0604020202020204" pitchFamily="34" charset="0"/>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PSG (28-30e juni)</a:t>
            </a:r>
          </a:p>
          <a:p>
            <a:pPr marL="342900" lvl="0" indent="-342900" algn="just">
              <a:buFont typeface="Arial" panose="020B0604020202020204" pitchFamily="34" charset="0"/>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Gif Cupen (början av augusti)</a:t>
            </a:r>
          </a:p>
          <a:p>
            <a:pPr marL="342900" lvl="0" indent="-342900" algn="just">
              <a:buFont typeface="Arial" panose="020B0604020202020204" pitchFamily="34" charset="0"/>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BD </a:t>
            </a:r>
            <a:r>
              <a:rPr lang="sv-SE" sz="1000" dirty="0" err="1">
                <a:solidFill>
                  <a:srgbClr val="2A295C"/>
                </a:solidFill>
                <a:effectLst/>
                <a:latin typeface="Arial" panose="020B0604020202020204" pitchFamily="34" charset="0"/>
                <a:ea typeface="Arial" panose="020B0604020202020204" pitchFamily="34" charset="0"/>
                <a:cs typeface="Times New Roman" panose="02020603050405020304" pitchFamily="18" charset="0"/>
              </a:rPr>
              <a:t>open</a:t>
            </a: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(andra v. i augusti)</a:t>
            </a:r>
          </a:p>
          <a:p>
            <a:pPr marL="342900" lvl="0" indent="-342900" algn="just">
              <a:buFont typeface="Arial" panose="020B0604020202020204" pitchFamily="34" charset="0"/>
              <a:buChar char="-"/>
            </a:pPr>
            <a:r>
              <a:rPr lang="sv-SE" sz="10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Boden Cupen (16–17 sep)</a:t>
            </a:r>
          </a:p>
          <a:p>
            <a:pPr algn="just"/>
            <a:r>
              <a:rPr lang="sv-SE" sz="1800" dirty="0">
                <a:solidFill>
                  <a:srgbClr val="2A295C"/>
                </a:solidFill>
                <a:effectLst/>
                <a:latin typeface="Arial" panose="020B0604020202020204" pitchFamily="34" charset="0"/>
                <a:ea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124689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80694526-E358-1702-7D6B-D6677AF9BC22}"/>
              </a:ext>
            </a:extLst>
          </p:cNvPr>
          <p:cNvPicPr>
            <a:picLocks noChangeAspect="1"/>
          </p:cNvPicPr>
          <p:nvPr/>
        </p:nvPicPr>
        <p:blipFill rotWithShape="1">
          <a:blip r:embed="rId2"/>
          <a:srcRect t="16956" b="14510"/>
          <a:stretch/>
        </p:blipFill>
        <p:spPr>
          <a:xfrm>
            <a:off x="0" y="0"/>
            <a:ext cx="12192000" cy="6858000"/>
          </a:xfrm>
          <a:prstGeom prst="rect">
            <a:avLst/>
          </a:prstGeom>
          <a:noFill/>
        </p:spPr>
      </p:pic>
      <p:sp>
        <p:nvSpPr>
          <p:cNvPr id="2" name="Platshållare för sidfot 1">
            <a:extLst>
              <a:ext uri="{FF2B5EF4-FFF2-40B4-BE49-F238E27FC236}">
                <a16:creationId xmlns:a16="http://schemas.microsoft.com/office/drawing/2014/main" id="{66637873-339B-65FA-03CF-81A8D1DF0C99}"/>
              </a:ext>
            </a:extLst>
          </p:cNvPr>
          <p:cNvSpPr>
            <a:spLocks noGrp="1"/>
          </p:cNvSpPr>
          <p:nvPr>
            <p:ph type="ftr" sz="quarter" idx="17"/>
          </p:nvPr>
        </p:nvSpPr>
        <p:spPr>
          <a:xfrm>
            <a:off x="439432" y="6548404"/>
            <a:ext cx="4114800" cy="115416"/>
          </a:xfrm>
        </p:spPr>
        <p:txBody>
          <a:bodyPr anchor="ctr">
            <a:normAutofit/>
          </a:bodyPr>
          <a:lstStyle/>
          <a:p>
            <a:pPr>
              <a:lnSpc>
                <a:spcPct val="90000"/>
              </a:lnSpc>
              <a:spcAft>
                <a:spcPts val="600"/>
              </a:spcAft>
            </a:pPr>
            <a:r>
              <a:rPr lang="sv-SE" sz="400"/>
              <a:t>Välj "Infoga". Klicka på "Sidhuvud/sidfot" i verktygsfältet. Ta bort texten här genom att bocka ur rutan eller skriv in text om du vill använda sidfot. "Använd för alla"</a:t>
            </a:r>
            <a:endParaRPr lang="fr-FR" sz="400"/>
          </a:p>
        </p:txBody>
      </p:sp>
      <p:sp>
        <p:nvSpPr>
          <p:cNvPr id="3" name="Platshållare för text 2">
            <a:extLst>
              <a:ext uri="{FF2B5EF4-FFF2-40B4-BE49-F238E27FC236}">
                <a16:creationId xmlns:a16="http://schemas.microsoft.com/office/drawing/2014/main" id="{7A097BE2-510E-CBBD-B4F1-51D794A20B03}"/>
              </a:ext>
            </a:extLst>
          </p:cNvPr>
          <p:cNvSpPr>
            <a:spLocks noGrp="1"/>
          </p:cNvSpPr>
          <p:nvPr>
            <p:ph type="title"/>
          </p:nvPr>
        </p:nvSpPr>
        <p:spPr>
          <a:xfrm>
            <a:off x="975295" y="2252137"/>
            <a:ext cx="10515600" cy="346249"/>
          </a:xfrm>
        </p:spPr>
        <p:txBody>
          <a:bodyPr anchor="ctr">
            <a:normAutofit fontScale="90000"/>
          </a:bodyPr>
          <a:lstStyle/>
          <a:p>
            <a:r>
              <a:rPr lang="sv-SE" sz="6000" dirty="0">
                <a:solidFill>
                  <a:schemeClr val="bg1"/>
                </a:solidFill>
              </a:rPr>
              <a:t>Tack</a:t>
            </a:r>
            <a:r>
              <a:rPr lang="sv-SE" dirty="0"/>
              <a:t> </a:t>
            </a:r>
          </a:p>
        </p:txBody>
      </p:sp>
    </p:spTree>
    <p:extLst>
      <p:ext uri="{BB962C8B-B14F-4D97-AF65-F5344CB8AC3E}">
        <p14:creationId xmlns:p14="http://schemas.microsoft.com/office/powerpoint/2010/main" val="169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B3BC101-8E9A-4AB1-9BA0-15AC1780F37D}" vid="{2273A99A-2BB6-40D9-9AAC-C50B9DF30779}"/>
    </a:ext>
  </a:extLst>
</a:theme>
</file>

<file path=ppt/theme/theme2.xml><?xml version="1.0" encoding="utf-8"?>
<a:theme xmlns:a="http://schemas.openxmlformats.org/drawingml/2006/main" name="1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AB3BC101-8E9A-4AB1-9BA0-15AC1780F37D}" vid="{D12E2D27-A789-4EA8-8034-AB9C4D68D02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6C17CC85414974C90E8ABBC27F78CB3" ma:contentTypeVersion="13" ma:contentTypeDescription="Skapa ett nytt dokument." ma:contentTypeScope="" ma:versionID="784966f83143364387be5f92948cb124">
  <xsd:schema xmlns:xsd="http://www.w3.org/2001/XMLSchema" xmlns:xs="http://www.w3.org/2001/XMLSchema" xmlns:p="http://schemas.microsoft.com/office/2006/metadata/properties" xmlns:ns2="4746129c-634d-4588-98a8-221939d69059" xmlns:ns3="52387144-cbef-4d78-847f-ed87d77ac0b3" targetNamespace="http://schemas.microsoft.com/office/2006/metadata/properties" ma:root="true" ma:fieldsID="639955cca552a61cbfade39c025f17c2" ns2:_="" ns3:_="">
    <xsd:import namespace="4746129c-634d-4588-98a8-221939d69059"/>
    <xsd:import namespace="52387144-cbef-4d78-847f-ed87d77ac0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6129c-634d-4588-98a8-221939d690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387144-cbef-4d78-847f-ed87d77ac0b3"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BB939E-A610-4784-B86B-B23AA36F7C87}">
  <ds:schemaRefs>
    <ds:schemaRef ds:uri="http://schemas.microsoft.com/sharepoint/v3/contenttype/forms"/>
  </ds:schemaRefs>
</ds:datastoreItem>
</file>

<file path=customXml/itemProps2.xml><?xml version="1.0" encoding="utf-8"?>
<ds:datastoreItem xmlns:ds="http://schemas.openxmlformats.org/officeDocument/2006/customXml" ds:itemID="{A8EFC9FA-7575-416A-B524-F8804A1A4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6129c-634d-4588-98a8-221939d69059"/>
    <ds:schemaRef ds:uri="52387144-cbef-4d78-847f-ed87d77ac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443675-B469-48B9-B29F-D02D73560EBD}">
  <ds:schemaRef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52387144-cbef-4d78-847f-ed87d77ac0b3"/>
    <ds:schemaRef ds:uri="4746129c-634d-4588-98a8-221939d69059"/>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883</Words>
  <Application>Microsoft Office PowerPoint</Application>
  <PresentationFormat>Bredbild</PresentationFormat>
  <Paragraphs>105</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8</vt:i4>
      </vt:variant>
    </vt:vector>
  </HeadingPairs>
  <TitlesOfParts>
    <vt:vector size="14" baseType="lpstr">
      <vt:lpstr>Amasis MT Pro Black</vt:lpstr>
      <vt:lpstr>Arial</vt:lpstr>
      <vt:lpstr>Calibri</vt:lpstr>
      <vt:lpstr>Symbol</vt:lpstr>
      <vt:lpstr>Sodexo Template</vt:lpstr>
      <vt:lpstr>1_Sodexo Template</vt:lpstr>
      <vt:lpstr>PowerPoint-presentation</vt:lpstr>
      <vt:lpstr>Målsättning</vt:lpstr>
      <vt:lpstr>Spelregler och viktiga punkter för att vi ska fungera bra som ett lag</vt:lpstr>
      <vt:lpstr>Spelregler och viktiga punkter för att vi ska fungera</vt:lpstr>
      <vt:lpstr>Försäljning och sponsring</vt:lpstr>
      <vt:lpstr>Ekonomi</vt:lpstr>
      <vt:lpstr>Sammanfattning från förädrarmötet </vt:lpstr>
      <vt:lpstr>Tack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NIKKA Damon</dc:creator>
  <cp:lastModifiedBy>NIKKA Damon</cp:lastModifiedBy>
  <cp:revision>5</cp:revision>
  <dcterms:created xsi:type="dcterms:W3CDTF">2022-05-19T15:15:00Z</dcterms:created>
  <dcterms:modified xsi:type="dcterms:W3CDTF">2024-04-26T06:55:50Z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0x01010046C17CC85414974C90E8ABBC27F78CB3</vt:lpwstr>
  </property>
</Properties>
</file>