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3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kkonen, Cecilia" userId="aebb51cc-3036-41e1-88d5-8fdad18f8840" providerId="ADAL" clId="{84422BFB-DAF4-443D-8ABD-8ABBEDAB2426}"/>
    <pc:docChg chg="delSld">
      <pc:chgData name="Kankkonen, Cecilia" userId="aebb51cc-3036-41e1-88d5-8fdad18f8840" providerId="ADAL" clId="{84422BFB-DAF4-443D-8ABD-8ABBEDAB2426}" dt="2024-10-30T06:53:15.894" v="0" actId="47"/>
      <pc:docMkLst>
        <pc:docMk/>
      </pc:docMkLst>
      <pc:sldChg chg="del">
        <pc:chgData name="Kankkonen, Cecilia" userId="aebb51cc-3036-41e1-88d5-8fdad18f8840" providerId="ADAL" clId="{84422BFB-DAF4-443D-8ABD-8ABBEDAB2426}" dt="2024-10-30T06:53:15.894" v="0" actId="47"/>
        <pc:sldMkLst>
          <pc:docMk/>
          <pc:sldMk cId="1415320289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F289-4CCE-5985-2BF7-D18870FF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9EC24-8372-C065-5755-B3DC13670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915DE-5B17-58B2-A73A-FB79AC83D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96F4-DDDE-41A7-98C4-58A699D1713C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C5016-D056-FA55-D5B3-E9B23E20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B9F6-ADFA-3740-FB2A-A61DE197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4146-F79B-424D-BD34-3B12FB503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25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495C-F59B-635B-B8E3-EDF803F7A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44031-6CEB-31D2-405F-1965917CF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AFBCE-02F9-D7C9-235E-D31F9F03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96F4-DDDE-41A7-98C4-58A699D1713C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8B6E6-FC79-8EF0-2D26-F55CD7A5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8778-7256-8880-A947-C4E85D45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4146-F79B-424D-BD34-3B12FB503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0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B6E1B-1F78-2CBE-9953-49E29094E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81238-E9D8-4D63-1BA0-07E398BC7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7A9B1-7F65-3AC4-7B7A-AB7462C0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96F4-DDDE-41A7-98C4-58A699D1713C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CE6AE-8F48-2A8A-CF6D-45D97DDB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3E0D8-B32A-DC07-BD8B-1DE1FAF7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4146-F79B-424D-BD34-3B12FB503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6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1172-A279-0BBD-2941-6C008268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A368-9F19-0365-C6FB-05A793CC5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33145-DF91-E52C-E0CF-6533D575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96F4-DDDE-41A7-98C4-58A699D1713C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77356-C582-B2F6-FEAC-490E221D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0B408-1EB6-399D-1D45-D1E32B39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4146-F79B-424D-BD34-3B12FB503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5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15FEE-FCF6-A34B-A703-A0987F69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7F042-1A84-7157-206D-5EF892047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23638-5337-2C93-E777-0EC024C9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96F4-DDDE-41A7-98C4-58A699D1713C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30038-0D7B-4FF3-762C-74977ED7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9913A-8530-EEDE-C71F-63288364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4146-F79B-424D-BD34-3B12FB503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6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3EF72-9479-512A-20C9-99B602CC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77AF3-F223-3EAC-A90F-7457DA829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E7A5D-7216-7E14-D2A9-C1D8EFF02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377B5-193B-FAE7-0AD4-DCD9939D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96F4-DDDE-41A7-98C4-58A699D1713C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35189-FC80-2F69-3AD3-7805FF71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8CBAB-86C2-2758-1989-EDF022BF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4146-F79B-424D-BD34-3B12FB503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4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EA8E8-A1B4-8A8F-DACF-02CA420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3661D-0DD8-3105-BF17-BB0D762BC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DDA30-9098-AFB1-C660-80B836864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6E0B4-1030-358B-106C-AE49D9EDF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51AF6-781F-F51C-F7A8-DBA277E97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C5121-6391-60C7-2E54-4314B182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96F4-DDDE-41A7-98C4-58A699D1713C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F642BE-5A04-8AAD-92FF-CCCF9235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10B2B-54A3-2222-C929-89B30B9F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4146-F79B-424D-BD34-3B12FB503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21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D1B6-43E5-4826-B5D1-4959EFE6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0BF07-7BA9-6467-87DA-2BA8967C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96F4-DDDE-41A7-98C4-58A699D1713C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67CF5-7FD2-4E3B-01F7-FBB25496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199F0-00D7-D95C-94A6-AF230E98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4146-F79B-424D-BD34-3B12FB503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61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83AFC-152D-0DDE-0A5D-D0156E78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96F4-DDDE-41A7-98C4-58A699D1713C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702D7-A5D6-BB81-A614-80FCFA9E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D2606-D53C-3BA7-3AED-9C4E2498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4146-F79B-424D-BD34-3B12FB503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65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582F-3033-4A07-A136-3611B7C1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033B3-04E4-25BD-43BC-B7AC1EC3D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E6756-8C4F-1104-9C40-9B9D5A9D8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44B67-E913-E319-34AE-9108777A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96F4-DDDE-41A7-98C4-58A699D1713C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F3FB5-EBC0-9293-CEF0-695CAB4D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DFE81-92AB-952F-E747-44A86DA7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4146-F79B-424D-BD34-3B12FB503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91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20DF-1D08-F72F-0E22-94644C6C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2CF38C-C469-B08C-2503-0D7A61F51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5AFD1-68D3-9387-E084-1E6FEED55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57EBF-EBFD-F561-CD25-8747541A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96F4-DDDE-41A7-98C4-58A699D1713C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62F54-A2E0-0DB3-6C42-A789F531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4792C-F663-A2C9-2258-72F742FB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4146-F79B-424D-BD34-3B12FB503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2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5915B-749F-28B3-145D-8B9C5220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BCE5E-380C-4E97-149B-98698ADE0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4C095-73E4-C05C-3786-07EA5ACB9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96F4-DDDE-41A7-98C4-58A699D1713C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3436A-041E-5AB6-775B-E42DB379E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C75FE-658B-1CB1-51B2-0321AC762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4146-F79B-424D-BD34-3B12FB503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0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631C61-B547-B969-D750-1842E0A92EEF}"/>
              </a:ext>
            </a:extLst>
          </p:cNvPr>
          <p:cNvSpPr/>
          <p:nvPr/>
        </p:nvSpPr>
        <p:spPr>
          <a:xfrm>
            <a:off x="-2752" y="4877283"/>
            <a:ext cx="2696550" cy="14560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7C490-83FD-FC53-FB75-4BFB8617D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04" y="-204617"/>
            <a:ext cx="10515600" cy="1325563"/>
          </a:xfrm>
        </p:spPr>
        <p:txBody>
          <a:bodyPr/>
          <a:lstStyle/>
          <a:p>
            <a:r>
              <a:rPr lang="en-GB" dirty="0"/>
              <a:t>Laget.se – </a:t>
            </a:r>
            <a:r>
              <a:rPr lang="en-GB" dirty="0" err="1"/>
              <a:t>Backa</a:t>
            </a:r>
            <a:r>
              <a:rPr lang="en-GB" dirty="0"/>
              <a:t> HK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7C26-F84C-7EA1-D4AB-A74C0889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06" y="8887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Huvudansvarig</a:t>
            </a:r>
            <a:r>
              <a:rPr lang="en-GB" dirty="0"/>
              <a:t> </a:t>
            </a:r>
            <a:r>
              <a:rPr lang="en-GB" dirty="0" err="1"/>
              <a:t>medlemsregister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laget.se – Cecilia Kankkonen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73DE4-4852-FEF8-F7A8-63F6B2A83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706" y="1970033"/>
            <a:ext cx="6321682" cy="4338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5004F-86A7-5018-B600-0F1446271086}"/>
              </a:ext>
            </a:extLst>
          </p:cNvPr>
          <p:cNvSpPr txBox="1"/>
          <p:nvPr/>
        </p:nvSpPr>
        <p:spPr>
          <a:xfrm>
            <a:off x="93430" y="5016405"/>
            <a:ext cx="241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Nyheter</a:t>
            </a:r>
            <a:r>
              <a:rPr lang="en-GB" dirty="0"/>
              <a:t> för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berör</a:t>
            </a:r>
            <a:r>
              <a:rPr lang="en-GB" dirty="0"/>
              <a:t> </a:t>
            </a:r>
            <a:r>
              <a:rPr lang="en-GB" dirty="0" err="1"/>
              <a:t>hela</a:t>
            </a:r>
            <a:r>
              <a:rPr lang="en-GB" dirty="0"/>
              <a:t> klubben – </a:t>
            </a:r>
            <a:r>
              <a:rPr lang="en-GB" dirty="0" err="1"/>
              <a:t>publiceras</a:t>
            </a:r>
            <a:r>
              <a:rPr lang="en-GB" dirty="0"/>
              <a:t> </a:t>
            </a:r>
            <a:r>
              <a:rPr lang="en-GB" dirty="0" err="1"/>
              <a:t>även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Facebook.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A00383-5691-9A40-B266-E793BD2320B9}"/>
              </a:ext>
            </a:extLst>
          </p:cNvPr>
          <p:cNvCxnSpPr>
            <a:cxnSpLocks/>
          </p:cNvCxnSpPr>
          <p:nvPr/>
        </p:nvCxnSpPr>
        <p:spPr>
          <a:xfrm>
            <a:off x="2575562" y="5331946"/>
            <a:ext cx="722687" cy="364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D89393-8AD6-D7C5-3F72-BB4EBDE0B08C}"/>
              </a:ext>
            </a:extLst>
          </p:cNvPr>
          <p:cNvSpPr/>
          <p:nvPr/>
        </p:nvSpPr>
        <p:spPr>
          <a:xfrm>
            <a:off x="10866" y="3656735"/>
            <a:ext cx="2696550" cy="10342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7112B4-C83B-8FC7-9D55-5AD406472DB3}"/>
              </a:ext>
            </a:extLst>
          </p:cNvPr>
          <p:cNvSpPr txBox="1"/>
          <p:nvPr/>
        </p:nvSpPr>
        <p:spPr>
          <a:xfrm>
            <a:off x="93430" y="3841407"/>
            <a:ext cx="241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Klubbens</a:t>
            </a:r>
            <a:r>
              <a:rPr lang="en-GB" dirty="0"/>
              <a:t> </a:t>
            </a:r>
            <a:r>
              <a:rPr lang="en-GB" dirty="0" err="1"/>
              <a:t>kalender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86593B-D04E-E814-6153-F2F30B6A745D}"/>
              </a:ext>
            </a:extLst>
          </p:cNvPr>
          <p:cNvCxnSpPr>
            <a:cxnSpLocks/>
          </p:cNvCxnSpPr>
          <p:nvPr/>
        </p:nvCxnSpPr>
        <p:spPr>
          <a:xfrm flipV="1">
            <a:off x="2759612" y="2989142"/>
            <a:ext cx="1055643" cy="1036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E4D4DC-8DAF-34E7-1411-D96FAAC01D25}"/>
              </a:ext>
            </a:extLst>
          </p:cNvPr>
          <p:cNvSpPr/>
          <p:nvPr/>
        </p:nvSpPr>
        <p:spPr>
          <a:xfrm>
            <a:off x="9495450" y="3739908"/>
            <a:ext cx="2696550" cy="25357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BD5AA3-13B8-59F1-B7CB-050E9FFE2492}"/>
              </a:ext>
            </a:extLst>
          </p:cNvPr>
          <p:cNvSpPr txBox="1"/>
          <p:nvPr/>
        </p:nvSpPr>
        <p:spPr>
          <a:xfrm>
            <a:off x="9770873" y="4014385"/>
            <a:ext cx="24190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Klubbens</a:t>
            </a:r>
            <a:r>
              <a:rPr lang="en-GB" dirty="0"/>
              <a:t> document: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err="1"/>
              <a:t>Medlemsdokument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Medlemsavgifter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Policys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Träningstider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Matchvärd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sekretariat</a:t>
            </a:r>
            <a:r>
              <a:rPr lang="en-GB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E5617B-5C0C-5003-E2A1-1253C2338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617" y="2774039"/>
            <a:ext cx="3174615" cy="142975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18B159-2FA6-E9EB-A4F6-7CC383B640F3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372888" y="5007803"/>
            <a:ext cx="4122562" cy="44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3DE64-94D3-47C7-CA21-4669C761475C}"/>
              </a:ext>
            </a:extLst>
          </p:cNvPr>
          <p:cNvSpPr/>
          <p:nvPr/>
        </p:nvSpPr>
        <p:spPr>
          <a:xfrm>
            <a:off x="9484584" y="2055080"/>
            <a:ext cx="2696550" cy="16016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D0556D-205A-6BB8-33A7-DA7DE408CCFC}"/>
              </a:ext>
            </a:extLst>
          </p:cNvPr>
          <p:cNvSpPr txBox="1"/>
          <p:nvPr/>
        </p:nvSpPr>
        <p:spPr>
          <a:xfrm>
            <a:off x="9709868" y="2102429"/>
            <a:ext cx="241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Kontaktuppgifter</a:t>
            </a:r>
            <a:r>
              <a:rPr lang="en-GB" dirty="0"/>
              <a:t> </a:t>
            </a:r>
            <a:r>
              <a:rPr lang="en-GB" dirty="0" err="1"/>
              <a:t>styrelsen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kontaktpersoner</a:t>
            </a:r>
            <a:r>
              <a:rPr lang="en-GB" dirty="0"/>
              <a:t> i </a:t>
            </a:r>
            <a:r>
              <a:rPr lang="en-GB" dirty="0" err="1"/>
              <a:t>lagen</a:t>
            </a:r>
            <a:r>
              <a:rPr lang="en-GB" dirty="0"/>
              <a:t>.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3328B7F-601C-0843-D869-63223E90C06D}"/>
              </a:ext>
            </a:extLst>
          </p:cNvPr>
          <p:cNvSpPr/>
          <p:nvPr/>
        </p:nvSpPr>
        <p:spPr>
          <a:xfrm>
            <a:off x="36964" y="2442764"/>
            <a:ext cx="2696550" cy="10342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E12213-8C64-73AE-088E-80751ABB3DA5}"/>
              </a:ext>
            </a:extLst>
          </p:cNvPr>
          <p:cNvSpPr txBox="1"/>
          <p:nvPr/>
        </p:nvSpPr>
        <p:spPr>
          <a:xfrm>
            <a:off x="63062" y="2510376"/>
            <a:ext cx="2419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 </a:t>
            </a:r>
            <a:r>
              <a:rPr lang="en-GB" dirty="0" err="1"/>
              <a:t>klubbshopen</a:t>
            </a:r>
            <a:r>
              <a:rPr lang="en-GB" dirty="0"/>
              <a:t>, </a:t>
            </a:r>
            <a:r>
              <a:rPr lang="en-GB" dirty="0" err="1"/>
              <a:t>medlemskap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sponsorer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139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C2F2-9384-44AD-6696-917000BE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189914"/>
            <a:ext cx="10515600" cy="1325563"/>
          </a:xfrm>
        </p:spPr>
        <p:txBody>
          <a:bodyPr/>
          <a:lstStyle/>
          <a:p>
            <a:r>
              <a:rPr lang="en-GB" dirty="0"/>
              <a:t>Lagens </a:t>
            </a:r>
            <a:r>
              <a:rPr lang="en-GB" dirty="0" err="1"/>
              <a:t>sidor</a:t>
            </a:r>
            <a:r>
              <a:rPr lang="en-GB" dirty="0"/>
              <a:t> - </a:t>
            </a:r>
            <a:r>
              <a:rPr lang="en-GB" dirty="0" err="1"/>
              <a:t>adminläge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B6DA-30D5-CAD0-C9D3-330C234C1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01" y="1223889"/>
            <a:ext cx="6854161" cy="509953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DA8EE9-2605-1AF0-9993-A6E170036A4C}"/>
              </a:ext>
            </a:extLst>
          </p:cNvPr>
          <p:cNvSpPr/>
          <p:nvPr/>
        </p:nvSpPr>
        <p:spPr>
          <a:xfrm>
            <a:off x="395690" y="1654973"/>
            <a:ext cx="2696550" cy="10342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7BBE0-4BF2-818A-9046-9275F1984631}"/>
              </a:ext>
            </a:extLst>
          </p:cNvPr>
          <p:cNvSpPr txBox="1"/>
          <p:nvPr/>
        </p:nvSpPr>
        <p:spPr>
          <a:xfrm>
            <a:off x="534430" y="1710417"/>
            <a:ext cx="2419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Om Gruppen: </a:t>
            </a:r>
            <a:r>
              <a:rPr lang="en-GB" dirty="0" err="1"/>
              <a:t>Adminansvarig</a:t>
            </a:r>
            <a:r>
              <a:rPr lang="en-GB" dirty="0"/>
              <a:t> </a:t>
            </a:r>
            <a:r>
              <a:rPr lang="en-GB" dirty="0" err="1"/>
              <a:t>skriver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text om </a:t>
            </a:r>
            <a:r>
              <a:rPr lang="en-GB" dirty="0" err="1"/>
              <a:t>laget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EAAAC5-8C40-8A88-EC6F-EA45DDBF6863}"/>
              </a:ext>
            </a:extLst>
          </p:cNvPr>
          <p:cNvCxnSpPr>
            <a:stCxn id="6" idx="3"/>
          </p:cNvCxnSpPr>
          <p:nvPr/>
        </p:nvCxnSpPr>
        <p:spPr>
          <a:xfrm>
            <a:off x="3092240" y="2172082"/>
            <a:ext cx="825612" cy="45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3E6377-FAA7-D3E1-5F25-B64FF0253EB2}"/>
              </a:ext>
            </a:extLst>
          </p:cNvPr>
          <p:cNvSpPr/>
          <p:nvPr/>
        </p:nvSpPr>
        <p:spPr>
          <a:xfrm>
            <a:off x="395690" y="2806968"/>
            <a:ext cx="2696550" cy="10342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F5DB1B-DF93-51AF-C5AB-F1DF714F7C3D}"/>
              </a:ext>
            </a:extLst>
          </p:cNvPr>
          <p:cNvSpPr txBox="1"/>
          <p:nvPr/>
        </p:nvSpPr>
        <p:spPr>
          <a:xfrm>
            <a:off x="453500" y="2806968"/>
            <a:ext cx="241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Nyheter</a:t>
            </a:r>
            <a:r>
              <a:rPr lang="en-GB" dirty="0"/>
              <a:t>: </a:t>
            </a:r>
            <a:r>
              <a:rPr lang="en-GB" dirty="0" err="1"/>
              <a:t>Nyheter</a:t>
            </a:r>
            <a:r>
              <a:rPr lang="en-GB" dirty="0"/>
              <a:t> om det </a:t>
            </a:r>
            <a:r>
              <a:rPr lang="en-GB" dirty="0" err="1"/>
              <a:t>specifika</a:t>
            </a:r>
            <a:r>
              <a:rPr lang="en-GB" dirty="0"/>
              <a:t> </a:t>
            </a:r>
            <a:r>
              <a:rPr lang="en-GB" dirty="0" err="1"/>
              <a:t>laget</a:t>
            </a:r>
            <a:r>
              <a:rPr lang="en-GB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FF48B5-8FB2-D576-0E12-74A4270EB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621" y="3379487"/>
            <a:ext cx="5486193" cy="294394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AFA7FC3-914A-CADC-869E-7F70BBDE1695}"/>
              </a:ext>
            </a:extLst>
          </p:cNvPr>
          <p:cNvSpPr/>
          <p:nvPr/>
        </p:nvSpPr>
        <p:spPr>
          <a:xfrm>
            <a:off x="395690" y="3956417"/>
            <a:ext cx="2696550" cy="12466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217909-E122-3433-8014-2CAF726AD433}"/>
              </a:ext>
            </a:extLst>
          </p:cNvPr>
          <p:cNvSpPr txBox="1"/>
          <p:nvPr/>
        </p:nvSpPr>
        <p:spPr>
          <a:xfrm>
            <a:off x="453500" y="3956417"/>
            <a:ext cx="241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Utskick</a:t>
            </a:r>
            <a:r>
              <a:rPr lang="en-GB" dirty="0"/>
              <a:t>: </a:t>
            </a:r>
            <a:r>
              <a:rPr lang="en-GB" dirty="0" err="1"/>
              <a:t>Epost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sms</a:t>
            </a:r>
            <a:r>
              <a:rPr lang="en-GB" dirty="0"/>
              <a:t> till </a:t>
            </a:r>
            <a:r>
              <a:rPr lang="en-GB" dirty="0" err="1"/>
              <a:t>aktiva</a:t>
            </a:r>
            <a:r>
              <a:rPr lang="en-GB" dirty="0"/>
              <a:t>/</a:t>
            </a:r>
            <a:r>
              <a:rPr lang="en-GB" dirty="0" err="1"/>
              <a:t>ledare</a:t>
            </a:r>
            <a:r>
              <a:rPr lang="en-GB" dirty="0"/>
              <a:t>/</a:t>
            </a:r>
            <a:r>
              <a:rPr lang="en-GB" dirty="0" err="1"/>
              <a:t>föräldrar</a:t>
            </a:r>
            <a:r>
              <a:rPr lang="en-GB" dirty="0"/>
              <a:t>  i det </a:t>
            </a:r>
            <a:r>
              <a:rPr lang="en-GB" dirty="0" err="1"/>
              <a:t>specifika</a:t>
            </a:r>
            <a:r>
              <a:rPr lang="en-GB" dirty="0"/>
              <a:t> </a:t>
            </a:r>
            <a:r>
              <a:rPr lang="en-GB" dirty="0" err="1"/>
              <a:t>laget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9C56DF-EFB0-6297-C472-E009DEBE3D88}"/>
              </a:ext>
            </a:extLst>
          </p:cNvPr>
          <p:cNvCxnSpPr>
            <a:cxnSpLocks/>
          </p:cNvCxnSpPr>
          <p:nvPr/>
        </p:nvCxnSpPr>
        <p:spPr>
          <a:xfrm flipV="1">
            <a:off x="3092240" y="2828687"/>
            <a:ext cx="886531" cy="45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7A767C-4B0D-053A-1CF2-458ABA04F2E4}"/>
              </a:ext>
            </a:extLst>
          </p:cNvPr>
          <p:cNvCxnSpPr>
            <a:cxnSpLocks/>
          </p:cNvCxnSpPr>
          <p:nvPr/>
        </p:nvCxnSpPr>
        <p:spPr>
          <a:xfrm flipV="1">
            <a:off x="3074259" y="3054458"/>
            <a:ext cx="904512" cy="1333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5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C2F2-9384-44AD-6696-917000BE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189914"/>
            <a:ext cx="10515600" cy="1325563"/>
          </a:xfrm>
        </p:spPr>
        <p:txBody>
          <a:bodyPr/>
          <a:lstStyle/>
          <a:p>
            <a:r>
              <a:rPr lang="en-GB" dirty="0"/>
              <a:t>Lagens </a:t>
            </a:r>
            <a:r>
              <a:rPr lang="en-GB" dirty="0" err="1"/>
              <a:t>sidor</a:t>
            </a:r>
            <a:r>
              <a:rPr lang="en-GB" dirty="0"/>
              <a:t> - </a:t>
            </a:r>
            <a:r>
              <a:rPr lang="en-GB" dirty="0" err="1"/>
              <a:t>medlemstatus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3B6DA-30D5-CAD0-C9D3-330C234C1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25" y="1179746"/>
            <a:ext cx="6854161" cy="5099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66F078-B289-DBEF-61DE-23A3D6A2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139" y="2441745"/>
            <a:ext cx="7122855" cy="21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0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C2F2-9384-44AD-6696-917000BE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189914"/>
            <a:ext cx="10515600" cy="1325563"/>
          </a:xfrm>
        </p:spPr>
        <p:txBody>
          <a:bodyPr/>
          <a:lstStyle/>
          <a:p>
            <a:r>
              <a:rPr lang="en-GB" dirty="0"/>
              <a:t>Lagens </a:t>
            </a:r>
            <a:r>
              <a:rPr lang="en-GB" dirty="0" err="1"/>
              <a:t>sidor</a:t>
            </a:r>
            <a:r>
              <a:rPr lang="en-GB" dirty="0"/>
              <a:t> - </a:t>
            </a:r>
            <a:r>
              <a:rPr lang="en-GB" dirty="0" err="1"/>
              <a:t>medlemmar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99B84F-09C5-001A-97A2-0E1CD83A0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55" y="1242322"/>
            <a:ext cx="4847088" cy="2624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364F94-784B-5AE4-CE0D-9C655B46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55" y="3809524"/>
            <a:ext cx="4733577" cy="935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8B8A25-5AC2-C9CD-ACA2-138E337FF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663" y="2414581"/>
            <a:ext cx="4539352" cy="4443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CB2E88-41D2-1C63-F63B-3889067AC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543" y="1101713"/>
            <a:ext cx="6331629" cy="10595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A4FF2C-632D-75DF-B7D2-29C9ABE3F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0521" y="2061381"/>
            <a:ext cx="6331630" cy="4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C2F2-9384-44AD-6696-917000BE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189914"/>
            <a:ext cx="10515600" cy="1325563"/>
          </a:xfrm>
        </p:spPr>
        <p:txBody>
          <a:bodyPr/>
          <a:lstStyle/>
          <a:p>
            <a:r>
              <a:rPr lang="en-GB" dirty="0"/>
              <a:t>Lagens </a:t>
            </a:r>
            <a:r>
              <a:rPr lang="en-GB" dirty="0" err="1"/>
              <a:t>sidor</a:t>
            </a:r>
            <a:r>
              <a:rPr lang="en-GB" dirty="0"/>
              <a:t> - </a:t>
            </a:r>
            <a:r>
              <a:rPr lang="en-GB" dirty="0" err="1"/>
              <a:t>aktiviteter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FDFCF5-6333-B8F2-BE6A-536118E9F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88" y="1269993"/>
            <a:ext cx="5434095" cy="532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1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C2F2-9384-44AD-6696-917000BE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189914"/>
            <a:ext cx="10515600" cy="1325563"/>
          </a:xfrm>
        </p:spPr>
        <p:txBody>
          <a:bodyPr/>
          <a:lstStyle/>
          <a:p>
            <a:r>
              <a:rPr lang="en-GB" dirty="0"/>
              <a:t>Lagens </a:t>
            </a:r>
            <a:r>
              <a:rPr lang="en-GB" dirty="0" err="1"/>
              <a:t>sidor</a:t>
            </a:r>
            <a:r>
              <a:rPr lang="en-GB" dirty="0"/>
              <a:t> – </a:t>
            </a:r>
            <a:r>
              <a:rPr lang="en-GB" dirty="0" err="1"/>
              <a:t>serier</a:t>
            </a:r>
            <a:r>
              <a:rPr lang="en-GB" dirty="0"/>
              <a:t>/</a:t>
            </a:r>
            <a:r>
              <a:rPr lang="en-GB" dirty="0" err="1"/>
              <a:t>cuper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D5EAF-DC5A-F87E-A880-9A5F8034E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62" y="1368447"/>
            <a:ext cx="5988722" cy="2798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63A99-8A4D-152A-D372-479894B0F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45" y="1368447"/>
            <a:ext cx="5804897" cy="23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C2F2-9384-44AD-6696-917000BE7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189914"/>
            <a:ext cx="10515600" cy="1325563"/>
          </a:xfrm>
        </p:spPr>
        <p:txBody>
          <a:bodyPr/>
          <a:lstStyle/>
          <a:p>
            <a:r>
              <a:rPr lang="en-GB" dirty="0" err="1"/>
              <a:t>Cafésidan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217DD-74C6-1CBD-60E7-40D7B67F0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55" y="1103432"/>
            <a:ext cx="7478449" cy="51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5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109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Laget.se – Backa HK</vt:lpstr>
      <vt:lpstr>Lagens sidor - adminläge</vt:lpstr>
      <vt:lpstr>Lagens sidor - medlemstatus</vt:lpstr>
      <vt:lpstr>Lagens sidor - medlemmar</vt:lpstr>
      <vt:lpstr>Lagens sidor - aktiviteter</vt:lpstr>
      <vt:lpstr>Lagens sidor – serier/cuper</vt:lpstr>
      <vt:lpstr>Cafésidan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Kankkonen, Cecilia</dc:creator>
  <cp:lastModifiedBy>Kankkonen, Cecilia</cp:lastModifiedBy>
  <cp:revision>1</cp:revision>
  <dcterms:created xsi:type="dcterms:W3CDTF">2024-10-30T06:22:33Z</dcterms:created>
  <dcterms:modified xsi:type="dcterms:W3CDTF">2024-10-30T06:53:24Z</dcterms:modified>
</cp:coreProperties>
</file>