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260" r:id="rId3"/>
    <p:sldId id="262" r:id="rId4"/>
    <p:sldId id="264" r:id="rId5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8950" autoAdjust="0"/>
  </p:normalViewPr>
  <p:slideViewPr>
    <p:cSldViewPr snapToGrid="0">
      <p:cViewPr varScale="1">
        <p:scale>
          <a:sx n="67" d="100"/>
          <a:sy n="67" d="100"/>
        </p:scale>
        <p:origin x="339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64918-57A9-4703-9370-832BE391D4D0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560638" y="1143000"/>
            <a:ext cx="17367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973E7-7FEF-4E62-99FC-64D931DAC68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513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425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3597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33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11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38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028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394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12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870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4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138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18435-50A9-499B-B2BD-85C68E1FA642}" type="datetimeFigureOut">
              <a:rPr lang="sv-SE" smtClean="0"/>
              <a:t>2020-05-19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958D5-EC37-42C5-9DF8-2129DB23AC4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0857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682F008D-C203-4BBD-8AD0-F7378328D42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7" y="3237210"/>
            <a:ext cx="4262173" cy="554103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6605C67C-AC42-4868-9FE0-221CE18E975B}"/>
              </a:ext>
            </a:extLst>
          </p:cNvPr>
          <p:cNvSpPr txBox="1"/>
          <p:nvPr/>
        </p:nvSpPr>
        <p:spPr>
          <a:xfrm>
            <a:off x="1428700" y="567570"/>
            <a:ext cx="3691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i="1" dirty="0"/>
              <a:t>Backa HK</a:t>
            </a:r>
          </a:p>
          <a:p>
            <a:pPr algn="ctr"/>
            <a:r>
              <a:rPr lang="sv-SE" sz="4000" i="1" dirty="0" smtClean="0"/>
              <a:t>F07´s</a:t>
            </a:r>
            <a:endParaRPr lang="sv-SE" sz="4000" i="1" dirty="0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FD808B75-220F-4A41-8C40-0983EA09678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669" y="2617885"/>
            <a:ext cx="3245231" cy="6027492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6605C67C-AC42-4868-9FE0-221CE18E975B}"/>
              </a:ext>
            </a:extLst>
          </p:cNvPr>
          <p:cNvSpPr txBox="1"/>
          <p:nvPr/>
        </p:nvSpPr>
        <p:spPr>
          <a:xfrm>
            <a:off x="1638250" y="9637635"/>
            <a:ext cx="3691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i="1" dirty="0" err="1" smtClean="0"/>
              <a:t>Supermellis</a:t>
            </a:r>
            <a:endParaRPr lang="sv-SE" sz="5400" i="1" dirty="0"/>
          </a:p>
        </p:txBody>
      </p:sp>
    </p:spTree>
    <p:extLst>
      <p:ext uri="{BB962C8B-B14F-4D97-AF65-F5344CB8AC3E}">
        <p14:creationId xmlns:p14="http://schemas.microsoft.com/office/powerpoint/2010/main" val="3920635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 descr="En bild som visar kopp, bord, mat, glas&#10;&#10;Beskrivning genererad med mycket hög exakthet">
            <a:extLst>
              <a:ext uri="{FF2B5EF4-FFF2-40B4-BE49-F238E27FC236}">
                <a16:creationId xmlns:a16="http://schemas.microsoft.com/office/drawing/2014/main" id="{904D3FFB-47E7-4A4F-AB8C-DBBF18918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8718"/>
            <a:ext cx="4049759" cy="5264069"/>
          </a:xfrm>
          <a:prstGeom prst="rect">
            <a:avLst/>
          </a:prstGeom>
        </p:spPr>
      </p:pic>
      <p:pic>
        <p:nvPicPr>
          <p:cNvPr id="12" name="Bildobjekt 11" descr="En bild som visar bord, inomhus, mat, frukt&#10;&#10;Beskrivning genererad med mycket hög exakthet">
            <a:extLst>
              <a:ext uri="{FF2B5EF4-FFF2-40B4-BE49-F238E27FC236}">
                <a16:creationId xmlns:a16="http://schemas.microsoft.com/office/drawing/2014/main" id="{EBDAA4D3-8E18-4F13-8598-4935DB06E8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72" y="157760"/>
            <a:ext cx="3528581" cy="4613910"/>
          </a:xfrm>
          <a:prstGeom prst="rect">
            <a:avLst/>
          </a:prstGeom>
        </p:spPr>
      </p:pic>
      <p:pic>
        <p:nvPicPr>
          <p:cNvPr id="16" name="Bildobjekt 15" descr="En bild som visar mat, inomhus, dryck, kopp&#10;&#10;Beskrivning genererad med hög exakthet">
            <a:extLst>
              <a:ext uri="{FF2B5EF4-FFF2-40B4-BE49-F238E27FC236}">
                <a16:creationId xmlns:a16="http://schemas.microsoft.com/office/drawing/2014/main" id="{7E900F20-F466-4F46-821A-70D2059EE3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4"/>
          <a:stretch/>
        </p:blipFill>
        <p:spPr>
          <a:xfrm>
            <a:off x="3374098" y="3976208"/>
            <a:ext cx="3483902" cy="34125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682F008D-C203-4BBD-8AD0-F7378328D4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3529" y="10453668"/>
            <a:ext cx="1322350" cy="171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21E8A9F-6D96-4E93-9681-EDF0D235FB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7" t="24219" r="65082" b="24795"/>
          <a:stretch/>
        </p:blipFill>
        <p:spPr>
          <a:xfrm>
            <a:off x="4191140" y="771261"/>
            <a:ext cx="2622753" cy="2599896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6C98D3FA-CA23-4BD5-9CC6-872EDD01A121}"/>
              </a:ext>
            </a:extLst>
          </p:cNvPr>
          <p:cNvSpPr/>
          <p:nvPr/>
        </p:nvSpPr>
        <p:spPr>
          <a:xfrm>
            <a:off x="0" y="18098"/>
            <a:ext cx="4191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Energibar med choklad, nötter och frukt</a:t>
            </a:r>
          </a:p>
          <a:p>
            <a:endParaRPr lang="sv-SE" b="1" dirty="0"/>
          </a:p>
          <a:p>
            <a:r>
              <a:rPr lang="sv-SE" dirty="0"/>
              <a:t>125 g mörk choklad </a:t>
            </a:r>
          </a:p>
          <a:p>
            <a:r>
              <a:rPr lang="sv-SE" dirty="0"/>
              <a:t>50 g solrosfrön/pumpakärnor</a:t>
            </a:r>
          </a:p>
          <a:p>
            <a:r>
              <a:rPr lang="sv-SE" dirty="0"/>
              <a:t>50 g torkad frukt </a:t>
            </a:r>
          </a:p>
          <a:p>
            <a:r>
              <a:rPr lang="sv-SE" dirty="0"/>
              <a:t>1 dl </a:t>
            </a:r>
            <a:r>
              <a:rPr lang="sv-SE" dirty="0" err="1"/>
              <a:t>sportgryn</a:t>
            </a:r>
            <a:r>
              <a:rPr lang="sv-SE" dirty="0"/>
              <a:t> </a:t>
            </a:r>
          </a:p>
          <a:p>
            <a:endParaRPr lang="sv-SE" dirty="0"/>
          </a:p>
          <a:p>
            <a:r>
              <a:rPr lang="sv-SE" b="1" dirty="0"/>
              <a:t>Gör så här</a:t>
            </a:r>
          </a:p>
          <a:p>
            <a:r>
              <a:rPr lang="sv-SE" dirty="0"/>
              <a:t>1 Smält chokladen i ett vattenbad. Blanda ner nöt och frukt blandningen och </a:t>
            </a:r>
            <a:r>
              <a:rPr lang="sv-SE" dirty="0" err="1"/>
              <a:t>sportgrynen</a:t>
            </a:r>
            <a:r>
              <a:rPr lang="sv-SE" dirty="0"/>
              <a:t> i den smälta chokladen.</a:t>
            </a:r>
          </a:p>
          <a:p>
            <a:r>
              <a:rPr lang="sv-SE" dirty="0"/>
              <a:t>2 Häll upp på ett smörpapper och bred ut till en kaka. Ställ in i kylskåpet och låt stelna i ca 10 minuter. Skär i portionsbitar.</a:t>
            </a:r>
          </a:p>
        </p:txBody>
      </p:sp>
      <p:pic>
        <p:nvPicPr>
          <p:cNvPr id="12" name="Bildobjekt 11" descr="En bild som visar mat, bord, tallrik, inomhus&#10;&#10;Beskrivning genererad med mycket hög exakthet">
            <a:extLst>
              <a:ext uri="{FF2B5EF4-FFF2-40B4-BE49-F238E27FC236}">
                <a16:creationId xmlns:a16="http://schemas.microsoft.com/office/drawing/2014/main" id="{C77B73EA-54D1-420A-8522-C5A013FA6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640" y="6273814"/>
            <a:ext cx="2915905" cy="2915905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D7254DED-EC69-4FB7-AD52-0FC4879C053F}"/>
              </a:ext>
            </a:extLst>
          </p:cNvPr>
          <p:cNvSpPr/>
          <p:nvPr/>
        </p:nvSpPr>
        <p:spPr>
          <a:xfrm>
            <a:off x="201539" y="5257146"/>
            <a:ext cx="4500071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b="1" dirty="0"/>
              <a:t>Ingredienser</a:t>
            </a:r>
          </a:p>
          <a:p>
            <a:r>
              <a:rPr lang="sv-SE" dirty="0"/>
              <a:t>10 </a:t>
            </a:r>
            <a:r>
              <a:rPr lang="sv-SE" dirty="0" err="1"/>
              <a:t>st</a:t>
            </a:r>
            <a:r>
              <a:rPr lang="sv-SE" dirty="0"/>
              <a:t> ägg </a:t>
            </a:r>
          </a:p>
          <a:p>
            <a:r>
              <a:rPr lang="sv-SE" dirty="0"/>
              <a:t>1 dl grädde </a:t>
            </a:r>
          </a:p>
          <a:p>
            <a:r>
              <a:rPr lang="sv-SE" dirty="0"/>
              <a:t>2 dl Västerbottensost </a:t>
            </a:r>
          </a:p>
          <a:p>
            <a:r>
              <a:rPr lang="sv-SE" dirty="0"/>
              <a:t>salt </a:t>
            </a:r>
          </a:p>
          <a:p>
            <a:r>
              <a:rPr lang="sv-SE" dirty="0"/>
              <a:t>svartpeppar </a:t>
            </a:r>
          </a:p>
          <a:p>
            <a:pPr>
              <a:buFont typeface="Arial" panose="020B0604020202020204" pitchFamily="34" charset="0"/>
              <a:buChar char="•"/>
            </a:pPr>
            <a:endParaRPr lang="sv-SE" dirty="0"/>
          </a:p>
          <a:p>
            <a:r>
              <a:rPr lang="sv-SE" b="1" dirty="0"/>
              <a:t>Förslag på fyllning:</a:t>
            </a:r>
          </a:p>
          <a:p>
            <a:r>
              <a:rPr lang="sv-SE" dirty="0"/>
              <a:t>bacon</a:t>
            </a:r>
          </a:p>
          <a:p>
            <a:r>
              <a:rPr lang="sv-SE" dirty="0"/>
              <a:t>parmesanost </a:t>
            </a:r>
          </a:p>
          <a:p>
            <a:r>
              <a:rPr lang="sv-SE" dirty="0"/>
              <a:t>fetaost </a:t>
            </a:r>
          </a:p>
          <a:p>
            <a:r>
              <a:rPr lang="sv-SE" dirty="0"/>
              <a:t>soltorkade tomater </a:t>
            </a:r>
          </a:p>
          <a:p>
            <a:endParaRPr lang="sv-SE" dirty="0" smtClean="0"/>
          </a:p>
          <a:p>
            <a:r>
              <a:rPr lang="sv-SE" b="1" dirty="0"/>
              <a:t>Tillagning</a:t>
            </a:r>
          </a:p>
          <a:p>
            <a:r>
              <a:rPr lang="sv-SE" dirty="0"/>
              <a:t>1. Sätt ugnen på 175-200 grader.</a:t>
            </a:r>
          </a:p>
          <a:p>
            <a:r>
              <a:rPr lang="sv-SE" dirty="0"/>
              <a:t>2. Vispa upp äggen i en bunke. Blanda i grädde och ost och krydda med salt och peppar.</a:t>
            </a:r>
          </a:p>
          <a:p>
            <a:r>
              <a:rPr lang="sv-SE" dirty="0"/>
              <a:t>3. Fyll muffinsformar med smeten och lägg i fyllningen. Använder man stekt bacon kan man blanda det direkt i smeten, var då varsam med saltet.</a:t>
            </a:r>
          </a:p>
          <a:p>
            <a:r>
              <a:rPr lang="sv-SE" dirty="0"/>
              <a:t>4. Grädda muffinsen i ugnen 20 minuter eller tills de fått fin färg.</a:t>
            </a:r>
          </a:p>
          <a:p>
            <a:endParaRPr lang="sv-SE" dirty="0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82F008D-C203-4BBD-8AD0-F7378328D4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3529" y="10453668"/>
            <a:ext cx="1322350" cy="1719119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CB04C059-518B-4569-A99B-99FF1303267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276" y="3848360"/>
            <a:ext cx="765529" cy="178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7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ncake's Day Illustration - Download Free Vectors, Clipart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422" r="18161"/>
          <a:stretch/>
        </p:blipFill>
        <p:spPr bwMode="auto">
          <a:xfrm>
            <a:off x="2485574" y="0"/>
            <a:ext cx="4372426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25730" y="251460"/>
            <a:ext cx="391209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b="1" dirty="0" smtClean="0"/>
              <a:t>Bananpannkakor</a:t>
            </a:r>
          </a:p>
          <a:p>
            <a:endParaRPr lang="sv-SE" dirty="0" smtClean="0"/>
          </a:p>
          <a:p>
            <a:r>
              <a:rPr lang="sv-SE" dirty="0" smtClean="0"/>
              <a:t>1 banan</a:t>
            </a:r>
          </a:p>
          <a:p>
            <a:r>
              <a:rPr lang="sv-SE" dirty="0" smtClean="0"/>
              <a:t>2 ägg</a:t>
            </a:r>
          </a:p>
          <a:p>
            <a:r>
              <a:rPr lang="sv-SE" dirty="0" smtClean="0"/>
              <a:t>3 msk havremjöl </a:t>
            </a:r>
          </a:p>
          <a:p>
            <a:r>
              <a:rPr lang="sv-SE" dirty="0" smtClean="0"/>
              <a:t>1 krm vanilj eller 2 tsk lakrits</a:t>
            </a:r>
          </a:p>
          <a:p>
            <a:endParaRPr lang="sv-SE" dirty="0"/>
          </a:p>
          <a:p>
            <a:r>
              <a:rPr lang="sv-SE" dirty="0" smtClean="0"/>
              <a:t>Blanda, stek och njut </a:t>
            </a:r>
            <a:r>
              <a:rPr lang="sv-SE" dirty="0" smtClean="0">
                <a:sym typeface="Wingdings" panose="05000000000000000000" pitchFamily="2" charset="2"/>
              </a:rPr>
              <a:t>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Serveras med färsk frukt och/eller kvarg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285750" y="4495800"/>
            <a:ext cx="6572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b="1" dirty="0" smtClean="0"/>
              <a:t>Bananbollar</a:t>
            </a:r>
          </a:p>
          <a:p>
            <a:pPr algn="r"/>
            <a:endParaRPr lang="sv-SE" dirty="0" smtClean="0"/>
          </a:p>
          <a:p>
            <a:pPr algn="r"/>
            <a:r>
              <a:rPr lang="sv-SE" dirty="0"/>
              <a:t>2</a:t>
            </a:r>
            <a:r>
              <a:rPr lang="sv-SE" dirty="0" smtClean="0"/>
              <a:t> bananer</a:t>
            </a:r>
          </a:p>
          <a:p>
            <a:pPr algn="r"/>
            <a:r>
              <a:rPr lang="sv-SE" dirty="0" smtClean="0"/>
              <a:t>2,5 dl havregryn</a:t>
            </a:r>
          </a:p>
          <a:p>
            <a:pPr algn="r"/>
            <a:r>
              <a:rPr lang="sv-SE" dirty="0" smtClean="0"/>
              <a:t>1 dl russin</a:t>
            </a:r>
          </a:p>
          <a:p>
            <a:pPr algn="r"/>
            <a:r>
              <a:rPr lang="sv-SE" dirty="0" smtClean="0"/>
              <a:t>½ tsk kanel</a:t>
            </a:r>
          </a:p>
          <a:p>
            <a:pPr algn="r"/>
            <a:r>
              <a:rPr lang="sv-SE" dirty="0" smtClean="0"/>
              <a:t>½ tsk malen kardemumma</a:t>
            </a:r>
          </a:p>
          <a:p>
            <a:pPr algn="r"/>
            <a:r>
              <a:rPr lang="sv-SE" dirty="0" smtClean="0"/>
              <a:t>2-3 kokosflingor</a:t>
            </a:r>
          </a:p>
          <a:p>
            <a:pPr algn="r"/>
            <a:endParaRPr lang="sv-SE" dirty="0"/>
          </a:p>
          <a:p>
            <a:pPr algn="r"/>
            <a:r>
              <a:rPr lang="sv-SE" dirty="0" smtClean="0"/>
              <a:t>Mosa bananerna och blanda alla ingredienser. </a:t>
            </a:r>
            <a:endParaRPr lang="sv-SE" dirty="0" smtClean="0">
              <a:sym typeface="Wingdings" panose="05000000000000000000" pitchFamily="2" charset="2"/>
            </a:endParaRPr>
          </a:p>
          <a:p>
            <a:pPr algn="r"/>
            <a:r>
              <a:rPr lang="sv-SE" dirty="0" smtClean="0">
                <a:sym typeface="Wingdings" panose="05000000000000000000" pitchFamily="2" charset="2"/>
              </a:rPr>
              <a:t>Klicka ut 8 bollar på en plåt och grädda i ca 175 grader i ugnen, ca 10 minuter</a:t>
            </a:r>
          </a:p>
        </p:txBody>
      </p:sp>
      <p:pic>
        <p:nvPicPr>
          <p:cNvPr id="1028" name="Picture 4" descr="Havre- och bananbollar: perfekta att göra av bruna bana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82" y="3966210"/>
            <a:ext cx="2896968" cy="289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82F008D-C203-4BBD-8AD0-F7378328D42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3529" y="10453668"/>
            <a:ext cx="1322350" cy="1719119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D1062C78-C000-4AED-995D-8626C5CDDA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69" y="10002780"/>
            <a:ext cx="940349" cy="18806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CB04C059-518B-4569-A99B-99FF1303267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209" y="9322660"/>
            <a:ext cx="765529" cy="1786437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358" y="9540359"/>
            <a:ext cx="1040240" cy="92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057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243</Words>
  <Application>Microsoft Office PowerPoint</Application>
  <PresentationFormat>Bredbild</PresentationFormat>
  <Paragraphs>51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Annika Andersson</dc:creator>
  <cp:lastModifiedBy>Andersson Annika</cp:lastModifiedBy>
  <cp:revision>27</cp:revision>
  <dcterms:created xsi:type="dcterms:W3CDTF">2018-04-28T13:47:31Z</dcterms:created>
  <dcterms:modified xsi:type="dcterms:W3CDTF">2020-05-19T13:23:20Z</dcterms:modified>
</cp:coreProperties>
</file>