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4" r:id="rId3"/>
    <p:sldId id="266" r:id="rId4"/>
    <p:sldId id="267" r:id="rId5"/>
    <p:sldId id="268" r:id="rId6"/>
    <p:sldId id="276" r:id="rId7"/>
    <p:sldId id="269" r:id="rId8"/>
    <p:sldId id="270" r:id="rId9"/>
    <p:sldId id="271" r:id="rId10"/>
    <p:sldId id="275" r:id="rId11"/>
    <p:sldId id="273" r:id="rId12"/>
    <p:sldId id="274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002F-5390-481D-A536-971D9CC7A192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666AF-AF96-4EE4-93D3-FEE9EE88B0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04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öp 🎁 Bästa prylarna för Fotbollsfesten! ➡️ Online på Coolstuff (2023)🪐">
            <a:extLst>
              <a:ext uri="{FF2B5EF4-FFF2-40B4-BE49-F238E27FC236}">
                <a16:creationId xmlns:a16="http://schemas.microsoft.com/office/drawing/2014/main" id="{B1A02012-D59C-E32A-14DC-1EB83C9296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7326" b="1"/>
          <a:stretch/>
        </p:blipFill>
        <p:spPr bwMode="auto">
          <a:xfrm>
            <a:off x="-304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C9CD293-C915-24D8-0F7C-4084D29DC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180" y="3160158"/>
            <a:ext cx="9144000" cy="1354217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rgbClr val="C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092EBA-F548-98F1-3267-33EBD355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78E123-B8BE-4EAB-3694-6A2DEA6A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953A1E-738B-74EC-7505-BF3DB7B6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3C4959D-8354-C913-77D4-B80B9A89DC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9190" y="772723"/>
            <a:ext cx="6439588" cy="189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E3FBFB-9B9E-6FD6-78DE-A21D84DE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D6BB53-46E4-97CC-1697-575E6BB03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D85AA0-D029-A80A-EB52-837F0BCF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250D15-5086-9EB3-E066-717A2855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CE6C3F3-78DF-1C41-B4FB-F179479C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37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5E84082-C935-35F6-E0EA-86AE463A9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BCD844E-EEC2-6FF5-62F9-92A36E29E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1B9A20-225D-2DDD-A4EC-34D53DB5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29BB7E-FB09-0597-FCDE-5DEF2195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7C6C71-8D5A-0738-F8A9-401396EA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20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5C3B04-A74A-DD37-B687-AB3BD31E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951532-2A4A-7289-B391-1526E5D9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364479-E47E-EEF6-BB8C-A1A4100F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9AD5B2-24FF-9186-5BF4-C7A46BBFF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38EB00-165A-67C7-A987-B2205277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49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0C61C-C2F4-E1B4-9A29-668E2195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1F010B-2FED-9552-84E3-80000FD21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CE480A-6A1B-C994-E2D3-7C9B2950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FA487B-A72F-2F49-456D-5CA86195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FF6A00-ADE5-363F-7035-D81E44EF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50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1681D-9098-7EEE-0FB1-852982D3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3394FB-6527-8A3B-B8C3-620E185A0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25DB37-197C-B2BB-7C1B-83C0680F5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BE725DA-4941-E34C-E379-E2E6D069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851485-90C6-C2C4-BD33-F4341DA3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9124712-1D48-CE01-9373-C8DA2F09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0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27A86-5EBE-1F6F-8EF7-1FA44AF3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D977ED-98AA-53D0-C29D-2258F45F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071DC9-94D5-57F1-A6BE-B2F36DB0C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2B50AA8-6E18-A8D3-C965-1336AE08B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4F6A41-69E8-4D2A-2D91-A65D3CC47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168C52C-853F-8453-15EB-021D84EE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8367358-0122-D1F4-B352-53E8004F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C44F958-DC3F-E5DC-8458-8BC7E1C7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45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3FA5A1-A503-B5F3-2177-1F382B4E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992402-2640-2884-649B-A27E8A79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79E31E5-85DA-F28B-281E-ACAAB91E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0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F6A019-2353-1096-08B1-7CBFFAFE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D0D69EA-7016-62F9-8873-FC435CE1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7E25D0-8654-6400-FD5C-C483C66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08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6F6A019-2353-1096-08B1-7CBFFAFE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D0D69EA-7016-62F9-8873-FC435CE1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7E25D0-8654-6400-FD5C-C483C668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87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D3768-BEB5-8819-757C-678452A0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E146B3-AF9D-EDBD-06FD-90D5715E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A7854-726F-A266-BA59-EA1DC4D6E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FA9EDE-11E0-D658-3476-3D9921B21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B8AB77-77C9-8DDB-9ACB-6C0DE7A7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7DF8E18-8287-6620-B3D7-F89ED7EF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2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F82655C-303E-BD10-996D-5EA8034E35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8630" y="6219040"/>
            <a:ext cx="567186" cy="504163"/>
          </a:xfrm>
          <a:prstGeom prst="rect">
            <a:avLst/>
          </a:prstGeom>
        </p:spPr>
      </p:pic>
      <p:sp>
        <p:nvSpPr>
          <p:cNvPr id="8" name="Platshållare för bildnummer 4">
            <a:extLst>
              <a:ext uri="{FF2B5EF4-FFF2-40B4-BE49-F238E27FC236}">
                <a16:creationId xmlns:a16="http://schemas.microsoft.com/office/drawing/2014/main" id="{D88C217B-5DFA-C33B-67FC-D5849BCC0698}"/>
              </a:ext>
            </a:extLst>
          </p:cNvPr>
          <p:cNvSpPr txBox="1">
            <a:spLocks/>
          </p:cNvSpPr>
          <p:nvPr userDrawn="1"/>
        </p:nvSpPr>
        <p:spPr>
          <a:xfrm>
            <a:off x="11486776" y="6322359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006ECA-920B-4606-8A26-7CEAED7B5A11}" type="slidenum">
              <a:rPr lang="sv-SE" smtClean="0"/>
              <a:pPr algn="ctr"/>
              <a:t>‹#›</a:t>
            </a:fld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653233-9D4D-CB95-C363-9A608CC17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FA71-5C16-4CDE-BC7E-F11F88D5A46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C5BF6E-A5BD-AC41-C74A-200FCD3AA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A5601A-C629-5023-C6C2-1BEECE374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06ECA-920B-4606-8A26-7CEAED7B5A1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39F69A1-2E56-F87A-2B88-DF7AB965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467495"/>
            <a:ext cx="10750217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8052EAE-2A9F-7353-FAA3-7328C2A03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9389"/>
            <a:ext cx="10752000" cy="4500560"/>
          </a:xfrm>
          <a:prstGeom prst="rect">
            <a:avLst/>
          </a:prstGeom>
        </p:spPr>
        <p:txBody>
          <a:bodyPr vert="horz" lIns="0" tIns="5400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lang="en-US" sz="3200" b="1" kern="1200" dirty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041340-94E8-2F7F-DB0C-CDFD807D2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180" y="3406379"/>
            <a:ext cx="9144000" cy="1107996"/>
          </a:xfrm>
        </p:spPr>
        <p:txBody>
          <a:bodyPr/>
          <a:lstStyle/>
          <a:p>
            <a:r>
              <a:rPr lang="sv-SE" dirty="0" err="1"/>
              <a:t>Föräldrarmöte</a:t>
            </a:r>
            <a:r>
              <a:rPr lang="sv-SE" dirty="0"/>
              <a:t> P/F 15</a:t>
            </a:r>
            <a:br>
              <a:rPr lang="sv-SE" dirty="0"/>
            </a:br>
            <a:r>
              <a:rPr lang="sv-SE" sz="2800" dirty="0"/>
              <a:t>2023-04-16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C1939E5-B1F8-2283-675D-E79389286880}"/>
              </a:ext>
            </a:extLst>
          </p:cNvPr>
          <p:cNvSpPr/>
          <p:nvPr/>
        </p:nvSpPr>
        <p:spPr>
          <a:xfrm rot="19359872">
            <a:off x="-1097281" y="302660"/>
            <a:ext cx="51172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Varmt välkommen</a:t>
            </a:r>
          </a:p>
        </p:txBody>
      </p:sp>
    </p:spTree>
    <p:extLst>
      <p:ext uri="{BB962C8B-B14F-4D97-AF65-F5344CB8AC3E}">
        <p14:creationId xmlns:p14="http://schemas.microsoft.com/office/powerpoint/2010/main" val="243311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Klädbeställningar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4930" cy="4351338"/>
          </a:xfrm>
        </p:spPr>
        <p:txBody>
          <a:bodyPr/>
          <a:lstStyle/>
          <a:p>
            <a:r>
              <a:rPr lang="sv-SE" dirty="0"/>
              <a:t>Det finns information på laget.se gällande årets klädbeställning. Det finns länk för beställningen. Deadline redan imorgon 17/4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956273B-65E3-0785-67E0-0861239D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1047"/>
          <a:stretch/>
        </p:blipFill>
        <p:spPr>
          <a:xfrm>
            <a:off x="1029002" y="3313312"/>
            <a:ext cx="5835950" cy="208285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36E3066-7063-E82D-3080-B1942195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039" y="517461"/>
            <a:ext cx="1681710" cy="208285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E5F7D90-94BC-D822-EBD9-0BA4E22E4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330" y="4307410"/>
            <a:ext cx="1230932" cy="179452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30343C7-E4AB-D9F9-8CC2-3109AFD9E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808" y="517461"/>
            <a:ext cx="1750169" cy="203313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64B04698-1809-BA6D-76FC-5501B83E9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401" y="2649285"/>
            <a:ext cx="1242981" cy="139432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F040E08-A3F2-F897-33A4-0D3B11DD2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6122" y="2644690"/>
            <a:ext cx="1242980" cy="306702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EE649B6F-6008-B37C-7265-89E1E1156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8935" y="4307410"/>
            <a:ext cx="1193750" cy="17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4 Vanliga Frågor - Prestera Mera">
            <a:extLst>
              <a:ext uri="{FF2B5EF4-FFF2-40B4-BE49-F238E27FC236}">
                <a16:creationId xmlns:a16="http://schemas.microsoft.com/office/drawing/2014/main" id="{0F0C2704-A325-B119-21CF-5AC40A479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724"/>
          <a:stretch/>
        </p:blipFill>
        <p:spPr bwMode="auto">
          <a:xfrm>
            <a:off x="952500" y="1168467"/>
            <a:ext cx="10287000" cy="52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2DBBCB3-7F0F-2D9F-C935-D297C48DE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Några frågor/funderingar?</a:t>
            </a:r>
          </a:p>
        </p:txBody>
      </p:sp>
    </p:spTree>
    <p:extLst>
      <p:ext uri="{BB962C8B-B14F-4D97-AF65-F5344CB8AC3E}">
        <p14:creationId xmlns:p14="http://schemas.microsoft.com/office/powerpoint/2010/main" val="537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ack för hjälpen! / Jonstorps IF FK - Svenskalag.se">
            <a:extLst>
              <a:ext uri="{FF2B5EF4-FFF2-40B4-BE49-F238E27FC236}">
                <a16:creationId xmlns:a16="http://schemas.microsoft.com/office/drawing/2014/main" id="{C93A5D94-3E18-28DA-491F-5DCD39818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40" y="1076738"/>
            <a:ext cx="9446730" cy="49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C292ED6-622C-C1A5-958F-012635F9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45997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C7960-6D06-8988-F56C-5B5B9CCC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3F2F55-F6F2-F65A-2CDB-143C11E9C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Presentation </a:t>
            </a:r>
          </a:p>
          <a:p>
            <a:r>
              <a:rPr lang="sv-SE" dirty="0"/>
              <a:t>Organisation</a:t>
            </a:r>
          </a:p>
          <a:p>
            <a:r>
              <a:rPr lang="sv-SE" dirty="0"/>
              <a:t>Info om säsongen 2023</a:t>
            </a:r>
          </a:p>
          <a:p>
            <a:r>
              <a:rPr lang="sv-SE" dirty="0"/>
              <a:t>Förväntningar</a:t>
            </a:r>
          </a:p>
          <a:p>
            <a:r>
              <a:rPr lang="sv-SE" dirty="0"/>
              <a:t>Lagföräldrar sökes</a:t>
            </a:r>
          </a:p>
          <a:p>
            <a:r>
              <a:rPr lang="sv-SE" dirty="0"/>
              <a:t>Sponsorer</a:t>
            </a:r>
          </a:p>
          <a:p>
            <a:r>
              <a:rPr lang="sv-SE" dirty="0"/>
              <a:t>Klädbeställning</a:t>
            </a:r>
          </a:p>
          <a:p>
            <a:r>
              <a:rPr lang="sv-SE" dirty="0"/>
              <a:t>Övriga funderingar</a:t>
            </a:r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C225EDD-9BCD-D5FE-1C7C-D838C6DC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590" y="158968"/>
            <a:ext cx="2571882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. Vem är du? - Agricola svenska församling">
            <a:extLst>
              <a:ext uri="{FF2B5EF4-FFF2-40B4-BE49-F238E27FC236}">
                <a16:creationId xmlns:a16="http://schemas.microsoft.com/office/drawing/2014/main" id="{D384E0A7-5ABA-8DD8-3520-C21A27258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" b="12685"/>
          <a:stretch/>
        </p:blipFill>
        <p:spPr bwMode="auto">
          <a:xfrm>
            <a:off x="0" y="13255"/>
            <a:ext cx="12192000" cy="684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163556B-4A32-85C8-1B74-A68B2FF7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7328"/>
          </a:xfrm>
        </p:spPr>
        <p:txBody>
          <a:bodyPr/>
          <a:lstStyle/>
          <a:p>
            <a:r>
              <a:rPr lang="sv-SE" dirty="0">
                <a:highlight>
                  <a:srgbClr val="C0C0C0"/>
                </a:highlight>
              </a:rPr>
              <a:t>Presentation – varvet runt i lokalen. ”Vad heter jag och jag är anhörig till…”</a:t>
            </a:r>
            <a:br>
              <a:rPr lang="sv-SE" dirty="0"/>
            </a:br>
            <a:endParaRPr lang="sv-SE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428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E477FC-323B-1762-B4D7-0FC249BF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Roller runt laget Barkarö SK P/F 15 – samt kort presentation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36C276A-1826-F6CB-0994-474BE3C41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13652"/>
              </p:ext>
            </p:extLst>
          </p:nvPr>
        </p:nvGraphicFramePr>
        <p:xfrm>
          <a:off x="720724" y="1449388"/>
          <a:ext cx="943994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648">
                  <a:extLst>
                    <a:ext uri="{9D8B030D-6E8A-4147-A177-3AD203B41FA5}">
                      <a16:colId xmlns:a16="http://schemas.microsoft.com/office/drawing/2014/main" val="3482940116"/>
                    </a:ext>
                  </a:extLst>
                </a:gridCol>
                <a:gridCol w="3146648">
                  <a:extLst>
                    <a:ext uri="{9D8B030D-6E8A-4147-A177-3AD203B41FA5}">
                      <a16:colId xmlns:a16="http://schemas.microsoft.com/office/drawing/2014/main" val="2494776445"/>
                    </a:ext>
                  </a:extLst>
                </a:gridCol>
                <a:gridCol w="3146648">
                  <a:extLst>
                    <a:ext uri="{9D8B030D-6E8A-4147-A177-3AD203B41FA5}">
                      <a16:colId xmlns:a16="http://schemas.microsoft.com/office/drawing/2014/main" val="3241422223"/>
                    </a:ext>
                  </a:extLst>
                </a:gridCol>
              </a:tblGrid>
              <a:tr h="359641">
                <a:tc>
                  <a:txBody>
                    <a:bodyPr/>
                    <a:lstStyle/>
                    <a:p>
                      <a:r>
                        <a:rPr lang="sv-SE" dirty="0"/>
                        <a:t>Namn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Telefon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97042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Jonna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073 309 97 55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Lagledare (flickor)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705362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070 821 71 81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Lagledare (pojkar)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298657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Jonna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073 309 97 55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(flickor)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65092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Fredrik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073 948 36 11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(flickor)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596031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 err="1"/>
                        <a:t>Frippe</a:t>
                      </a:r>
                      <a:r>
                        <a:rPr lang="sv-SE" sz="1400" dirty="0"/>
                        <a:t>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070 827 88 31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(flickor)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347984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Erik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073 659 67 81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(pojkar)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872305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 err="1"/>
                        <a:t>Awat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070 352 08 67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(pojkar)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206033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Daniel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070 572 87 89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(pojkar)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468418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Petrus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073 995 62 35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(pojkar)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10767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Daniel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073 501 23 32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(pojkar)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7394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Arian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070 771 31 70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Tränare (pojkar)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803099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 err="1"/>
                        <a:t>Frippe</a:t>
                      </a:r>
                      <a:r>
                        <a:rPr lang="sv-SE" sz="1400" dirty="0"/>
                        <a:t>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070 827 88 31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Kassör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612343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r>
                        <a:rPr lang="sv-SE" sz="1400" dirty="0"/>
                        <a:t>Moa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070 956 85 44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Materialansvarig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5462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Therese Gerdin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Lagförälder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96533"/>
                  </a:ext>
                </a:extLst>
              </a:tr>
              <a:tr h="2997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Carolina Westerdahl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Lagförälder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1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2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ps 2023 Garbage Pail Kids Plans Include New Chrome/Two New Retail Sets |  GPKNews.com">
            <a:extLst>
              <a:ext uri="{FF2B5EF4-FFF2-40B4-BE49-F238E27FC236}">
                <a16:creationId xmlns:a16="http://schemas.microsoft.com/office/drawing/2014/main" id="{A0746E3D-D0BE-8644-3F83-AA289BE2F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783" y="-1073546"/>
            <a:ext cx="13808766" cy="92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CF4A60-AAC2-DA48-4C05-F138F19B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Info om säsongen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3E441E-309B-81F6-698A-F33465D19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881"/>
            <a:ext cx="10515600" cy="4351338"/>
          </a:xfrm>
        </p:spPr>
        <p:txBody>
          <a:bodyPr/>
          <a:lstStyle/>
          <a:p>
            <a:r>
              <a:rPr lang="sv-SE" sz="2400" dirty="0"/>
              <a:t>Kommer att dela upp flickor och pojkar var för sig men vi kommer att ha samma träningstider</a:t>
            </a:r>
          </a:p>
          <a:p>
            <a:pPr lvl="1"/>
            <a:r>
              <a:rPr lang="sv-SE" sz="2000" dirty="0"/>
              <a:t>Skulle gärna se några fler fotbollsspelande flickor, tipsa gärna om laget i era omgivningar </a:t>
            </a:r>
          </a:p>
          <a:p>
            <a:r>
              <a:rPr lang="sv-SE" sz="2400" dirty="0"/>
              <a:t>Vi kommer att träna vid två tillfällen per vecka </a:t>
            </a:r>
          </a:p>
          <a:p>
            <a:pPr lvl="1"/>
            <a:r>
              <a:rPr lang="sv-SE" sz="2000" dirty="0"/>
              <a:t>Under april kommer vi att träna onsdagar kl17-18 och söndagar kl10-11</a:t>
            </a:r>
          </a:p>
          <a:p>
            <a:pPr lvl="1"/>
            <a:r>
              <a:rPr lang="sv-SE" sz="2000" dirty="0"/>
              <a:t>Återkommer med vilka tider vi kommer att ha under maj och framåt</a:t>
            </a:r>
          </a:p>
          <a:p>
            <a:r>
              <a:rPr lang="sv-SE" sz="2400" dirty="0"/>
              <a:t>I år kommer vi att spela 5-mannalag (4 utespelare + 1 målvakt)</a:t>
            </a:r>
          </a:p>
          <a:p>
            <a:r>
              <a:rPr lang="sv-SE" sz="2400" dirty="0"/>
              <a:t>Vi har anmält ett flicklag och tre pojklag till poolspel </a:t>
            </a:r>
          </a:p>
          <a:p>
            <a:pPr lvl="1"/>
            <a:r>
              <a:rPr lang="sv-SE" sz="2000" dirty="0"/>
              <a:t>Preliminära datum för poolspel:</a:t>
            </a:r>
          </a:p>
          <a:p>
            <a:pPr lvl="2"/>
            <a:r>
              <a:rPr lang="sv-SE" sz="1800" dirty="0"/>
              <a:t>Vår: 13-14 maj, 26-27 maj 10-11 juni (vårt lag är eventuellt arrangör)</a:t>
            </a:r>
          </a:p>
          <a:p>
            <a:pPr lvl="2"/>
            <a:r>
              <a:rPr lang="sv-SE" sz="1800" dirty="0"/>
              <a:t>Höst: 26-27 augusti (fotbollens dag) 9-10 september, 23-24 september</a:t>
            </a:r>
          </a:p>
          <a:p>
            <a:r>
              <a:rPr lang="sv-SE" sz="2400" dirty="0"/>
              <a:t>Håll koll på laget.se – kom ihåg att anmäla till sammankomster</a:t>
            </a:r>
          </a:p>
          <a:p>
            <a:r>
              <a:rPr lang="sv-SE" sz="2400" dirty="0"/>
              <a:t>Kioskvecka (fina pengar till laget) – återkommer med vilken vecka vi har ansvaret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898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Förväntningar på oss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9139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Innan vi nämner vilka förväntningar vi har på er så vill vi gärna höra med er angående vilka förväntningar ni har på oss, ordet är fritt</a:t>
            </a:r>
          </a:p>
          <a:p>
            <a:endParaRPr lang="sv-SE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dirty="0"/>
          </a:p>
        </p:txBody>
      </p:sp>
      <p:pic>
        <p:nvPicPr>
          <p:cNvPr id="1026" name="Picture 2" descr="100+ kostnadsfria Förväntningar- och Frågetecken-illustrationer - Pixabay">
            <a:extLst>
              <a:ext uri="{FF2B5EF4-FFF2-40B4-BE49-F238E27FC236}">
                <a16:creationId xmlns:a16="http://schemas.microsoft.com/office/drawing/2014/main" id="{5475C1B1-BD95-E384-2630-F1CEC9E1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86" y="1143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Förväntningar på föräldrarna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Laget ska ha roligt tillsammans och </a:t>
            </a:r>
            <a:r>
              <a:rPr lang="sv-SE" sz="2400" dirty="0" err="1"/>
              <a:t>kamratskapen</a:t>
            </a:r>
            <a:r>
              <a:rPr lang="sv-SE" sz="2400" dirty="0"/>
              <a:t> ska stå i centrum </a:t>
            </a:r>
          </a:p>
          <a:p>
            <a:r>
              <a:rPr lang="sv-SE" sz="2400" dirty="0"/>
              <a:t>Meddela alltid om spelaren inte kan deltaga på träning/match (håll koll på laget.se)</a:t>
            </a:r>
          </a:p>
          <a:p>
            <a:r>
              <a:rPr lang="sv-SE" sz="2400" dirty="0"/>
              <a:t>Se till att spelaren är rätt utrustad för träning/match</a:t>
            </a:r>
          </a:p>
          <a:p>
            <a:r>
              <a:rPr lang="sv-SE" sz="2400" dirty="0"/>
              <a:t>Kom i tid till alla sammankomster (träningen startar på utsatt tid)</a:t>
            </a:r>
          </a:p>
          <a:p>
            <a:r>
              <a:rPr lang="sv-SE" sz="2400" dirty="0"/>
              <a:t>När träningen är slut så ansvarar inte tränarna för spelarna </a:t>
            </a:r>
          </a:p>
          <a:p>
            <a:r>
              <a:rPr lang="sv-SE" sz="2400" dirty="0"/>
              <a:t>Tänk på att vid varje träff med laget är ledare, spelare och föräldrar också representanter för Barkarö SK</a:t>
            </a:r>
          </a:p>
          <a:p>
            <a:r>
              <a:rPr lang="sv-SE" sz="2400" dirty="0"/>
              <a:t>Vad du som förälder inte ska vara delaktig i är planering och genomförande av träning samt laguttagning och coachning vid match. Naturligtvis är du i din fulla rätt att ha synpunkter på vad som helst men diskutera endast när vi är överens om att det är en lämplig tidpunkt.</a:t>
            </a:r>
          </a:p>
          <a:p>
            <a:pPr marL="0" indent="0">
              <a:buNone/>
            </a:pPr>
            <a:endParaRPr lang="sv-SE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sz="2400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4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Vilka är sugna på att bli lagförälder?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Exempel på uppgifter (rollen är inte riktigt utformad utan man får vara med och styra upp den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Fixa schema till kioskveckan</a:t>
            </a:r>
          </a:p>
          <a:p>
            <a:pPr lvl="1"/>
            <a:r>
              <a:rPr lang="sv-SE" dirty="0"/>
              <a:t>Hålla i någon insamling för att tjäna pengar till laget</a:t>
            </a:r>
          </a:p>
          <a:p>
            <a:pPr lvl="1"/>
            <a:r>
              <a:rPr lang="sv-SE" dirty="0"/>
              <a:t>…</a:t>
            </a:r>
          </a:p>
          <a:p>
            <a:pPr lvl="1"/>
            <a:r>
              <a:rPr lang="sv-SE" dirty="0"/>
              <a:t>…</a:t>
            </a:r>
          </a:p>
        </p:txBody>
      </p:sp>
      <p:pic>
        <p:nvPicPr>
          <p:cNvPr id="3074" name="Picture 2" descr="Behöver du hjälp eller vill du hjälpa till? | Öckerö">
            <a:extLst>
              <a:ext uri="{FF2B5EF4-FFF2-40B4-BE49-F238E27FC236}">
                <a16:creationId xmlns:a16="http://schemas.microsoft.com/office/drawing/2014/main" id="{0795471C-2544-C513-CE19-DA87F59F1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88" y="4240695"/>
            <a:ext cx="4492441" cy="23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9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a hand om dina pengar - Plånboken | Sveriges Radio">
            <a:extLst>
              <a:ext uri="{FF2B5EF4-FFF2-40B4-BE49-F238E27FC236}">
                <a16:creationId xmlns:a16="http://schemas.microsoft.com/office/drawing/2014/main" id="{B309FDE0-157D-F8EF-301C-74B852AC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76639F-9A79-14DF-7971-96A6C5E6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443"/>
          </a:xfrm>
        </p:spPr>
        <p:txBody>
          <a:bodyPr/>
          <a:lstStyle/>
          <a:p>
            <a:r>
              <a:rPr lang="sv-SE" dirty="0"/>
              <a:t>Sponsorer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E4E5EC-98A6-7456-4868-A4CC5F01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36080" cy="4351338"/>
          </a:xfrm>
        </p:spPr>
        <p:txBody>
          <a:bodyPr/>
          <a:lstStyle/>
          <a:p>
            <a:r>
              <a:rPr lang="sv-SE" dirty="0"/>
              <a:t>Laget kommer att ha kostnader så om det är någon som vill eller känner någon som vill sponsra laget så är det mycket välkommet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r>
              <a:rPr lang="sv-SE" dirty="0"/>
              <a:t> Hör av dig till någon lagledare så berättar de mera om vilka alternativ som finns.</a:t>
            </a:r>
          </a:p>
        </p:txBody>
      </p:sp>
    </p:spTree>
    <p:extLst>
      <p:ext uri="{BB962C8B-B14F-4D97-AF65-F5344CB8AC3E}">
        <p14:creationId xmlns:p14="http://schemas.microsoft.com/office/powerpoint/2010/main" val="328617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618</Words>
  <Application>Microsoft Office PowerPoint</Application>
  <PresentationFormat>Bredbild</PresentationFormat>
  <Paragraphs>101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Föräldrarmöte P/F 15 2023-04-16</vt:lpstr>
      <vt:lpstr>Agenda</vt:lpstr>
      <vt:lpstr>Presentation – varvet runt i lokalen. ”Vad heter jag och jag är anhörig till…” </vt:lpstr>
      <vt:lpstr>Roller runt laget Barkarö SK P/F 15 – samt kort presentation</vt:lpstr>
      <vt:lpstr>Info om säsongen 2023</vt:lpstr>
      <vt:lpstr>Förväntningar på oss</vt:lpstr>
      <vt:lpstr>Förväntningar på föräldrarna</vt:lpstr>
      <vt:lpstr>Vilka är sugna på att bli lagförälder? </vt:lpstr>
      <vt:lpstr>Sponsorer</vt:lpstr>
      <vt:lpstr>Klädbeställningar</vt:lpstr>
      <vt:lpstr>Några frågor/funderingar?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Hammer</dc:creator>
  <cp:lastModifiedBy>Liedholm, Jonna</cp:lastModifiedBy>
  <cp:revision>12</cp:revision>
  <dcterms:created xsi:type="dcterms:W3CDTF">2023-03-29T07:31:14Z</dcterms:created>
  <dcterms:modified xsi:type="dcterms:W3CDTF">2023-04-26T13:51:10Z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bc4404-d96b-4544-9544-a30b749faca9_Enabled">
    <vt:lpwstr>true</vt:lpwstr>
  </property>
  <property fmtid="{D5CDD505-2E9C-101B-9397-08002B2CF9AE}" pid="3" name="MSIP_Label_f0bc4404-d96b-4544-9544-a30b749faca9_SetDate">
    <vt:lpwstr>2023-03-29T07:31:14Z</vt:lpwstr>
  </property>
  <property fmtid="{D5CDD505-2E9C-101B-9397-08002B2CF9AE}" pid="4" name="MSIP_Label_f0bc4404-d96b-4544-9544-a30b749faca9_Method">
    <vt:lpwstr>Standard</vt:lpwstr>
  </property>
  <property fmtid="{D5CDD505-2E9C-101B-9397-08002B2CF9AE}" pid="5" name="MSIP_Label_f0bc4404-d96b-4544-9544-a30b749faca9_Name">
    <vt:lpwstr>Internal</vt:lpwstr>
  </property>
  <property fmtid="{D5CDD505-2E9C-101B-9397-08002B2CF9AE}" pid="6" name="MSIP_Label_f0bc4404-d96b-4544-9544-a30b749faca9_SiteId">
    <vt:lpwstr>176bdcf0-2ce3-4610-962a-d59c1f5ce9f6</vt:lpwstr>
  </property>
  <property fmtid="{D5CDD505-2E9C-101B-9397-08002B2CF9AE}" pid="7" name="MSIP_Label_f0bc4404-d96b-4544-9544-a30b749faca9_ActionId">
    <vt:lpwstr>28af804e-8cff-46f4-952e-63042d1afbc8</vt:lpwstr>
  </property>
  <property fmtid="{D5CDD505-2E9C-101B-9397-08002B2CF9AE}" pid="8" name="MSIP_Label_f0bc4404-d96b-4544-9544-a30b749faca9_ContentBits">
    <vt:lpwstr>0</vt:lpwstr>
  </property>
</Properties>
</file>