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  <p:sldMasterId id="2147483656" r:id="rId2"/>
  </p:sldMasterIdLst>
  <p:notesMasterIdLst>
    <p:notesMasterId r:id="rId18"/>
  </p:notesMasterIdLst>
  <p:sldIdLst>
    <p:sldId id="256" r:id="rId3"/>
    <p:sldId id="599" r:id="rId4"/>
    <p:sldId id="605" r:id="rId5"/>
    <p:sldId id="582" r:id="rId6"/>
    <p:sldId id="601" r:id="rId7"/>
    <p:sldId id="262" r:id="rId8"/>
    <p:sldId id="597" r:id="rId9"/>
    <p:sldId id="604" r:id="rId10"/>
    <p:sldId id="608" r:id="rId11"/>
    <p:sldId id="607" r:id="rId12"/>
    <p:sldId id="609" r:id="rId13"/>
    <p:sldId id="606" r:id="rId14"/>
    <p:sldId id="579" r:id="rId15"/>
    <p:sldId id="600" r:id="rId16"/>
    <p:sldId id="603" r:id="rId17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0" autoAdjust="0"/>
    <p:restoredTop sz="93837" autoAdjust="0"/>
  </p:normalViewPr>
  <p:slideViewPr>
    <p:cSldViewPr snapToGrid="0" snapToObjects="1">
      <p:cViewPr varScale="1">
        <p:scale>
          <a:sx n="82" d="100"/>
          <a:sy n="82" d="100"/>
        </p:scale>
        <p:origin x="12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FD663-022E-4854-A98C-7288CE9E1C58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1F84A36-6012-42C1-BB84-6BC9CD656823}">
      <dgm:prSet phldrT="[Text]"/>
      <dgm:spPr/>
      <dgm:t>
        <a:bodyPr/>
        <a:lstStyle/>
        <a:p>
          <a:r>
            <a:rPr lang="sv-SE" dirty="0"/>
            <a:t>Barn &amp; Ungdom</a:t>
          </a:r>
        </a:p>
      </dgm:t>
    </dgm:pt>
    <dgm:pt modelId="{8DF2F85C-0250-4695-A732-964F0B12D73E}" type="parTrans" cxnId="{E17F154C-0634-4F75-8A18-A3F4A990E509}">
      <dgm:prSet/>
      <dgm:spPr/>
      <dgm:t>
        <a:bodyPr/>
        <a:lstStyle/>
        <a:p>
          <a:endParaRPr lang="sv-SE"/>
        </a:p>
      </dgm:t>
    </dgm:pt>
    <dgm:pt modelId="{927BFD48-7213-425D-A801-CC8CB958470A}" type="sibTrans" cxnId="{E17F154C-0634-4F75-8A18-A3F4A990E509}">
      <dgm:prSet/>
      <dgm:spPr/>
      <dgm:t>
        <a:bodyPr/>
        <a:lstStyle/>
        <a:p>
          <a:pPr algn="ctr"/>
          <a:r>
            <a:rPr lang="sv-SE" dirty="0"/>
            <a:t>Oskar</a:t>
          </a:r>
        </a:p>
      </dgm:t>
    </dgm:pt>
    <dgm:pt modelId="{816C20EA-7A0F-4869-B3E2-73DE6F81D09F}">
      <dgm:prSet/>
      <dgm:spPr/>
      <dgm:t>
        <a:bodyPr/>
        <a:lstStyle/>
        <a:p>
          <a:endParaRPr lang="sv-SE" dirty="0"/>
        </a:p>
      </dgm:t>
    </dgm:pt>
    <dgm:pt modelId="{C6195157-BBB7-4688-8147-66DE6BE9FA66}" type="parTrans" cxnId="{A6CC10DD-E5C0-4AD6-8005-A7EE732A325A}">
      <dgm:prSet/>
      <dgm:spPr/>
      <dgm:t>
        <a:bodyPr/>
        <a:lstStyle/>
        <a:p>
          <a:endParaRPr lang="sv-SE"/>
        </a:p>
      </dgm:t>
    </dgm:pt>
    <dgm:pt modelId="{CCB58EDE-AF7E-4039-81BF-808F2CB1F71F}" type="sibTrans" cxnId="{A6CC10DD-E5C0-4AD6-8005-A7EE732A325A}">
      <dgm:prSet/>
      <dgm:spPr/>
      <dgm:t>
        <a:bodyPr/>
        <a:lstStyle/>
        <a:p>
          <a:pPr algn="ctr"/>
          <a:endParaRPr lang="sv-SE" dirty="0"/>
        </a:p>
      </dgm:t>
    </dgm:pt>
    <dgm:pt modelId="{3E3FB5CC-BF0A-4389-9399-A36FD3ABB3F1}">
      <dgm:prSet/>
      <dgm:spPr/>
      <dgm:t>
        <a:bodyPr/>
        <a:lstStyle/>
        <a:p>
          <a:r>
            <a:rPr lang="sv-SE" dirty="0"/>
            <a:t>Dam</a:t>
          </a:r>
        </a:p>
      </dgm:t>
    </dgm:pt>
    <dgm:pt modelId="{BD075E2E-CBEC-49A6-97A4-478B6B15A2BD}" type="parTrans" cxnId="{8E97CAC8-1D9F-422B-AC9E-363341CDECC8}">
      <dgm:prSet/>
      <dgm:spPr/>
      <dgm:t>
        <a:bodyPr/>
        <a:lstStyle/>
        <a:p>
          <a:endParaRPr lang="sv-SE"/>
        </a:p>
      </dgm:t>
    </dgm:pt>
    <dgm:pt modelId="{A22E1BA9-2D83-41BB-86C5-C3721FCB0D45}" type="sibTrans" cxnId="{8E97CAC8-1D9F-422B-AC9E-363341CDECC8}">
      <dgm:prSet/>
      <dgm:spPr/>
      <dgm:t>
        <a:bodyPr/>
        <a:lstStyle/>
        <a:p>
          <a:pPr algn="ctr"/>
          <a:r>
            <a:rPr lang="sv-SE" dirty="0"/>
            <a:t>Niklas Sarlin</a:t>
          </a:r>
        </a:p>
      </dgm:t>
    </dgm:pt>
    <dgm:pt modelId="{60F272B6-8843-4FD7-B2CF-2E078CCF5E00}">
      <dgm:prSet/>
      <dgm:spPr/>
      <dgm:t>
        <a:bodyPr/>
        <a:lstStyle/>
        <a:p>
          <a:r>
            <a:rPr lang="sv-SE" dirty="0"/>
            <a:t>Herr</a:t>
          </a:r>
        </a:p>
      </dgm:t>
    </dgm:pt>
    <dgm:pt modelId="{522E08C3-A2D1-4A26-B9EE-3A87B6D708D5}" type="parTrans" cxnId="{5F325307-8636-4AD3-904A-9402C2A55CB5}">
      <dgm:prSet/>
      <dgm:spPr/>
      <dgm:t>
        <a:bodyPr/>
        <a:lstStyle/>
        <a:p>
          <a:endParaRPr lang="sv-SE"/>
        </a:p>
      </dgm:t>
    </dgm:pt>
    <dgm:pt modelId="{4995B53B-F68E-4DDF-84AC-E588B751B6A7}" type="sibTrans" cxnId="{5F325307-8636-4AD3-904A-9402C2A55CB5}">
      <dgm:prSet/>
      <dgm:spPr/>
      <dgm:t>
        <a:bodyPr/>
        <a:lstStyle/>
        <a:p>
          <a:pPr algn="ctr"/>
          <a:r>
            <a:rPr lang="sv-SE" dirty="0"/>
            <a:t>Vakant</a:t>
          </a:r>
        </a:p>
      </dgm:t>
    </dgm:pt>
    <dgm:pt modelId="{CA309D12-7476-42C6-900D-BE0C7AB35016}">
      <dgm:prSet/>
      <dgm:spPr/>
      <dgm:t>
        <a:bodyPr/>
        <a:lstStyle/>
        <a:p>
          <a:r>
            <a:rPr lang="sv-SE" dirty="0"/>
            <a:t>A</a:t>
          </a:r>
        </a:p>
      </dgm:t>
    </dgm:pt>
    <dgm:pt modelId="{F241EEF1-0516-4DC7-9D20-A1400A468690}" type="parTrans" cxnId="{23775296-4C7F-41D3-A288-93CD984E7F37}">
      <dgm:prSet/>
      <dgm:spPr/>
      <dgm:t>
        <a:bodyPr/>
        <a:lstStyle/>
        <a:p>
          <a:endParaRPr lang="sv-SE"/>
        </a:p>
      </dgm:t>
    </dgm:pt>
    <dgm:pt modelId="{CC18A3A3-3CA1-47E9-A258-B301050DB451}" type="sibTrans" cxnId="{23775296-4C7F-41D3-A288-93CD984E7F37}">
      <dgm:prSet/>
      <dgm:spPr/>
      <dgm:t>
        <a:bodyPr/>
        <a:lstStyle/>
        <a:p>
          <a:pPr algn="ctr"/>
          <a:r>
            <a:rPr lang="sv-SE" dirty="0"/>
            <a:t>Timo M </a:t>
          </a:r>
        </a:p>
      </dgm:t>
    </dgm:pt>
    <dgm:pt modelId="{3ADF424C-D535-40CF-8328-B6BFF4CBECF0}">
      <dgm:prSet/>
      <dgm:spPr/>
      <dgm:t>
        <a:bodyPr/>
        <a:lstStyle/>
        <a:p>
          <a:r>
            <a:rPr lang="sv-SE" dirty="0"/>
            <a:t>Vargarna </a:t>
          </a:r>
        </a:p>
      </dgm:t>
    </dgm:pt>
    <dgm:pt modelId="{7F44E5C4-BC97-488C-A41A-666F531FF8C3}" type="parTrans" cxnId="{7A515C85-601C-466D-88C9-1EC71E94BDE5}">
      <dgm:prSet/>
      <dgm:spPr/>
      <dgm:t>
        <a:bodyPr/>
        <a:lstStyle/>
        <a:p>
          <a:endParaRPr lang="sv-SE"/>
        </a:p>
      </dgm:t>
    </dgm:pt>
    <dgm:pt modelId="{3312E6B9-B98C-4616-AECC-65C26323F573}" type="sibTrans" cxnId="{7A515C85-601C-466D-88C9-1EC71E94BDE5}">
      <dgm:prSet/>
      <dgm:spPr/>
      <dgm:t>
        <a:bodyPr/>
        <a:lstStyle/>
        <a:p>
          <a:pPr algn="ctr"/>
          <a:r>
            <a:rPr lang="sv-SE" dirty="0"/>
            <a:t>Tomas E</a:t>
          </a:r>
        </a:p>
      </dgm:t>
    </dgm:pt>
    <dgm:pt modelId="{4C81B5C2-52B2-41C8-94FD-92F299105F66}">
      <dgm:prSet/>
      <dgm:spPr/>
      <dgm:t>
        <a:bodyPr/>
        <a:lstStyle/>
        <a:p>
          <a:r>
            <a:rPr lang="sv-SE" dirty="0"/>
            <a:t>U </a:t>
          </a:r>
        </a:p>
      </dgm:t>
    </dgm:pt>
    <dgm:pt modelId="{9FFB14BC-4D65-484E-8252-A22B4B26C816}" type="parTrans" cxnId="{B959936C-31D0-4ACB-B476-8503D556D6F0}">
      <dgm:prSet/>
      <dgm:spPr/>
      <dgm:t>
        <a:bodyPr/>
        <a:lstStyle/>
        <a:p>
          <a:endParaRPr lang="sv-SE"/>
        </a:p>
      </dgm:t>
    </dgm:pt>
    <dgm:pt modelId="{9137B08F-3EE5-4813-9D51-AE6BA2956E04}" type="sibTrans" cxnId="{B959936C-31D0-4ACB-B476-8503D556D6F0}">
      <dgm:prSet/>
      <dgm:spPr/>
      <dgm:t>
        <a:bodyPr/>
        <a:lstStyle/>
        <a:p>
          <a:pPr algn="ctr"/>
          <a:r>
            <a:rPr lang="sv-SE" dirty="0"/>
            <a:t>Camilla W</a:t>
          </a:r>
        </a:p>
      </dgm:t>
    </dgm:pt>
    <dgm:pt modelId="{C24E1645-BD12-48D5-B76F-0B639B463A9F}">
      <dgm:prSet/>
      <dgm:spPr/>
      <dgm:t>
        <a:bodyPr/>
        <a:lstStyle/>
        <a:p>
          <a:r>
            <a:rPr lang="sv-SE" dirty="0"/>
            <a:t>A</a:t>
          </a:r>
        </a:p>
      </dgm:t>
    </dgm:pt>
    <dgm:pt modelId="{25BE7A17-3D3D-43EC-9040-172073192B9F}" type="parTrans" cxnId="{B1B65B2C-4DFA-4A79-803C-3A5D0030FFE3}">
      <dgm:prSet/>
      <dgm:spPr/>
      <dgm:t>
        <a:bodyPr/>
        <a:lstStyle/>
        <a:p>
          <a:endParaRPr lang="sv-SE"/>
        </a:p>
      </dgm:t>
    </dgm:pt>
    <dgm:pt modelId="{C39C2D3B-5042-468F-BBA9-970EADF7F65F}" type="sibTrans" cxnId="{B1B65B2C-4DFA-4A79-803C-3A5D0030FFE3}">
      <dgm:prSet/>
      <dgm:spPr/>
      <dgm:t>
        <a:bodyPr/>
        <a:lstStyle/>
        <a:p>
          <a:pPr algn="ctr"/>
          <a:r>
            <a:rPr lang="sv-SE" dirty="0"/>
            <a:t>Jenny  G</a:t>
          </a:r>
        </a:p>
      </dgm:t>
    </dgm:pt>
    <dgm:pt modelId="{4641029B-FE4A-4CB3-A3E1-E6CC5B50DB54}">
      <dgm:prSet/>
      <dgm:spPr/>
      <dgm:t>
        <a:bodyPr/>
        <a:lstStyle/>
        <a:p>
          <a:r>
            <a:rPr lang="sv-SE" dirty="0"/>
            <a:t>U</a:t>
          </a:r>
        </a:p>
      </dgm:t>
    </dgm:pt>
    <dgm:pt modelId="{550D416A-1834-4A01-8F66-F1B7415EE884}" type="parTrans" cxnId="{A9947D42-093C-4B82-A6AA-4AB2B0B96F74}">
      <dgm:prSet/>
      <dgm:spPr/>
      <dgm:t>
        <a:bodyPr/>
        <a:lstStyle/>
        <a:p>
          <a:endParaRPr lang="sv-SE"/>
        </a:p>
      </dgm:t>
    </dgm:pt>
    <dgm:pt modelId="{0508350D-2959-4B2B-BB6F-C9D2B2BC0AED}" type="sibTrans" cxnId="{A9947D42-093C-4B82-A6AA-4AB2B0B96F74}">
      <dgm:prSet/>
      <dgm:spPr/>
      <dgm:t>
        <a:bodyPr/>
        <a:lstStyle/>
        <a:p>
          <a:pPr algn="ctr"/>
          <a:r>
            <a:rPr lang="sv-SE" dirty="0"/>
            <a:t>Anders G</a:t>
          </a:r>
        </a:p>
      </dgm:t>
    </dgm:pt>
    <dgm:pt modelId="{C97DCA57-050A-465B-82D1-082FE547A757}">
      <dgm:prSet/>
      <dgm:spPr/>
      <dgm:t>
        <a:bodyPr/>
        <a:lstStyle/>
        <a:p>
          <a:r>
            <a:rPr lang="sv-SE" dirty="0" err="1"/>
            <a:t>Flick</a:t>
          </a:r>
          <a:endParaRPr lang="sv-SE" dirty="0"/>
        </a:p>
      </dgm:t>
    </dgm:pt>
    <dgm:pt modelId="{02FC8060-8BE4-4FD5-B684-5C483F9762CD}" type="parTrans" cxnId="{4F8BD4D6-BECE-471D-AD4D-6E3DD720888D}">
      <dgm:prSet/>
      <dgm:spPr/>
      <dgm:t>
        <a:bodyPr/>
        <a:lstStyle/>
        <a:p>
          <a:endParaRPr lang="sv-SE"/>
        </a:p>
      </dgm:t>
    </dgm:pt>
    <dgm:pt modelId="{908AF1E6-BFCF-4223-9A47-330137CE8815}" type="sibTrans" cxnId="{4F8BD4D6-BECE-471D-AD4D-6E3DD720888D}">
      <dgm:prSet/>
      <dgm:spPr/>
      <dgm:t>
        <a:bodyPr/>
        <a:lstStyle/>
        <a:p>
          <a:endParaRPr lang="sv-SE"/>
        </a:p>
      </dgm:t>
    </dgm:pt>
    <dgm:pt modelId="{C81F9157-A7C4-4A92-97C5-257CBE85A389}">
      <dgm:prSet/>
      <dgm:spPr/>
      <dgm:t>
        <a:bodyPr/>
        <a:lstStyle/>
        <a:p>
          <a:r>
            <a:rPr lang="sv-SE" dirty="0"/>
            <a:t>Pojk</a:t>
          </a:r>
        </a:p>
      </dgm:t>
    </dgm:pt>
    <dgm:pt modelId="{C455B3FE-FA31-40A1-A5BF-39FF48174F40}" type="parTrans" cxnId="{C05FEA62-D235-4D00-8313-BA28FE6AB267}">
      <dgm:prSet/>
      <dgm:spPr/>
      <dgm:t>
        <a:bodyPr/>
        <a:lstStyle/>
        <a:p>
          <a:endParaRPr lang="sv-SE"/>
        </a:p>
      </dgm:t>
    </dgm:pt>
    <dgm:pt modelId="{477C2A61-7A69-4B5D-9C0F-C830F509EDEB}" type="sibTrans" cxnId="{C05FEA62-D235-4D00-8313-BA28FE6AB267}">
      <dgm:prSet/>
      <dgm:spPr/>
      <dgm:t>
        <a:bodyPr/>
        <a:lstStyle/>
        <a:p>
          <a:endParaRPr lang="sv-SE"/>
        </a:p>
      </dgm:t>
    </dgm:pt>
    <dgm:pt modelId="{337FA1A1-1B52-4829-BB3A-30AB4E895266}">
      <dgm:prSet/>
      <dgm:spPr/>
      <dgm:t>
        <a:bodyPr/>
        <a:lstStyle/>
        <a:p>
          <a:r>
            <a:rPr lang="sv-SE" dirty="0"/>
            <a:t>Tränarutbildare</a:t>
          </a:r>
        </a:p>
      </dgm:t>
    </dgm:pt>
    <dgm:pt modelId="{CDA80472-B180-4622-A774-D307CA9D6BCE}" type="parTrans" cxnId="{15BF08A4-C265-46DB-A4DA-45F3747D2E86}">
      <dgm:prSet/>
      <dgm:spPr/>
      <dgm:t>
        <a:bodyPr/>
        <a:lstStyle/>
        <a:p>
          <a:endParaRPr lang="sv-SE"/>
        </a:p>
      </dgm:t>
    </dgm:pt>
    <dgm:pt modelId="{DD6DF0B8-9F01-45CD-8537-02CDC5F95D84}" type="sibTrans" cxnId="{15BF08A4-C265-46DB-A4DA-45F3747D2E86}">
      <dgm:prSet/>
      <dgm:spPr/>
      <dgm:t>
        <a:bodyPr/>
        <a:lstStyle/>
        <a:p>
          <a:pPr algn="ctr"/>
          <a:r>
            <a:rPr lang="sv-SE" dirty="0"/>
            <a:t>Nisse B </a:t>
          </a:r>
        </a:p>
      </dgm:t>
    </dgm:pt>
    <dgm:pt modelId="{AB8A0E5C-1F1F-4753-A80D-A1F8A8521B4A}">
      <dgm:prSet/>
      <dgm:spPr/>
      <dgm:t>
        <a:bodyPr/>
        <a:lstStyle/>
        <a:p>
          <a:r>
            <a:rPr lang="sv-SE" dirty="0"/>
            <a:t>NT</a:t>
          </a:r>
        </a:p>
      </dgm:t>
    </dgm:pt>
    <dgm:pt modelId="{8F680ADE-7675-4897-A3AA-316E7DCE26A8}" type="parTrans" cxnId="{A728E72A-7694-4ACA-8F18-0A3623A8586F}">
      <dgm:prSet/>
      <dgm:spPr/>
      <dgm:t>
        <a:bodyPr/>
        <a:lstStyle/>
        <a:p>
          <a:endParaRPr lang="sv-SE"/>
        </a:p>
      </dgm:t>
    </dgm:pt>
    <dgm:pt modelId="{D433AE34-205E-4157-A850-C833AC7C17A8}" type="sibTrans" cxnId="{A728E72A-7694-4ACA-8F18-0A3623A8586F}">
      <dgm:prSet/>
      <dgm:spPr/>
      <dgm:t>
        <a:bodyPr/>
        <a:lstStyle/>
        <a:p>
          <a:endParaRPr lang="sv-SE"/>
        </a:p>
      </dgm:t>
    </dgm:pt>
    <dgm:pt modelId="{7E7039E6-1AE7-41E5-80B8-4240CFD3A58D}">
      <dgm:prSet/>
      <dgm:spPr/>
      <dgm:t>
        <a:bodyPr/>
        <a:lstStyle/>
        <a:p>
          <a:r>
            <a:rPr lang="sv-SE" dirty="0"/>
            <a:t>F17</a:t>
          </a:r>
        </a:p>
        <a:p>
          <a:r>
            <a:rPr lang="sv-SE" dirty="0"/>
            <a:t>7 år</a:t>
          </a:r>
        </a:p>
      </dgm:t>
    </dgm:pt>
    <dgm:pt modelId="{F25790DC-E9BB-4568-B23E-C184D3FCBDFF}" type="parTrans" cxnId="{F302D887-2DAC-4A3B-B589-37DA0AB754C4}">
      <dgm:prSet/>
      <dgm:spPr/>
      <dgm:t>
        <a:bodyPr/>
        <a:lstStyle/>
        <a:p>
          <a:endParaRPr lang="sv-SE"/>
        </a:p>
      </dgm:t>
    </dgm:pt>
    <dgm:pt modelId="{BC16F0E9-BDAA-470A-BFD3-63BBC95A53CB}" type="sibTrans" cxnId="{F302D887-2DAC-4A3B-B589-37DA0AB754C4}">
      <dgm:prSet/>
      <dgm:spPr/>
      <dgm:t>
        <a:bodyPr/>
        <a:lstStyle/>
        <a:p>
          <a:endParaRPr lang="sv-SE"/>
        </a:p>
      </dgm:t>
    </dgm:pt>
    <dgm:pt modelId="{BD93C869-76FC-4E35-A6A6-480D9FB41836}">
      <dgm:prSet/>
      <dgm:spPr/>
      <dgm:t>
        <a:bodyPr/>
        <a:lstStyle/>
        <a:p>
          <a:r>
            <a:rPr lang="sv-SE" dirty="0"/>
            <a:t>P17 </a:t>
          </a:r>
        </a:p>
        <a:p>
          <a:r>
            <a:rPr lang="sv-SE" dirty="0"/>
            <a:t>7 år</a:t>
          </a:r>
        </a:p>
      </dgm:t>
    </dgm:pt>
    <dgm:pt modelId="{A09CEC22-9706-46EE-AA62-74E857C0028F}" type="parTrans" cxnId="{B839BCF1-2E8F-4E6C-9BDF-07B9B7933AE9}">
      <dgm:prSet/>
      <dgm:spPr/>
      <dgm:t>
        <a:bodyPr/>
        <a:lstStyle/>
        <a:p>
          <a:endParaRPr lang="sv-SE"/>
        </a:p>
      </dgm:t>
    </dgm:pt>
    <dgm:pt modelId="{6DEA99F6-A714-4510-9E50-BFEFB5375AD9}" type="sibTrans" cxnId="{B839BCF1-2E8F-4E6C-9BDF-07B9B7933AE9}">
      <dgm:prSet/>
      <dgm:spPr/>
      <dgm:t>
        <a:bodyPr/>
        <a:lstStyle/>
        <a:p>
          <a:endParaRPr lang="sv-SE"/>
        </a:p>
      </dgm:t>
    </dgm:pt>
    <dgm:pt modelId="{BDAD2EC2-8797-45E5-BF6F-03F4BE78284B}">
      <dgm:prSet/>
      <dgm:spPr/>
      <dgm:t>
        <a:bodyPr/>
        <a:lstStyle/>
        <a:p>
          <a:r>
            <a:rPr lang="sv-SE" dirty="0"/>
            <a:t>F12/13</a:t>
          </a:r>
          <a:br>
            <a:rPr lang="sv-SE" dirty="0"/>
          </a:br>
          <a:r>
            <a:rPr lang="sv-SE" dirty="0"/>
            <a:t>10-11 år</a:t>
          </a:r>
        </a:p>
      </dgm:t>
    </dgm:pt>
    <dgm:pt modelId="{7BE5E465-5AA4-4747-8BFB-ABE2ED2CCA1C}" type="parTrans" cxnId="{40E82185-08B2-4256-9F81-B1D8F15AF76E}">
      <dgm:prSet/>
      <dgm:spPr/>
      <dgm:t>
        <a:bodyPr/>
        <a:lstStyle/>
        <a:p>
          <a:endParaRPr lang="sv-SE"/>
        </a:p>
      </dgm:t>
    </dgm:pt>
    <dgm:pt modelId="{9BE4BA82-7443-40F3-BABA-788170106E7D}" type="sibTrans" cxnId="{40E82185-08B2-4256-9F81-B1D8F15AF76E}">
      <dgm:prSet/>
      <dgm:spPr/>
      <dgm:t>
        <a:bodyPr/>
        <a:lstStyle/>
        <a:p>
          <a:pPr algn="ctr"/>
          <a:r>
            <a:rPr lang="sv-SE" dirty="0"/>
            <a:t>Jennie Grape</a:t>
          </a:r>
        </a:p>
      </dgm:t>
    </dgm:pt>
    <dgm:pt modelId="{10796699-0F89-473A-ABA9-CA51198D0720}">
      <dgm:prSet/>
      <dgm:spPr/>
      <dgm:t>
        <a:bodyPr/>
        <a:lstStyle/>
        <a:p>
          <a:r>
            <a:rPr lang="sv-SE" dirty="0"/>
            <a:t>F14</a:t>
          </a:r>
        </a:p>
        <a:p>
          <a:r>
            <a:rPr lang="sv-SE" dirty="0"/>
            <a:t>9år</a:t>
          </a:r>
        </a:p>
      </dgm:t>
    </dgm:pt>
    <dgm:pt modelId="{69FA063B-B70A-43DD-ACF8-1288959CF34B}" type="parTrans" cxnId="{2CEE02D7-A431-4FCB-895F-7E3381A89DB5}">
      <dgm:prSet/>
      <dgm:spPr/>
      <dgm:t>
        <a:bodyPr/>
        <a:lstStyle/>
        <a:p>
          <a:endParaRPr lang="sv-SE"/>
        </a:p>
      </dgm:t>
    </dgm:pt>
    <dgm:pt modelId="{E42B13B5-3252-433B-980D-BB1241B01AAF}" type="sibTrans" cxnId="{2CEE02D7-A431-4FCB-895F-7E3381A89DB5}">
      <dgm:prSet/>
      <dgm:spPr/>
      <dgm:t>
        <a:bodyPr/>
        <a:lstStyle/>
        <a:p>
          <a:pPr algn="ctr"/>
          <a:r>
            <a:rPr lang="sv-SE" dirty="0"/>
            <a:t>Sara </a:t>
          </a:r>
          <a:r>
            <a:rPr lang="sv-SE" dirty="0" err="1"/>
            <a:t>jöngren</a:t>
          </a:r>
          <a:endParaRPr lang="sv-SE" dirty="0"/>
        </a:p>
      </dgm:t>
    </dgm:pt>
    <dgm:pt modelId="{E5282B2C-0DFB-416F-9EEB-EE96182FD70C}">
      <dgm:prSet/>
      <dgm:spPr/>
      <dgm:t>
        <a:bodyPr/>
        <a:lstStyle/>
        <a:p>
          <a:r>
            <a:rPr lang="sv-SE" dirty="0"/>
            <a:t>F15</a:t>
          </a:r>
        </a:p>
        <a:p>
          <a:r>
            <a:rPr lang="sv-SE" dirty="0"/>
            <a:t>8 år</a:t>
          </a:r>
        </a:p>
      </dgm:t>
    </dgm:pt>
    <dgm:pt modelId="{13593738-EFBB-4CAE-9826-AFBCEB220BA6}" type="parTrans" cxnId="{C2D0E6CE-689F-49C0-B3D5-748BAD49736A}">
      <dgm:prSet/>
      <dgm:spPr/>
      <dgm:t>
        <a:bodyPr/>
        <a:lstStyle/>
        <a:p>
          <a:endParaRPr lang="sv-SE"/>
        </a:p>
      </dgm:t>
    </dgm:pt>
    <dgm:pt modelId="{682A3CC5-EC2F-4505-BE47-146C98D47897}" type="sibTrans" cxnId="{C2D0E6CE-689F-49C0-B3D5-748BAD49736A}">
      <dgm:prSet/>
      <dgm:spPr/>
      <dgm:t>
        <a:bodyPr/>
        <a:lstStyle/>
        <a:p>
          <a:pPr algn="ctr"/>
          <a:r>
            <a:rPr lang="sv-SE" dirty="0"/>
            <a:t>Jennie Grape</a:t>
          </a:r>
        </a:p>
      </dgm:t>
    </dgm:pt>
    <dgm:pt modelId="{113E25A5-BDF6-43D5-9D4E-DFF696C94CA3}">
      <dgm:prSet/>
      <dgm:spPr/>
      <dgm:t>
        <a:bodyPr/>
        <a:lstStyle/>
        <a:p>
          <a:r>
            <a:rPr lang="sv-SE" dirty="0"/>
            <a:t>F16</a:t>
          </a:r>
        </a:p>
        <a:p>
          <a:r>
            <a:rPr lang="sv-SE" dirty="0"/>
            <a:t>7 år</a:t>
          </a:r>
        </a:p>
      </dgm:t>
    </dgm:pt>
    <dgm:pt modelId="{1CC63627-2C98-4363-B48D-23F75068212C}" type="parTrans" cxnId="{F9F86240-1EA7-4C1E-AD2A-CF9D9750DC4B}">
      <dgm:prSet/>
      <dgm:spPr/>
      <dgm:t>
        <a:bodyPr/>
        <a:lstStyle/>
        <a:p>
          <a:endParaRPr lang="sv-SE"/>
        </a:p>
      </dgm:t>
    </dgm:pt>
    <dgm:pt modelId="{A7975870-85BF-4983-9BB5-2825E0588A9C}" type="sibTrans" cxnId="{F9F86240-1EA7-4C1E-AD2A-CF9D9750DC4B}">
      <dgm:prSet/>
      <dgm:spPr/>
      <dgm:t>
        <a:bodyPr/>
        <a:lstStyle/>
        <a:p>
          <a:r>
            <a:rPr lang="sv-SE" dirty="0"/>
            <a:t>Mattias Selin</a:t>
          </a:r>
        </a:p>
      </dgm:t>
    </dgm:pt>
    <dgm:pt modelId="{8CE157A3-777F-400C-8915-F6B61311C1A9}">
      <dgm:prSet/>
      <dgm:spPr/>
      <dgm:t>
        <a:bodyPr/>
        <a:lstStyle/>
        <a:p>
          <a:r>
            <a:rPr lang="sv-SE" dirty="0"/>
            <a:t>P07</a:t>
          </a:r>
        </a:p>
        <a:p>
          <a:r>
            <a:rPr lang="sv-SE" dirty="0"/>
            <a:t>16 år</a:t>
          </a:r>
        </a:p>
      </dgm:t>
    </dgm:pt>
    <dgm:pt modelId="{279A1749-7E9E-4300-A91E-1CB6BBC85A63}" type="parTrans" cxnId="{4BF899E9-EDFD-4C3E-8731-A07CFF42BE37}">
      <dgm:prSet/>
      <dgm:spPr/>
      <dgm:t>
        <a:bodyPr/>
        <a:lstStyle/>
        <a:p>
          <a:endParaRPr lang="sv-SE"/>
        </a:p>
      </dgm:t>
    </dgm:pt>
    <dgm:pt modelId="{06AF81AA-A2AF-4D06-A220-16D7344AFE3B}" type="sibTrans" cxnId="{4BF899E9-EDFD-4C3E-8731-A07CFF42BE37}">
      <dgm:prSet/>
      <dgm:spPr/>
      <dgm:t>
        <a:bodyPr/>
        <a:lstStyle/>
        <a:p>
          <a:pPr algn="ctr"/>
          <a:r>
            <a:rPr lang="sv-SE" dirty="0"/>
            <a:t>Olle Dagerfors</a:t>
          </a:r>
        </a:p>
      </dgm:t>
    </dgm:pt>
    <dgm:pt modelId="{10768C70-BD78-4543-860F-1DF8F8CFF178}">
      <dgm:prSet/>
      <dgm:spPr/>
      <dgm:t>
        <a:bodyPr/>
        <a:lstStyle/>
        <a:p>
          <a:r>
            <a:rPr lang="sv-SE" dirty="0"/>
            <a:t>P08</a:t>
          </a:r>
        </a:p>
        <a:p>
          <a:r>
            <a:rPr lang="sv-SE" dirty="0"/>
            <a:t>15 år</a:t>
          </a:r>
        </a:p>
      </dgm:t>
    </dgm:pt>
    <dgm:pt modelId="{AD79CDCA-BEE5-4240-AE6E-4EFC09200965}" type="parTrans" cxnId="{A30D46C5-6014-481E-BDBB-DBCEFE818048}">
      <dgm:prSet/>
      <dgm:spPr/>
      <dgm:t>
        <a:bodyPr/>
        <a:lstStyle/>
        <a:p>
          <a:endParaRPr lang="sv-SE"/>
        </a:p>
      </dgm:t>
    </dgm:pt>
    <dgm:pt modelId="{62A19D1E-EF63-4A13-8815-1DFCE1841DEE}" type="sibTrans" cxnId="{A30D46C5-6014-481E-BDBB-DBCEFE818048}">
      <dgm:prSet/>
      <dgm:spPr/>
      <dgm:t>
        <a:bodyPr/>
        <a:lstStyle/>
        <a:p>
          <a:pPr algn="ctr"/>
          <a:r>
            <a:rPr lang="sv-SE" dirty="0"/>
            <a:t>Per Mattsson</a:t>
          </a:r>
        </a:p>
      </dgm:t>
    </dgm:pt>
    <dgm:pt modelId="{9DAFF25F-40EC-4D03-B1AF-A528CD0FCA3D}">
      <dgm:prSet/>
      <dgm:spPr/>
      <dgm:t>
        <a:bodyPr/>
        <a:lstStyle/>
        <a:p>
          <a:r>
            <a:rPr lang="sv-SE" dirty="0"/>
            <a:t>P10</a:t>
          </a:r>
        </a:p>
        <a:p>
          <a:r>
            <a:rPr lang="sv-SE" dirty="0"/>
            <a:t>13 år</a:t>
          </a:r>
        </a:p>
      </dgm:t>
    </dgm:pt>
    <dgm:pt modelId="{CD874340-0A17-461B-ABA6-944CFB1782BF}" type="parTrans" cxnId="{19797AF7-7047-4F43-95AA-4CC24763A369}">
      <dgm:prSet/>
      <dgm:spPr/>
      <dgm:t>
        <a:bodyPr/>
        <a:lstStyle/>
        <a:p>
          <a:endParaRPr lang="sv-SE"/>
        </a:p>
      </dgm:t>
    </dgm:pt>
    <dgm:pt modelId="{B6C7C3C7-AA85-4C68-80C6-FB18E1DCA4FB}" type="sibTrans" cxnId="{19797AF7-7047-4F43-95AA-4CC24763A369}">
      <dgm:prSet/>
      <dgm:spPr/>
      <dgm:t>
        <a:bodyPr/>
        <a:lstStyle/>
        <a:p>
          <a:pPr algn="ctr"/>
          <a:r>
            <a:rPr lang="sv-SE" dirty="0"/>
            <a:t>Andreas Ogerfalk</a:t>
          </a:r>
        </a:p>
      </dgm:t>
    </dgm:pt>
    <dgm:pt modelId="{DBA1CDE7-A2BB-4253-B0C2-B7DA3C821459}">
      <dgm:prSet/>
      <dgm:spPr/>
      <dgm:t>
        <a:bodyPr/>
        <a:lstStyle/>
        <a:p>
          <a:r>
            <a:rPr lang="sv-SE" dirty="0"/>
            <a:t>P11</a:t>
          </a:r>
        </a:p>
        <a:p>
          <a:r>
            <a:rPr lang="sv-SE" dirty="0"/>
            <a:t>12 år</a:t>
          </a:r>
        </a:p>
      </dgm:t>
    </dgm:pt>
    <dgm:pt modelId="{A5A0AFF2-1867-42FA-8CB3-35E7D9F9540B}" type="parTrans" cxnId="{EC63A681-5581-42F6-A81E-12AE14A7552B}">
      <dgm:prSet/>
      <dgm:spPr/>
      <dgm:t>
        <a:bodyPr/>
        <a:lstStyle/>
        <a:p>
          <a:endParaRPr lang="sv-SE"/>
        </a:p>
      </dgm:t>
    </dgm:pt>
    <dgm:pt modelId="{508581C5-99ED-48AC-8AC3-7E976D09E6C6}" type="sibTrans" cxnId="{EC63A681-5581-42F6-A81E-12AE14A7552B}">
      <dgm:prSet/>
      <dgm:spPr/>
      <dgm:t>
        <a:bodyPr/>
        <a:lstStyle/>
        <a:p>
          <a:pPr algn="ctr"/>
          <a:r>
            <a:rPr lang="sv-SE" dirty="0"/>
            <a:t>Håkan Wickström</a:t>
          </a:r>
        </a:p>
      </dgm:t>
    </dgm:pt>
    <dgm:pt modelId="{334754AD-F147-467D-93EC-CF1748E5D368}">
      <dgm:prSet/>
      <dgm:spPr/>
      <dgm:t>
        <a:bodyPr/>
        <a:lstStyle/>
        <a:p>
          <a:r>
            <a:rPr lang="sv-SE" dirty="0"/>
            <a:t>P12</a:t>
          </a:r>
        </a:p>
        <a:p>
          <a:r>
            <a:rPr lang="sv-SE" dirty="0"/>
            <a:t>11 år</a:t>
          </a:r>
        </a:p>
      </dgm:t>
    </dgm:pt>
    <dgm:pt modelId="{AE92EDD9-B481-49E6-BC22-6275B1CD39DE}" type="parTrans" cxnId="{77927A43-F9EB-481D-857C-E9F6B93CA3B2}">
      <dgm:prSet/>
      <dgm:spPr/>
      <dgm:t>
        <a:bodyPr/>
        <a:lstStyle/>
        <a:p>
          <a:endParaRPr lang="sv-SE"/>
        </a:p>
      </dgm:t>
    </dgm:pt>
    <dgm:pt modelId="{E5E43ADC-1C4E-48A4-BE9C-E8C9A00343BE}" type="sibTrans" cxnId="{77927A43-F9EB-481D-857C-E9F6B93CA3B2}">
      <dgm:prSet/>
      <dgm:spPr/>
      <dgm:t>
        <a:bodyPr/>
        <a:lstStyle/>
        <a:p>
          <a:r>
            <a:rPr lang="sv-SE" dirty="0"/>
            <a:t>Maria Jerlenius</a:t>
          </a:r>
        </a:p>
      </dgm:t>
    </dgm:pt>
    <dgm:pt modelId="{532B580C-0CA3-46C9-A378-A584C3A35AF2}">
      <dgm:prSet/>
      <dgm:spPr/>
      <dgm:t>
        <a:bodyPr/>
        <a:lstStyle/>
        <a:p>
          <a:r>
            <a:rPr lang="sv-SE" dirty="0"/>
            <a:t>P13</a:t>
          </a:r>
        </a:p>
        <a:p>
          <a:r>
            <a:rPr lang="sv-SE" dirty="0"/>
            <a:t>10 år</a:t>
          </a:r>
        </a:p>
      </dgm:t>
    </dgm:pt>
    <dgm:pt modelId="{1F1E16EE-DF07-429B-8246-DB1CBBED24A4}" type="parTrans" cxnId="{B4ADFD85-B35F-467D-9C3E-ACAE837345FC}">
      <dgm:prSet/>
      <dgm:spPr/>
      <dgm:t>
        <a:bodyPr/>
        <a:lstStyle/>
        <a:p>
          <a:endParaRPr lang="sv-SE"/>
        </a:p>
      </dgm:t>
    </dgm:pt>
    <dgm:pt modelId="{7379CDA3-071E-459E-8FEB-2F32BD716A59}" type="sibTrans" cxnId="{B4ADFD85-B35F-467D-9C3E-ACAE837345FC}">
      <dgm:prSet/>
      <dgm:spPr/>
      <dgm:t>
        <a:bodyPr/>
        <a:lstStyle/>
        <a:p>
          <a:pPr algn="ctr"/>
          <a:r>
            <a:rPr lang="sv-SE" dirty="0"/>
            <a:t>Lina Ekman</a:t>
          </a:r>
        </a:p>
      </dgm:t>
    </dgm:pt>
    <dgm:pt modelId="{2C51986A-6809-4502-9C8E-6E5DCBABA89C}">
      <dgm:prSet/>
      <dgm:spPr/>
      <dgm:t>
        <a:bodyPr/>
        <a:lstStyle/>
        <a:p>
          <a:r>
            <a:rPr lang="sv-SE" dirty="0"/>
            <a:t>P14</a:t>
          </a:r>
        </a:p>
        <a:p>
          <a:r>
            <a:rPr lang="sv-SE" dirty="0"/>
            <a:t>9 år</a:t>
          </a:r>
        </a:p>
      </dgm:t>
    </dgm:pt>
    <dgm:pt modelId="{C60C921F-F55D-47F3-865D-4A9E9CD11DF0}" type="parTrans" cxnId="{B84798F9-97F6-4D45-9543-06E817C894A4}">
      <dgm:prSet/>
      <dgm:spPr/>
      <dgm:t>
        <a:bodyPr/>
        <a:lstStyle/>
        <a:p>
          <a:endParaRPr lang="sv-SE"/>
        </a:p>
      </dgm:t>
    </dgm:pt>
    <dgm:pt modelId="{FE0294EE-BFDB-4F94-AFB7-026C588FB143}" type="sibTrans" cxnId="{B84798F9-97F6-4D45-9543-06E817C894A4}">
      <dgm:prSet/>
      <dgm:spPr/>
      <dgm:t>
        <a:bodyPr/>
        <a:lstStyle/>
        <a:p>
          <a:pPr algn="ctr"/>
          <a:r>
            <a:rPr lang="sv-SE" dirty="0"/>
            <a:t>Nina Lundin</a:t>
          </a:r>
        </a:p>
      </dgm:t>
    </dgm:pt>
    <dgm:pt modelId="{157FDF55-B952-4899-A944-5D613954239D}">
      <dgm:prSet/>
      <dgm:spPr/>
      <dgm:t>
        <a:bodyPr/>
        <a:lstStyle/>
        <a:p>
          <a:r>
            <a:rPr lang="sv-SE" dirty="0"/>
            <a:t>P15</a:t>
          </a:r>
        </a:p>
        <a:p>
          <a:r>
            <a:rPr lang="sv-SE" dirty="0"/>
            <a:t>8 år</a:t>
          </a:r>
        </a:p>
      </dgm:t>
    </dgm:pt>
    <dgm:pt modelId="{9E2701A5-7A8C-4E04-985D-A520D6FA0A60}" type="parTrans" cxnId="{CB685AD8-6395-4780-A12B-5FC76096C54D}">
      <dgm:prSet/>
      <dgm:spPr/>
      <dgm:t>
        <a:bodyPr/>
        <a:lstStyle/>
        <a:p>
          <a:endParaRPr lang="sv-SE"/>
        </a:p>
      </dgm:t>
    </dgm:pt>
    <dgm:pt modelId="{CF743510-AF50-42C3-BF1A-8ADE9330A50F}" type="sibTrans" cxnId="{CB685AD8-6395-4780-A12B-5FC76096C54D}">
      <dgm:prSet/>
      <dgm:spPr/>
      <dgm:t>
        <a:bodyPr/>
        <a:lstStyle/>
        <a:p>
          <a:pPr algn="ctr"/>
          <a:r>
            <a:rPr lang="sv-SE" dirty="0"/>
            <a:t>Kristofer Ek</a:t>
          </a:r>
        </a:p>
      </dgm:t>
    </dgm:pt>
    <dgm:pt modelId="{714CBB3D-F0D8-4243-8310-20132A7F5BA9}">
      <dgm:prSet/>
      <dgm:spPr/>
      <dgm:t>
        <a:bodyPr/>
        <a:lstStyle/>
        <a:p>
          <a:r>
            <a:rPr lang="sv-SE" dirty="0"/>
            <a:t>P16</a:t>
          </a:r>
        </a:p>
        <a:p>
          <a:r>
            <a:rPr lang="sv-SE" dirty="0"/>
            <a:t>7 år</a:t>
          </a:r>
        </a:p>
      </dgm:t>
    </dgm:pt>
    <dgm:pt modelId="{0C7E9281-DC0A-4868-8A20-F30BE93E53B1}" type="parTrans" cxnId="{F2E353C8-7C3C-4A73-9714-9A8A6FBB75B1}">
      <dgm:prSet/>
      <dgm:spPr/>
      <dgm:t>
        <a:bodyPr/>
        <a:lstStyle/>
        <a:p>
          <a:endParaRPr lang="sv-SE"/>
        </a:p>
      </dgm:t>
    </dgm:pt>
    <dgm:pt modelId="{0888C47E-3F73-40DC-82BD-13F58DE14E01}" type="sibTrans" cxnId="{F2E353C8-7C3C-4A73-9714-9A8A6FBB75B1}">
      <dgm:prSet/>
      <dgm:spPr/>
      <dgm:t>
        <a:bodyPr/>
        <a:lstStyle/>
        <a:p>
          <a:pPr algn="ctr"/>
          <a:r>
            <a:rPr lang="sv-SE" dirty="0"/>
            <a:t>Sophie Lindström</a:t>
          </a:r>
        </a:p>
      </dgm:t>
    </dgm:pt>
    <dgm:pt modelId="{CAFBC80D-E143-4308-80B1-A507666D4313}">
      <dgm:prSet/>
      <dgm:spPr/>
      <dgm:t>
        <a:bodyPr/>
        <a:lstStyle/>
        <a:p>
          <a:r>
            <a:rPr lang="sv-SE" dirty="0"/>
            <a:t>Domare</a:t>
          </a:r>
        </a:p>
      </dgm:t>
    </dgm:pt>
    <dgm:pt modelId="{06CFAA89-09EB-4FF0-9906-D9A52B886015}" type="parTrans" cxnId="{A1150FED-AC6D-4A1B-BFA8-5B5A27E9D229}">
      <dgm:prSet/>
      <dgm:spPr/>
      <dgm:t>
        <a:bodyPr/>
        <a:lstStyle/>
        <a:p>
          <a:endParaRPr lang="sv-SE"/>
        </a:p>
      </dgm:t>
    </dgm:pt>
    <dgm:pt modelId="{21A9FACE-795E-408F-AA1F-6BC942A3B618}" type="sibTrans" cxnId="{A1150FED-AC6D-4A1B-BFA8-5B5A27E9D229}">
      <dgm:prSet/>
      <dgm:spPr/>
      <dgm:t>
        <a:bodyPr/>
        <a:lstStyle/>
        <a:p>
          <a:pPr algn="ctr"/>
          <a:r>
            <a:rPr lang="sv-SE" dirty="0"/>
            <a:t>Vakant</a:t>
          </a:r>
        </a:p>
      </dgm:t>
    </dgm:pt>
    <dgm:pt modelId="{71F8A0E5-4AB6-49A9-9BC3-E11D822D43F2}">
      <dgm:prSet/>
      <dgm:spPr/>
      <dgm:t>
        <a:bodyPr/>
        <a:lstStyle/>
        <a:p>
          <a:r>
            <a:rPr lang="sv-SE" dirty="0"/>
            <a:t>F10/11</a:t>
          </a:r>
        </a:p>
        <a:p>
          <a:r>
            <a:rPr lang="sv-SE" dirty="0"/>
            <a:t>12-13 år</a:t>
          </a:r>
        </a:p>
      </dgm:t>
    </dgm:pt>
    <dgm:pt modelId="{F7CA1C32-A004-4144-8417-A7AC13358C94}" type="sibTrans" cxnId="{08F9C8CA-83E6-48F6-A806-1098A9AA3953}">
      <dgm:prSet/>
      <dgm:spPr/>
      <dgm:t>
        <a:bodyPr/>
        <a:lstStyle/>
        <a:p>
          <a:pPr algn="ctr"/>
          <a:r>
            <a:rPr lang="sv-SE" dirty="0"/>
            <a:t>Sara </a:t>
          </a:r>
          <a:r>
            <a:rPr lang="sv-SE" dirty="0" err="1"/>
            <a:t>jöngren</a:t>
          </a:r>
          <a:endParaRPr lang="sv-SE" dirty="0"/>
        </a:p>
      </dgm:t>
    </dgm:pt>
    <dgm:pt modelId="{B5975FE5-27CF-47B4-966A-50FE8A978452}" type="parTrans" cxnId="{08F9C8CA-83E6-48F6-A806-1098A9AA3953}">
      <dgm:prSet/>
      <dgm:spPr/>
      <dgm:t>
        <a:bodyPr/>
        <a:lstStyle/>
        <a:p>
          <a:endParaRPr lang="sv-SE"/>
        </a:p>
      </dgm:t>
    </dgm:pt>
    <dgm:pt modelId="{6E692BFB-C03D-431A-8E56-96EFF17C1492}" type="pres">
      <dgm:prSet presAssocID="{27FFD663-022E-4854-A98C-7288CE9E1C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F84573-7495-4878-A38D-E70282FF3D90}" type="pres">
      <dgm:prSet presAssocID="{816C20EA-7A0F-4869-B3E2-73DE6F81D09F}" presName="hierRoot1" presStyleCnt="0">
        <dgm:presLayoutVars>
          <dgm:hierBranch val="init"/>
        </dgm:presLayoutVars>
      </dgm:prSet>
      <dgm:spPr/>
    </dgm:pt>
    <dgm:pt modelId="{C32407EB-A4B4-4BB6-BFEB-F840F0AE7F4D}" type="pres">
      <dgm:prSet presAssocID="{816C20EA-7A0F-4869-B3E2-73DE6F81D09F}" presName="rootComposite1" presStyleCnt="0"/>
      <dgm:spPr/>
    </dgm:pt>
    <dgm:pt modelId="{898AE76E-7117-497F-A910-376C1FA28A8F}" type="pres">
      <dgm:prSet presAssocID="{816C20EA-7A0F-4869-B3E2-73DE6F81D09F}" presName="rootText1" presStyleLbl="node0" presStyleIdx="0" presStyleCnt="1">
        <dgm:presLayoutVars>
          <dgm:chMax/>
          <dgm:chPref val="3"/>
        </dgm:presLayoutVars>
      </dgm:prSet>
      <dgm:spPr/>
    </dgm:pt>
    <dgm:pt modelId="{D3834C5D-1B6F-4EB4-BFD5-61C0AA9F6299}" type="pres">
      <dgm:prSet presAssocID="{816C20EA-7A0F-4869-B3E2-73DE6F81D09F}" presName="titleText1" presStyleLbl="fgAcc0" presStyleIdx="0" presStyleCnt="1">
        <dgm:presLayoutVars>
          <dgm:chMax val="0"/>
          <dgm:chPref val="0"/>
        </dgm:presLayoutVars>
      </dgm:prSet>
      <dgm:spPr/>
    </dgm:pt>
    <dgm:pt modelId="{D2464391-93D6-42BD-8FCD-3D042BC2B36B}" type="pres">
      <dgm:prSet presAssocID="{816C20EA-7A0F-4869-B3E2-73DE6F81D09F}" presName="rootConnector1" presStyleLbl="node1" presStyleIdx="0" presStyleCnt="29"/>
      <dgm:spPr/>
    </dgm:pt>
    <dgm:pt modelId="{E9A741FF-72F6-4535-BC3E-419F6A1EE7E1}" type="pres">
      <dgm:prSet presAssocID="{816C20EA-7A0F-4869-B3E2-73DE6F81D09F}" presName="hierChild2" presStyleCnt="0"/>
      <dgm:spPr/>
    </dgm:pt>
    <dgm:pt modelId="{9A123F29-A0F5-4A37-BE60-B494DE39F094}" type="pres">
      <dgm:prSet presAssocID="{CDA80472-B180-4622-A774-D307CA9D6BCE}" presName="Name37" presStyleLbl="parChTrans1D2" presStyleIdx="0" presStyleCnt="5"/>
      <dgm:spPr/>
    </dgm:pt>
    <dgm:pt modelId="{66AC5C3A-393C-4927-BE3E-431561EEA8DA}" type="pres">
      <dgm:prSet presAssocID="{337FA1A1-1B52-4829-BB3A-30AB4E895266}" presName="hierRoot2" presStyleCnt="0">
        <dgm:presLayoutVars>
          <dgm:hierBranch val="init"/>
        </dgm:presLayoutVars>
      </dgm:prSet>
      <dgm:spPr/>
    </dgm:pt>
    <dgm:pt modelId="{E3A6FB1A-69D5-4027-9660-ACCB5E691644}" type="pres">
      <dgm:prSet presAssocID="{337FA1A1-1B52-4829-BB3A-30AB4E895266}" presName="rootComposite" presStyleCnt="0"/>
      <dgm:spPr/>
    </dgm:pt>
    <dgm:pt modelId="{0B3A3E90-E5C3-4E4D-929C-981DF58612BB}" type="pres">
      <dgm:prSet presAssocID="{337FA1A1-1B52-4829-BB3A-30AB4E895266}" presName="rootText" presStyleLbl="node1" presStyleIdx="0" presStyleCnt="29">
        <dgm:presLayoutVars>
          <dgm:chMax/>
          <dgm:chPref val="3"/>
        </dgm:presLayoutVars>
      </dgm:prSet>
      <dgm:spPr/>
    </dgm:pt>
    <dgm:pt modelId="{226BF6C9-2341-43C0-85FD-7D5085302B59}" type="pres">
      <dgm:prSet presAssocID="{337FA1A1-1B52-4829-BB3A-30AB4E895266}" presName="titleText2" presStyleLbl="fgAcc1" presStyleIdx="0" presStyleCnt="29">
        <dgm:presLayoutVars>
          <dgm:chMax val="0"/>
          <dgm:chPref val="0"/>
        </dgm:presLayoutVars>
      </dgm:prSet>
      <dgm:spPr/>
    </dgm:pt>
    <dgm:pt modelId="{6771B780-3B3A-4C87-87DD-7D5DC1ECA452}" type="pres">
      <dgm:prSet presAssocID="{337FA1A1-1B52-4829-BB3A-30AB4E895266}" presName="rootConnector" presStyleLbl="node2" presStyleIdx="0" presStyleCnt="0"/>
      <dgm:spPr/>
    </dgm:pt>
    <dgm:pt modelId="{BF688A9E-23E3-4090-BCBD-C362F39C277A}" type="pres">
      <dgm:prSet presAssocID="{337FA1A1-1B52-4829-BB3A-30AB4E895266}" presName="hierChild4" presStyleCnt="0"/>
      <dgm:spPr/>
    </dgm:pt>
    <dgm:pt modelId="{3C7209D0-CC44-4D89-BF5B-1F3C0F65A1F5}" type="pres">
      <dgm:prSet presAssocID="{337FA1A1-1B52-4829-BB3A-30AB4E895266}" presName="hierChild5" presStyleCnt="0"/>
      <dgm:spPr/>
    </dgm:pt>
    <dgm:pt modelId="{8CE434F4-8DA8-4E7D-B30A-A93EBB2A39A1}" type="pres">
      <dgm:prSet presAssocID="{06CFAA89-09EB-4FF0-9906-D9A52B886015}" presName="Name37" presStyleLbl="parChTrans1D2" presStyleIdx="1" presStyleCnt="5"/>
      <dgm:spPr/>
    </dgm:pt>
    <dgm:pt modelId="{CC626358-EEEF-4DB8-B475-016E0EB37425}" type="pres">
      <dgm:prSet presAssocID="{CAFBC80D-E143-4308-80B1-A507666D4313}" presName="hierRoot2" presStyleCnt="0">
        <dgm:presLayoutVars>
          <dgm:hierBranch val="init"/>
        </dgm:presLayoutVars>
      </dgm:prSet>
      <dgm:spPr/>
    </dgm:pt>
    <dgm:pt modelId="{26731AFE-7D04-40EB-AFF0-CA6A4D51B40B}" type="pres">
      <dgm:prSet presAssocID="{CAFBC80D-E143-4308-80B1-A507666D4313}" presName="rootComposite" presStyleCnt="0"/>
      <dgm:spPr/>
    </dgm:pt>
    <dgm:pt modelId="{D4F218B0-0B19-41E7-9DAF-827CBD6794D8}" type="pres">
      <dgm:prSet presAssocID="{CAFBC80D-E143-4308-80B1-A507666D4313}" presName="rootText" presStyleLbl="node1" presStyleIdx="1" presStyleCnt="29">
        <dgm:presLayoutVars>
          <dgm:chMax/>
          <dgm:chPref val="3"/>
        </dgm:presLayoutVars>
      </dgm:prSet>
      <dgm:spPr/>
    </dgm:pt>
    <dgm:pt modelId="{F6117600-51B5-4534-8174-FE02BB1B73E1}" type="pres">
      <dgm:prSet presAssocID="{CAFBC80D-E143-4308-80B1-A507666D4313}" presName="titleText2" presStyleLbl="fgAcc1" presStyleIdx="1" presStyleCnt="29">
        <dgm:presLayoutVars>
          <dgm:chMax val="0"/>
          <dgm:chPref val="0"/>
        </dgm:presLayoutVars>
      </dgm:prSet>
      <dgm:spPr/>
    </dgm:pt>
    <dgm:pt modelId="{5D42BF61-9252-45B6-8CB0-23B71EB97D5D}" type="pres">
      <dgm:prSet presAssocID="{CAFBC80D-E143-4308-80B1-A507666D4313}" presName="rootConnector" presStyleLbl="node2" presStyleIdx="0" presStyleCnt="0"/>
      <dgm:spPr/>
    </dgm:pt>
    <dgm:pt modelId="{B09210BB-3CE1-432C-A7A4-077BB1814B48}" type="pres">
      <dgm:prSet presAssocID="{CAFBC80D-E143-4308-80B1-A507666D4313}" presName="hierChild4" presStyleCnt="0"/>
      <dgm:spPr/>
    </dgm:pt>
    <dgm:pt modelId="{1404F7D1-5EE1-48D6-AA03-186A98D70320}" type="pres">
      <dgm:prSet presAssocID="{CAFBC80D-E143-4308-80B1-A507666D4313}" presName="hierChild5" presStyleCnt="0"/>
      <dgm:spPr/>
    </dgm:pt>
    <dgm:pt modelId="{9F479556-15F0-4B39-BE8C-75B8B4579DF2}" type="pres">
      <dgm:prSet presAssocID="{BD075E2E-CBEC-49A6-97A4-478B6B15A2BD}" presName="Name37" presStyleLbl="parChTrans1D2" presStyleIdx="2" presStyleCnt="5"/>
      <dgm:spPr/>
    </dgm:pt>
    <dgm:pt modelId="{680A3236-607E-47DB-B7D0-66BF8BF57772}" type="pres">
      <dgm:prSet presAssocID="{3E3FB5CC-BF0A-4389-9399-A36FD3ABB3F1}" presName="hierRoot2" presStyleCnt="0">
        <dgm:presLayoutVars>
          <dgm:hierBranch val="init"/>
        </dgm:presLayoutVars>
      </dgm:prSet>
      <dgm:spPr/>
    </dgm:pt>
    <dgm:pt modelId="{6D0B560E-4AD7-4EEE-9A20-2D717F77E1EB}" type="pres">
      <dgm:prSet presAssocID="{3E3FB5CC-BF0A-4389-9399-A36FD3ABB3F1}" presName="rootComposite" presStyleCnt="0"/>
      <dgm:spPr/>
    </dgm:pt>
    <dgm:pt modelId="{4C07BF45-4B54-400F-85FC-F0891D216A6B}" type="pres">
      <dgm:prSet presAssocID="{3E3FB5CC-BF0A-4389-9399-A36FD3ABB3F1}" presName="rootText" presStyleLbl="node1" presStyleIdx="2" presStyleCnt="29">
        <dgm:presLayoutVars>
          <dgm:chMax/>
          <dgm:chPref val="3"/>
        </dgm:presLayoutVars>
      </dgm:prSet>
      <dgm:spPr/>
    </dgm:pt>
    <dgm:pt modelId="{304FFB6F-1D1B-446D-A361-F2C0E0467628}" type="pres">
      <dgm:prSet presAssocID="{3E3FB5CC-BF0A-4389-9399-A36FD3ABB3F1}" presName="titleText2" presStyleLbl="fgAcc1" presStyleIdx="2" presStyleCnt="29">
        <dgm:presLayoutVars>
          <dgm:chMax val="0"/>
          <dgm:chPref val="0"/>
        </dgm:presLayoutVars>
      </dgm:prSet>
      <dgm:spPr/>
    </dgm:pt>
    <dgm:pt modelId="{962EE148-182D-4D1C-9CC9-1ECEEDACCCC5}" type="pres">
      <dgm:prSet presAssocID="{3E3FB5CC-BF0A-4389-9399-A36FD3ABB3F1}" presName="rootConnector" presStyleLbl="node2" presStyleIdx="0" presStyleCnt="0"/>
      <dgm:spPr/>
    </dgm:pt>
    <dgm:pt modelId="{644A0880-93D1-45AA-B192-3C80477A9D81}" type="pres">
      <dgm:prSet presAssocID="{3E3FB5CC-BF0A-4389-9399-A36FD3ABB3F1}" presName="hierChild4" presStyleCnt="0"/>
      <dgm:spPr/>
    </dgm:pt>
    <dgm:pt modelId="{19859659-CC2F-49BE-8F98-918BC6203987}" type="pres">
      <dgm:prSet presAssocID="{25BE7A17-3D3D-43EC-9040-172073192B9F}" presName="Name37" presStyleLbl="parChTrans1D3" presStyleIdx="0" presStyleCnt="5"/>
      <dgm:spPr/>
    </dgm:pt>
    <dgm:pt modelId="{CE4273FB-994E-463F-9CB5-D5DFAB4C00D3}" type="pres">
      <dgm:prSet presAssocID="{C24E1645-BD12-48D5-B76F-0B639B463A9F}" presName="hierRoot2" presStyleCnt="0">
        <dgm:presLayoutVars>
          <dgm:hierBranch val="init"/>
        </dgm:presLayoutVars>
      </dgm:prSet>
      <dgm:spPr/>
    </dgm:pt>
    <dgm:pt modelId="{2D1D5ABD-95FC-45F4-B127-E0C5099809EB}" type="pres">
      <dgm:prSet presAssocID="{C24E1645-BD12-48D5-B76F-0B639B463A9F}" presName="rootComposite" presStyleCnt="0"/>
      <dgm:spPr/>
    </dgm:pt>
    <dgm:pt modelId="{27556442-F21C-4223-8655-407177F20F78}" type="pres">
      <dgm:prSet presAssocID="{C24E1645-BD12-48D5-B76F-0B639B463A9F}" presName="rootText" presStyleLbl="node1" presStyleIdx="3" presStyleCnt="29">
        <dgm:presLayoutVars>
          <dgm:chMax/>
          <dgm:chPref val="3"/>
        </dgm:presLayoutVars>
      </dgm:prSet>
      <dgm:spPr/>
    </dgm:pt>
    <dgm:pt modelId="{1ABD28A9-1998-4811-8068-27B5D36CB277}" type="pres">
      <dgm:prSet presAssocID="{C24E1645-BD12-48D5-B76F-0B639B463A9F}" presName="titleText2" presStyleLbl="fgAcc1" presStyleIdx="3" presStyleCnt="29">
        <dgm:presLayoutVars>
          <dgm:chMax val="0"/>
          <dgm:chPref val="0"/>
        </dgm:presLayoutVars>
      </dgm:prSet>
      <dgm:spPr/>
    </dgm:pt>
    <dgm:pt modelId="{3D3B509F-E510-46D9-9575-39ACEE1612BF}" type="pres">
      <dgm:prSet presAssocID="{C24E1645-BD12-48D5-B76F-0B639B463A9F}" presName="rootConnector" presStyleLbl="node3" presStyleIdx="0" presStyleCnt="0"/>
      <dgm:spPr/>
    </dgm:pt>
    <dgm:pt modelId="{51D8CECC-5304-480E-B04A-107ACCC53F1A}" type="pres">
      <dgm:prSet presAssocID="{C24E1645-BD12-48D5-B76F-0B639B463A9F}" presName="hierChild4" presStyleCnt="0"/>
      <dgm:spPr/>
    </dgm:pt>
    <dgm:pt modelId="{701F2EE0-86B5-4298-BF52-A4EE903F4810}" type="pres">
      <dgm:prSet presAssocID="{550D416A-1834-4A01-8F66-F1B7415EE884}" presName="Name37" presStyleLbl="parChTrans1D4" presStyleIdx="0" presStyleCnt="19"/>
      <dgm:spPr/>
    </dgm:pt>
    <dgm:pt modelId="{B54508FB-85DC-4B15-B6F7-7EBAE5DC7AF8}" type="pres">
      <dgm:prSet presAssocID="{4641029B-FE4A-4CB3-A3E1-E6CC5B50DB54}" presName="hierRoot2" presStyleCnt="0">
        <dgm:presLayoutVars>
          <dgm:hierBranch val="init"/>
        </dgm:presLayoutVars>
      </dgm:prSet>
      <dgm:spPr/>
    </dgm:pt>
    <dgm:pt modelId="{B0515E28-CAF9-487D-A45B-E443D4A066AD}" type="pres">
      <dgm:prSet presAssocID="{4641029B-FE4A-4CB3-A3E1-E6CC5B50DB54}" presName="rootComposite" presStyleCnt="0"/>
      <dgm:spPr/>
    </dgm:pt>
    <dgm:pt modelId="{54DE0E69-F1DA-4A53-9D49-2A31A6418064}" type="pres">
      <dgm:prSet presAssocID="{4641029B-FE4A-4CB3-A3E1-E6CC5B50DB54}" presName="rootText" presStyleLbl="node1" presStyleIdx="4" presStyleCnt="29">
        <dgm:presLayoutVars>
          <dgm:chMax/>
          <dgm:chPref val="3"/>
        </dgm:presLayoutVars>
      </dgm:prSet>
      <dgm:spPr/>
    </dgm:pt>
    <dgm:pt modelId="{28D202DE-F713-4ECA-A841-CD7909342940}" type="pres">
      <dgm:prSet presAssocID="{4641029B-FE4A-4CB3-A3E1-E6CC5B50DB54}" presName="titleText2" presStyleLbl="fgAcc1" presStyleIdx="4" presStyleCnt="29">
        <dgm:presLayoutVars>
          <dgm:chMax val="0"/>
          <dgm:chPref val="0"/>
        </dgm:presLayoutVars>
      </dgm:prSet>
      <dgm:spPr/>
    </dgm:pt>
    <dgm:pt modelId="{F2B74048-5FB9-40A3-B129-92162C7D41B5}" type="pres">
      <dgm:prSet presAssocID="{4641029B-FE4A-4CB3-A3E1-E6CC5B50DB54}" presName="rootConnector" presStyleLbl="node4" presStyleIdx="0" presStyleCnt="0"/>
      <dgm:spPr/>
    </dgm:pt>
    <dgm:pt modelId="{8EA9095A-9676-4D30-88C6-90D59B44AD5E}" type="pres">
      <dgm:prSet presAssocID="{4641029B-FE4A-4CB3-A3E1-E6CC5B50DB54}" presName="hierChild4" presStyleCnt="0"/>
      <dgm:spPr/>
    </dgm:pt>
    <dgm:pt modelId="{B758D75A-E363-4F44-9A06-CBC142840A0F}" type="pres">
      <dgm:prSet presAssocID="{4641029B-FE4A-4CB3-A3E1-E6CC5B50DB54}" presName="hierChild5" presStyleCnt="0"/>
      <dgm:spPr/>
    </dgm:pt>
    <dgm:pt modelId="{1A70BD49-20E1-4E8F-8B69-6495A7A5A48A}" type="pres">
      <dgm:prSet presAssocID="{C24E1645-BD12-48D5-B76F-0B639B463A9F}" presName="hierChild5" presStyleCnt="0"/>
      <dgm:spPr/>
    </dgm:pt>
    <dgm:pt modelId="{E5A9FE62-0F67-44E0-83B4-2EA6824A70DD}" type="pres">
      <dgm:prSet presAssocID="{3E3FB5CC-BF0A-4389-9399-A36FD3ABB3F1}" presName="hierChild5" presStyleCnt="0"/>
      <dgm:spPr/>
    </dgm:pt>
    <dgm:pt modelId="{868CC71D-659A-4E7B-8A1E-34A1797F30D2}" type="pres">
      <dgm:prSet presAssocID="{8DF2F85C-0250-4695-A732-964F0B12D73E}" presName="Name37" presStyleLbl="parChTrans1D2" presStyleIdx="3" presStyleCnt="5"/>
      <dgm:spPr/>
    </dgm:pt>
    <dgm:pt modelId="{2CCB8A4F-59B3-43B8-83F7-EC4B395A3EBA}" type="pres">
      <dgm:prSet presAssocID="{61F84A36-6012-42C1-BB84-6BC9CD656823}" presName="hierRoot2" presStyleCnt="0">
        <dgm:presLayoutVars>
          <dgm:hierBranch val="init"/>
        </dgm:presLayoutVars>
      </dgm:prSet>
      <dgm:spPr/>
    </dgm:pt>
    <dgm:pt modelId="{84AFBA04-8D18-4299-95B2-D14A0FD5C49B}" type="pres">
      <dgm:prSet presAssocID="{61F84A36-6012-42C1-BB84-6BC9CD656823}" presName="rootComposite" presStyleCnt="0"/>
      <dgm:spPr/>
    </dgm:pt>
    <dgm:pt modelId="{680DF5B3-934C-4605-B6A3-AF3F532AA5E4}" type="pres">
      <dgm:prSet presAssocID="{61F84A36-6012-42C1-BB84-6BC9CD656823}" presName="rootText" presStyleLbl="node1" presStyleIdx="5" presStyleCnt="29">
        <dgm:presLayoutVars>
          <dgm:chMax/>
          <dgm:chPref val="3"/>
        </dgm:presLayoutVars>
      </dgm:prSet>
      <dgm:spPr/>
    </dgm:pt>
    <dgm:pt modelId="{0681C825-0286-4D66-8109-4BF5C6C338FF}" type="pres">
      <dgm:prSet presAssocID="{61F84A36-6012-42C1-BB84-6BC9CD656823}" presName="titleText2" presStyleLbl="fgAcc1" presStyleIdx="5" presStyleCnt="29">
        <dgm:presLayoutVars>
          <dgm:chMax val="0"/>
          <dgm:chPref val="0"/>
        </dgm:presLayoutVars>
      </dgm:prSet>
      <dgm:spPr/>
    </dgm:pt>
    <dgm:pt modelId="{EAA64939-E50F-4A61-BA50-7FA1626D4CFF}" type="pres">
      <dgm:prSet presAssocID="{61F84A36-6012-42C1-BB84-6BC9CD656823}" presName="rootConnector" presStyleLbl="node2" presStyleIdx="0" presStyleCnt="0"/>
      <dgm:spPr/>
    </dgm:pt>
    <dgm:pt modelId="{557286F5-3595-4A51-9E83-3087C5C0E544}" type="pres">
      <dgm:prSet presAssocID="{61F84A36-6012-42C1-BB84-6BC9CD656823}" presName="hierChild4" presStyleCnt="0"/>
      <dgm:spPr/>
    </dgm:pt>
    <dgm:pt modelId="{6C1D5D4A-50B5-4D07-A852-8BD2069F4C99}" type="pres">
      <dgm:prSet presAssocID="{C455B3FE-FA31-40A1-A5BF-39FF48174F40}" presName="Name37" presStyleLbl="parChTrans1D3" presStyleIdx="1" presStyleCnt="5"/>
      <dgm:spPr/>
    </dgm:pt>
    <dgm:pt modelId="{C25BD3FA-3EA2-409D-9BE2-FABE1B1F09C8}" type="pres">
      <dgm:prSet presAssocID="{C81F9157-A7C4-4A92-97C5-257CBE85A389}" presName="hierRoot2" presStyleCnt="0">
        <dgm:presLayoutVars>
          <dgm:hierBranch val="init"/>
        </dgm:presLayoutVars>
      </dgm:prSet>
      <dgm:spPr/>
    </dgm:pt>
    <dgm:pt modelId="{E0F60DB8-01E4-4AF7-A855-6CC0ABDEE78E}" type="pres">
      <dgm:prSet presAssocID="{C81F9157-A7C4-4A92-97C5-257CBE85A389}" presName="rootComposite" presStyleCnt="0"/>
      <dgm:spPr/>
    </dgm:pt>
    <dgm:pt modelId="{2A02C7D1-2EE8-408D-B6CB-712FCF12DDCB}" type="pres">
      <dgm:prSet presAssocID="{C81F9157-A7C4-4A92-97C5-257CBE85A389}" presName="rootText" presStyleLbl="node1" presStyleIdx="6" presStyleCnt="29">
        <dgm:presLayoutVars>
          <dgm:chMax/>
          <dgm:chPref val="3"/>
        </dgm:presLayoutVars>
      </dgm:prSet>
      <dgm:spPr/>
    </dgm:pt>
    <dgm:pt modelId="{7E53F66C-8191-4A5F-9A06-4366FF2C5FEB}" type="pres">
      <dgm:prSet presAssocID="{C81F9157-A7C4-4A92-97C5-257CBE85A389}" presName="titleText2" presStyleLbl="fgAcc1" presStyleIdx="6" presStyleCnt="29">
        <dgm:presLayoutVars>
          <dgm:chMax val="0"/>
          <dgm:chPref val="0"/>
        </dgm:presLayoutVars>
      </dgm:prSet>
      <dgm:spPr/>
    </dgm:pt>
    <dgm:pt modelId="{299B2001-B6CC-4B5D-98CB-8CC1AD5306B3}" type="pres">
      <dgm:prSet presAssocID="{C81F9157-A7C4-4A92-97C5-257CBE85A389}" presName="rootConnector" presStyleLbl="node3" presStyleIdx="0" presStyleCnt="0"/>
      <dgm:spPr/>
    </dgm:pt>
    <dgm:pt modelId="{CC9AA44C-5848-46EE-A4D0-C2822BA7BE20}" type="pres">
      <dgm:prSet presAssocID="{C81F9157-A7C4-4A92-97C5-257CBE85A389}" presName="hierChild4" presStyleCnt="0"/>
      <dgm:spPr/>
    </dgm:pt>
    <dgm:pt modelId="{4CA2564A-F189-4779-A851-05FD5312DD6B}" type="pres">
      <dgm:prSet presAssocID="{279A1749-7E9E-4300-A91E-1CB6BBC85A63}" presName="Name37" presStyleLbl="parChTrans1D4" presStyleIdx="1" presStyleCnt="19"/>
      <dgm:spPr/>
    </dgm:pt>
    <dgm:pt modelId="{FA321228-359A-442D-AD7E-74CF25D0043F}" type="pres">
      <dgm:prSet presAssocID="{8CE157A3-777F-400C-8915-F6B61311C1A9}" presName="hierRoot2" presStyleCnt="0">
        <dgm:presLayoutVars>
          <dgm:hierBranch val="init"/>
        </dgm:presLayoutVars>
      </dgm:prSet>
      <dgm:spPr/>
    </dgm:pt>
    <dgm:pt modelId="{5899C111-88DA-485F-A357-67D32CE5A36A}" type="pres">
      <dgm:prSet presAssocID="{8CE157A3-777F-400C-8915-F6B61311C1A9}" presName="rootComposite" presStyleCnt="0"/>
      <dgm:spPr/>
    </dgm:pt>
    <dgm:pt modelId="{BACA343E-1CF3-4D37-87C1-A8F07580FEDA}" type="pres">
      <dgm:prSet presAssocID="{8CE157A3-777F-400C-8915-F6B61311C1A9}" presName="rootText" presStyleLbl="node1" presStyleIdx="7" presStyleCnt="29">
        <dgm:presLayoutVars>
          <dgm:chMax/>
          <dgm:chPref val="3"/>
        </dgm:presLayoutVars>
      </dgm:prSet>
      <dgm:spPr/>
    </dgm:pt>
    <dgm:pt modelId="{5D7DABC9-DD6B-4F39-9A54-1EFE3D3D113E}" type="pres">
      <dgm:prSet presAssocID="{8CE157A3-777F-400C-8915-F6B61311C1A9}" presName="titleText2" presStyleLbl="fgAcc1" presStyleIdx="7" presStyleCnt="29" custScaleX="118329" custScaleY="92121">
        <dgm:presLayoutVars>
          <dgm:chMax val="0"/>
          <dgm:chPref val="0"/>
        </dgm:presLayoutVars>
      </dgm:prSet>
      <dgm:spPr/>
    </dgm:pt>
    <dgm:pt modelId="{C094B41C-5B8F-4D30-943F-FF77EE73C020}" type="pres">
      <dgm:prSet presAssocID="{8CE157A3-777F-400C-8915-F6B61311C1A9}" presName="rootConnector" presStyleLbl="node4" presStyleIdx="0" presStyleCnt="0"/>
      <dgm:spPr/>
    </dgm:pt>
    <dgm:pt modelId="{2C72D878-C88F-4431-A6D6-28A9AFFFFE62}" type="pres">
      <dgm:prSet presAssocID="{8CE157A3-777F-400C-8915-F6B61311C1A9}" presName="hierChild4" presStyleCnt="0"/>
      <dgm:spPr/>
    </dgm:pt>
    <dgm:pt modelId="{9FA342BA-CC1F-4D94-A072-4C572AF08DDA}" type="pres">
      <dgm:prSet presAssocID="{AD79CDCA-BEE5-4240-AE6E-4EFC09200965}" presName="Name37" presStyleLbl="parChTrans1D4" presStyleIdx="2" presStyleCnt="19"/>
      <dgm:spPr/>
    </dgm:pt>
    <dgm:pt modelId="{4459F26B-F1E1-4DAE-B714-4CEEFE291184}" type="pres">
      <dgm:prSet presAssocID="{10768C70-BD78-4543-860F-1DF8F8CFF178}" presName="hierRoot2" presStyleCnt="0">
        <dgm:presLayoutVars>
          <dgm:hierBranch val="init"/>
        </dgm:presLayoutVars>
      </dgm:prSet>
      <dgm:spPr/>
    </dgm:pt>
    <dgm:pt modelId="{20DE39AD-DCBE-4259-BB01-7F92020F1BBC}" type="pres">
      <dgm:prSet presAssocID="{10768C70-BD78-4543-860F-1DF8F8CFF178}" presName="rootComposite" presStyleCnt="0"/>
      <dgm:spPr/>
    </dgm:pt>
    <dgm:pt modelId="{30C7D262-DB13-4202-8CAD-F88EF3AFD463}" type="pres">
      <dgm:prSet presAssocID="{10768C70-BD78-4543-860F-1DF8F8CFF178}" presName="rootText" presStyleLbl="node1" presStyleIdx="8" presStyleCnt="29">
        <dgm:presLayoutVars>
          <dgm:chMax/>
          <dgm:chPref val="3"/>
        </dgm:presLayoutVars>
      </dgm:prSet>
      <dgm:spPr/>
    </dgm:pt>
    <dgm:pt modelId="{2E9B0378-91F2-4C91-B86D-2E221F755317}" type="pres">
      <dgm:prSet presAssocID="{10768C70-BD78-4543-860F-1DF8F8CFF178}" presName="titleText2" presStyleLbl="fgAcc1" presStyleIdx="8" presStyleCnt="29">
        <dgm:presLayoutVars>
          <dgm:chMax val="0"/>
          <dgm:chPref val="0"/>
        </dgm:presLayoutVars>
      </dgm:prSet>
      <dgm:spPr/>
    </dgm:pt>
    <dgm:pt modelId="{CE63F009-AA94-4F72-B09F-1E161F0F79BE}" type="pres">
      <dgm:prSet presAssocID="{10768C70-BD78-4543-860F-1DF8F8CFF178}" presName="rootConnector" presStyleLbl="node4" presStyleIdx="0" presStyleCnt="0"/>
      <dgm:spPr/>
    </dgm:pt>
    <dgm:pt modelId="{6A8B4973-F684-4433-A1B9-D0B488F26B97}" type="pres">
      <dgm:prSet presAssocID="{10768C70-BD78-4543-860F-1DF8F8CFF178}" presName="hierChild4" presStyleCnt="0"/>
      <dgm:spPr/>
    </dgm:pt>
    <dgm:pt modelId="{A76F840B-EABF-4528-BA9E-4E2A8FEF07E2}" type="pres">
      <dgm:prSet presAssocID="{CD874340-0A17-461B-ABA6-944CFB1782BF}" presName="Name37" presStyleLbl="parChTrans1D4" presStyleIdx="3" presStyleCnt="19"/>
      <dgm:spPr/>
    </dgm:pt>
    <dgm:pt modelId="{AF2EBDF0-FCBB-43C2-8E9F-A26B3890C5C8}" type="pres">
      <dgm:prSet presAssocID="{9DAFF25F-40EC-4D03-B1AF-A528CD0FCA3D}" presName="hierRoot2" presStyleCnt="0">
        <dgm:presLayoutVars>
          <dgm:hierBranch val="init"/>
        </dgm:presLayoutVars>
      </dgm:prSet>
      <dgm:spPr/>
    </dgm:pt>
    <dgm:pt modelId="{0A56BD1D-549D-45B8-A272-49EF202108EA}" type="pres">
      <dgm:prSet presAssocID="{9DAFF25F-40EC-4D03-B1AF-A528CD0FCA3D}" presName="rootComposite" presStyleCnt="0"/>
      <dgm:spPr/>
    </dgm:pt>
    <dgm:pt modelId="{88F226C4-AACD-4DA6-B029-B7157286F8B1}" type="pres">
      <dgm:prSet presAssocID="{9DAFF25F-40EC-4D03-B1AF-A528CD0FCA3D}" presName="rootText" presStyleLbl="node1" presStyleIdx="9" presStyleCnt="29">
        <dgm:presLayoutVars>
          <dgm:chMax/>
          <dgm:chPref val="3"/>
        </dgm:presLayoutVars>
      </dgm:prSet>
      <dgm:spPr/>
    </dgm:pt>
    <dgm:pt modelId="{40BA30DC-27B6-4ADB-9C44-DC39EB0F926E}" type="pres">
      <dgm:prSet presAssocID="{9DAFF25F-40EC-4D03-B1AF-A528CD0FCA3D}" presName="titleText2" presStyleLbl="fgAcc1" presStyleIdx="9" presStyleCnt="29" custScaleX="122059" custScaleY="147464">
        <dgm:presLayoutVars>
          <dgm:chMax val="0"/>
          <dgm:chPref val="0"/>
        </dgm:presLayoutVars>
      </dgm:prSet>
      <dgm:spPr/>
    </dgm:pt>
    <dgm:pt modelId="{DC620B0D-3861-4EC7-820F-D2803E802666}" type="pres">
      <dgm:prSet presAssocID="{9DAFF25F-40EC-4D03-B1AF-A528CD0FCA3D}" presName="rootConnector" presStyleLbl="node4" presStyleIdx="0" presStyleCnt="0"/>
      <dgm:spPr/>
    </dgm:pt>
    <dgm:pt modelId="{6BBE67C0-76C7-4E18-BADE-99710A6200E4}" type="pres">
      <dgm:prSet presAssocID="{9DAFF25F-40EC-4D03-B1AF-A528CD0FCA3D}" presName="hierChild4" presStyleCnt="0"/>
      <dgm:spPr/>
    </dgm:pt>
    <dgm:pt modelId="{9B9A220E-91B1-48BA-9E4E-4A89FD99641D}" type="pres">
      <dgm:prSet presAssocID="{A5A0AFF2-1867-42FA-8CB3-35E7D9F9540B}" presName="Name37" presStyleLbl="parChTrans1D4" presStyleIdx="4" presStyleCnt="19"/>
      <dgm:spPr/>
    </dgm:pt>
    <dgm:pt modelId="{8EF45735-B3F1-418F-8C66-DEBFBD3D8155}" type="pres">
      <dgm:prSet presAssocID="{DBA1CDE7-A2BB-4253-B0C2-B7DA3C821459}" presName="hierRoot2" presStyleCnt="0">
        <dgm:presLayoutVars>
          <dgm:hierBranch val="init"/>
        </dgm:presLayoutVars>
      </dgm:prSet>
      <dgm:spPr/>
    </dgm:pt>
    <dgm:pt modelId="{4FD5D9D8-EECA-4A6A-8AAE-2D9AA62F5D77}" type="pres">
      <dgm:prSet presAssocID="{DBA1CDE7-A2BB-4253-B0C2-B7DA3C821459}" presName="rootComposite" presStyleCnt="0"/>
      <dgm:spPr/>
    </dgm:pt>
    <dgm:pt modelId="{2DDC68D4-CF6B-4BBC-A32C-03A3C15B2EE5}" type="pres">
      <dgm:prSet presAssocID="{DBA1CDE7-A2BB-4253-B0C2-B7DA3C821459}" presName="rootText" presStyleLbl="node1" presStyleIdx="10" presStyleCnt="29">
        <dgm:presLayoutVars>
          <dgm:chMax/>
          <dgm:chPref val="3"/>
        </dgm:presLayoutVars>
      </dgm:prSet>
      <dgm:spPr/>
    </dgm:pt>
    <dgm:pt modelId="{7E023CF0-7FF8-40AE-A504-4BDB4783556C}" type="pres">
      <dgm:prSet presAssocID="{DBA1CDE7-A2BB-4253-B0C2-B7DA3C821459}" presName="titleText2" presStyleLbl="fgAcc1" presStyleIdx="10" presStyleCnt="29" custScaleX="131180" custScaleY="92667">
        <dgm:presLayoutVars>
          <dgm:chMax val="0"/>
          <dgm:chPref val="0"/>
        </dgm:presLayoutVars>
      </dgm:prSet>
      <dgm:spPr/>
    </dgm:pt>
    <dgm:pt modelId="{70EFC38A-9180-4C09-9290-36CE44FDBCB4}" type="pres">
      <dgm:prSet presAssocID="{DBA1CDE7-A2BB-4253-B0C2-B7DA3C821459}" presName="rootConnector" presStyleLbl="node4" presStyleIdx="0" presStyleCnt="0"/>
      <dgm:spPr/>
    </dgm:pt>
    <dgm:pt modelId="{04B929AF-443F-41C6-9A79-933CD17DFE37}" type="pres">
      <dgm:prSet presAssocID="{DBA1CDE7-A2BB-4253-B0C2-B7DA3C821459}" presName="hierChild4" presStyleCnt="0"/>
      <dgm:spPr/>
    </dgm:pt>
    <dgm:pt modelId="{1A1E49C8-E37A-492E-89A0-15DA6B2EC915}" type="pres">
      <dgm:prSet presAssocID="{AE92EDD9-B481-49E6-BC22-6275B1CD39DE}" presName="Name37" presStyleLbl="parChTrans1D4" presStyleIdx="5" presStyleCnt="19"/>
      <dgm:spPr/>
    </dgm:pt>
    <dgm:pt modelId="{FBD6A085-3182-4694-9867-C24BEDA01EA9}" type="pres">
      <dgm:prSet presAssocID="{334754AD-F147-467D-93EC-CF1748E5D368}" presName="hierRoot2" presStyleCnt="0">
        <dgm:presLayoutVars>
          <dgm:hierBranch val="init"/>
        </dgm:presLayoutVars>
      </dgm:prSet>
      <dgm:spPr/>
    </dgm:pt>
    <dgm:pt modelId="{6F60D1E6-821D-43CE-8A7E-972B393303D9}" type="pres">
      <dgm:prSet presAssocID="{334754AD-F147-467D-93EC-CF1748E5D368}" presName="rootComposite" presStyleCnt="0"/>
      <dgm:spPr/>
    </dgm:pt>
    <dgm:pt modelId="{6594202A-B5C1-4019-B3FE-55E085BFA34D}" type="pres">
      <dgm:prSet presAssocID="{334754AD-F147-467D-93EC-CF1748E5D368}" presName="rootText" presStyleLbl="node1" presStyleIdx="11" presStyleCnt="29">
        <dgm:presLayoutVars>
          <dgm:chMax/>
          <dgm:chPref val="3"/>
        </dgm:presLayoutVars>
      </dgm:prSet>
      <dgm:spPr/>
    </dgm:pt>
    <dgm:pt modelId="{90C198C0-741C-4A8A-85EF-E8E0EDA1FA71}" type="pres">
      <dgm:prSet presAssocID="{334754AD-F147-467D-93EC-CF1748E5D368}" presName="titleText2" presStyleLbl="fgAcc1" presStyleIdx="11" presStyleCnt="29">
        <dgm:presLayoutVars>
          <dgm:chMax val="0"/>
          <dgm:chPref val="0"/>
        </dgm:presLayoutVars>
      </dgm:prSet>
      <dgm:spPr/>
    </dgm:pt>
    <dgm:pt modelId="{F2A32942-1BC4-4EE1-9449-9DED72C01F69}" type="pres">
      <dgm:prSet presAssocID="{334754AD-F147-467D-93EC-CF1748E5D368}" presName="rootConnector" presStyleLbl="node4" presStyleIdx="0" presStyleCnt="0"/>
      <dgm:spPr/>
    </dgm:pt>
    <dgm:pt modelId="{554245AD-18E6-4E62-B28A-4DD7B617FD2A}" type="pres">
      <dgm:prSet presAssocID="{334754AD-F147-467D-93EC-CF1748E5D368}" presName="hierChild4" presStyleCnt="0"/>
      <dgm:spPr/>
    </dgm:pt>
    <dgm:pt modelId="{276A5C55-6BED-452E-A845-A3FB64357902}" type="pres">
      <dgm:prSet presAssocID="{1F1E16EE-DF07-429B-8246-DB1CBBED24A4}" presName="Name37" presStyleLbl="parChTrans1D4" presStyleIdx="6" presStyleCnt="19"/>
      <dgm:spPr/>
    </dgm:pt>
    <dgm:pt modelId="{8D387142-9690-48EF-88D2-DDE1D1A40C7D}" type="pres">
      <dgm:prSet presAssocID="{532B580C-0CA3-46C9-A378-A584C3A35AF2}" presName="hierRoot2" presStyleCnt="0">
        <dgm:presLayoutVars>
          <dgm:hierBranch val="init"/>
        </dgm:presLayoutVars>
      </dgm:prSet>
      <dgm:spPr/>
    </dgm:pt>
    <dgm:pt modelId="{BAA667E2-8628-4A44-A37B-D7EA34B362B6}" type="pres">
      <dgm:prSet presAssocID="{532B580C-0CA3-46C9-A378-A584C3A35AF2}" presName="rootComposite" presStyleCnt="0"/>
      <dgm:spPr/>
    </dgm:pt>
    <dgm:pt modelId="{1151188A-6013-4C5D-A9B9-A8920DC08B75}" type="pres">
      <dgm:prSet presAssocID="{532B580C-0CA3-46C9-A378-A584C3A35AF2}" presName="rootText" presStyleLbl="node1" presStyleIdx="12" presStyleCnt="29">
        <dgm:presLayoutVars>
          <dgm:chMax/>
          <dgm:chPref val="3"/>
        </dgm:presLayoutVars>
      </dgm:prSet>
      <dgm:spPr/>
    </dgm:pt>
    <dgm:pt modelId="{2BB0EC98-86B1-4375-B267-AC86EEFE7824}" type="pres">
      <dgm:prSet presAssocID="{532B580C-0CA3-46C9-A378-A584C3A35AF2}" presName="titleText2" presStyleLbl="fgAcc1" presStyleIdx="12" presStyleCnt="29">
        <dgm:presLayoutVars>
          <dgm:chMax val="0"/>
          <dgm:chPref val="0"/>
        </dgm:presLayoutVars>
      </dgm:prSet>
      <dgm:spPr/>
    </dgm:pt>
    <dgm:pt modelId="{588F180C-37B8-4216-B9FE-8B6E54F5D4CD}" type="pres">
      <dgm:prSet presAssocID="{532B580C-0CA3-46C9-A378-A584C3A35AF2}" presName="rootConnector" presStyleLbl="node4" presStyleIdx="0" presStyleCnt="0"/>
      <dgm:spPr/>
    </dgm:pt>
    <dgm:pt modelId="{43EB0A43-C1CD-4815-B233-13A849FF0BBB}" type="pres">
      <dgm:prSet presAssocID="{532B580C-0CA3-46C9-A378-A584C3A35AF2}" presName="hierChild4" presStyleCnt="0"/>
      <dgm:spPr/>
    </dgm:pt>
    <dgm:pt modelId="{7C0A4D06-1039-4D5C-88C1-F98B127B13EE}" type="pres">
      <dgm:prSet presAssocID="{C60C921F-F55D-47F3-865D-4A9E9CD11DF0}" presName="Name37" presStyleLbl="parChTrans1D4" presStyleIdx="7" presStyleCnt="19"/>
      <dgm:spPr/>
    </dgm:pt>
    <dgm:pt modelId="{F81FD1DA-48E1-4505-A458-2410E36F32F5}" type="pres">
      <dgm:prSet presAssocID="{2C51986A-6809-4502-9C8E-6E5DCBABA89C}" presName="hierRoot2" presStyleCnt="0">
        <dgm:presLayoutVars>
          <dgm:hierBranch val="init"/>
        </dgm:presLayoutVars>
      </dgm:prSet>
      <dgm:spPr/>
    </dgm:pt>
    <dgm:pt modelId="{B2857BBE-6F30-49B1-AB3C-8D957868FF35}" type="pres">
      <dgm:prSet presAssocID="{2C51986A-6809-4502-9C8E-6E5DCBABA89C}" presName="rootComposite" presStyleCnt="0"/>
      <dgm:spPr/>
    </dgm:pt>
    <dgm:pt modelId="{1A96680C-5573-4E5E-9500-45F912495188}" type="pres">
      <dgm:prSet presAssocID="{2C51986A-6809-4502-9C8E-6E5DCBABA89C}" presName="rootText" presStyleLbl="node1" presStyleIdx="13" presStyleCnt="29">
        <dgm:presLayoutVars>
          <dgm:chMax/>
          <dgm:chPref val="3"/>
        </dgm:presLayoutVars>
      </dgm:prSet>
      <dgm:spPr/>
    </dgm:pt>
    <dgm:pt modelId="{A63B20E1-A28E-44F7-BE67-0953F5AB214E}" type="pres">
      <dgm:prSet presAssocID="{2C51986A-6809-4502-9C8E-6E5DCBABA89C}" presName="titleText2" presStyleLbl="fgAcc1" presStyleIdx="13" presStyleCnt="29">
        <dgm:presLayoutVars>
          <dgm:chMax val="0"/>
          <dgm:chPref val="0"/>
        </dgm:presLayoutVars>
      </dgm:prSet>
      <dgm:spPr/>
    </dgm:pt>
    <dgm:pt modelId="{63313DE1-74F7-4CF9-B610-1B648E25A6A0}" type="pres">
      <dgm:prSet presAssocID="{2C51986A-6809-4502-9C8E-6E5DCBABA89C}" presName="rootConnector" presStyleLbl="node4" presStyleIdx="0" presStyleCnt="0"/>
      <dgm:spPr/>
    </dgm:pt>
    <dgm:pt modelId="{126CCD8C-A165-4D02-96F1-F033488719C6}" type="pres">
      <dgm:prSet presAssocID="{2C51986A-6809-4502-9C8E-6E5DCBABA89C}" presName="hierChild4" presStyleCnt="0"/>
      <dgm:spPr/>
    </dgm:pt>
    <dgm:pt modelId="{7034700E-5169-453F-8994-73111029C1B9}" type="pres">
      <dgm:prSet presAssocID="{9E2701A5-7A8C-4E04-985D-A520D6FA0A60}" presName="Name37" presStyleLbl="parChTrans1D4" presStyleIdx="8" presStyleCnt="19"/>
      <dgm:spPr/>
    </dgm:pt>
    <dgm:pt modelId="{0E096021-E0FC-4B56-B066-5E208CDA2892}" type="pres">
      <dgm:prSet presAssocID="{157FDF55-B952-4899-A944-5D613954239D}" presName="hierRoot2" presStyleCnt="0">
        <dgm:presLayoutVars>
          <dgm:hierBranch val="init"/>
        </dgm:presLayoutVars>
      </dgm:prSet>
      <dgm:spPr/>
    </dgm:pt>
    <dgm:pt modelId="{646FBF2A-2284-48E2-AB51-F28C1FB194C6}" type="pres">
      <dgm:prSet presAssocID="{157FDF55-B952-4899-A944-5D613954239D}" presName="rootComposite" presStyleCnt="0"/>
      <dgm:spPr/>
    </dgm:pt>
    <dgm:pt modelId="{2AD13865-15AB-423C-96EF-319784B43787}" type="pres">
      <dgm:prSet presAssocID="{157FDF55-B952-4899-A944-5D613954239D}" presName="rootText" presStyleLbl="node1" presStyleIdx="14" presStyleCnt="29">
        <dgm:presLayoutVars>
          <dgm:chMax/>
          <dgm:chPref val="3"/>
        </dgm:presLayoutVars>
      </dgm:prSet>
      <dgm:spPr/>
    </dgm:pt>
    <dgm:pt modelId="{A02C613F-AA15-4472-871E-C8E8FEF657AB}" type="pres">
      <dgm:prSet presAssocID="{157FDF55-B952-4899-A944-5D613954239D}" presName="titleText2" presStyleLbl="fgAcc1" presStyleIdx="14" presStyleCnt="29">
        <dgm:presLayoutVars>
          <dgm:chMax val="0"/>
          <dgm:chPref val="0"/>
        </dgm:presLayoutVars>
      </dgm:prSet>
      <dgm:spPr/>
    </dgm:pt>
    <dgm:pt modelId="{615E4362-B194-4377-8FB5-DACAE1E873EA}" type="pres">
      <dgm:prSet presAssocID="{157FDF55-B952-4899-A944-5D613954239D}" presName="rootConnector" presStyleLbl="node4" presStyleIdx="0" presStyleCnt="0"/>
      <dgm:spPr/>
    </dgm:pt>
    <dgm:pt modelId="{08E8ACD2-16BE-4795-828C-FFAB56751475}" type="pres">
      <dgm:prSet presAssocID="{157FDF55-B952-4899-A944-5D613954239D}" presName="hierChild4" presStyleCnt="0"/>
      <dgm:spPr/>
    </dgm:pt>
    <dgm:pt modelId="{EE0A502E-C4C4-46BF-A74C-0E7FDC53AA6A}" type="pres">
      <dgm:prSet presAssocID="{0C7E9281-DC0A-4868-8A20-F30BE93E53B1}" presName="Name37" presStyleLbl="parChTrans1D4" presStyleIdx="9" presStyleCnt="19"/>
      <dgm:spPr/>
    </dgm:pt>
    <dgm:pt modelId="{6EC4AFFA-1A81-4552-B5C0-6DE0B528219E}" type="pres">
      <dgm:prSet presAssocID="{714CBB3D-F0D8-4243-8310-20132A7F5BA9}" presName="hierRoot2" presStyleCnt="0">
        <dgm:presLayoutVars>
          <dgm:hierBranch val="init"/>
        </dgm:presLayoutVars>
      </dgm:prSet>
      <dgm:spPr/>
    </dgm:pt>
    <dgm:pt modelId="{F0100A21-87D3-41FA-8D90-CE0F41091879}" type="pres">
      <dgm:prSet presAssocID="{714CBB3D-F0D8-4243-8310-20132A7F5BA9}" presName="rootComposite" presStyleCnt="0"/>
      <dgm:spPr/>
    </dgm:pt>
    <dgm:pt modelId="{170DA313-C27E-4086-B09A-AAA71098EF18}" type="pres">
      <dgm:prSet presAssocID="{714CBB3D-F0D8-4243-8310-20132A7F5BA9}" presName="rootText" presStyleLbl="node1" presStyleIdx="15" presStyleCnt="29">
        <dgm:presLayoutVars>
          <dgm:chMax/>
          <dgm:chPref val="3"/>
        </dgm:presLayoutVars>
      </dgm:prSet>
      <dgm:spPr/>
    </dgm:pt>
    <dgm:pt modelId="{77B16D2C-33CD-43E2-9966-D1B3392976FD}" type="pres">
      <dgm:prSet presAssocID="{714CBB3D-F0D8-4243-8310-20132A7F5BA9}" presName="titleText2" presStyleLbl="fgAcc1" presStyleIdx="15" presStyleCnt="29" custScaleX="143097" custScaleY="77716">
        <dgm:presLayoutVars>
          <dgm:chMax val="0"/>
          <dgm:chPref val="0"/>
        </dgm:presLayoutVars>
      </dgm:prSet>
      <dgm:spPr/>
    </dgm:pt>
    <dgm:pt modelId="{5F0C907F-75EE-44A1-8B77-27F625520F40}" type="pres">
      <dgm:prSet presAssocID="{714CBB3D-F0D8-4243-8310-20132A7F5BA9}" presName="rootConnector" presStyleLbl="node4" presStyleIdx="0" presStyleCnt="0"/>
      <dgm:spPr/>
    </dgm:pt>
    <dgm:pt modelId="{6E2E7DB4-49BB-44F2-866B-5CEF6807DCCB}" type="pres">
      <dgm:prSet presAssocID="{714CBB3D-F0D8-4243-8310-20132A7F5BA9}" presName="hierChild4" presStyleCnt="0"/>
      <dgm:spPr/>
    </dgm:pt>
    <dgm:pt modelId="{7421CF3E-1665-4F6D-B744-754DE38A6FD9}" type="pres">
      <dgm:prSet presAssocID="{714CBB3D-F0D8-4243-8310-20132A7F5BA9}" presName="hierChild5" presStyleCnt="0"/>
      <dgm:spPr/>
    </dgm:pt>
    <dgm:pt modelId="{C66497A3-683A-4F3E-A3D1-129EFD93D033}" type="pres">
      <dgm:prSet presAssocID="{157FDF55-B952-4899-A944-5D613954239D}" presName="hierChild5" presStyleCnt="0"/>
      <dgm:spPr/>
    </dgm:pt>
    <dgm:pt modelId="{4560E71A-6194-469F-A2E8-A19ED9773220}" type="pres">
      <dgm:prSet presAssocID="{2C51986A-6809-4502-9C8E-6E5DCBABA89C}" presName="hierChild5" presStyleCnt="0"/>
      <dgm:spPr/>
    </dgm:pt>
    <dgm:pt modelId="{5E6B33CE-AEB9-41B4-99B4-3ECBED992764}" type="pres">
      <dgm:prSet presAssocID="{532B580C-0CA3-46C9-A378-A584C3A35AF2}" presName="hierChild5" presStyleCnt="0"/>
      <dgm:spPr/>
    </dgm:pt>
    <dgm:pt modelId="{9C49D2D5-4A24-412B-9E15-49EF347E571A}" type="pres">
      <dgm:prSet presAssocID="{334754AD-F147-467D-93EC-CF1748E5D368}" presName="hierChild5" presStyleCnt="0"/>
      <dgm:spPr/>
    </dgm:pt>
    <dgm:pt modelId="{7607DB19-36D4-4C4F-AE00-C06893297228}" type="pres">
      <dgm:prSet presAssocID="{DBA1CDE7-A2BB-4253-B0C2-B7DA3C821459}" presName="hierChild5" presStyleCnt="0"/>
      <dgm:spPr/>
    </dgm:pt>
    <dgm:pt modelId="{3704E0BE-042B-412B-BD56-E19DF14032D0}" type="pres">
      <dgm:prSet presAssocID="{9DAFF25F-40EC-4D03-B1AF-A528CD0FCA3D}" presName="hierChild5" presStyleCnt="0"/>
      <dgm:spPr/>
    </dgm:pt>
    <dgm:pt modelId="{A3BBDC70-971E-4ECD-B8EE-A19B55A861A0}" type="pres">
      <dgm:prSet presAssocID="{10768C70-BD78-4543-860F-1DF8F8CFF178}" presName="hierChild5" presStyleCnt="0"/>
      <dgm:spPr/>
    </dgm:pt>
    <dgm:pt modelId="{80E29D4D-9F88-4978-8D52-DA9E2026B4C8}" type="pres">
      <dgm:prSet presAssocID="{8CE157A3-777F-400C-8915-F6B61311C1A9}" presName="hierChild5" presStyleCnt="0"/>
      <dgm:spPr/>
    </dgm:pt>
    <dgm:pt modelId="{F27DB62E-4A4E-43CB-BBD7-67BEC6293FA6}" type="pres">
      <dgm:prSet presAssocID="{C81F9157-A7C4-4A92-97C5-257CBE85A389}" presName="hierChild5" presStyleCnt="0"/>
      <dgm:spPr/>
    </dgm:pt>
    <dgm:pt modelId="{5627FECC-7965-4039-A480-046CE2FC1232}" type="pres">
      <dgm:prSet presAssocID="{02FC8060-8BE4-4FD5-B684-5C483F9762CD}" presName="Name37" presStyleLbl="parChTrans1D3" presStyleIdx="2" presStyleCnt="5"/>
      <dgm:spPr/>
    </dgm:pt>
    <dgm:pt modelId="{88B8FA64-DFE8-4ED9-859C-DB087B427B15}" type="pres">
      <dgm:prSet presAssocID="{C97DCA57-050A-465B-82D1-082FE547A757}" presName="hierRoot2" presStyleCnt="0">
        <dgm:presLayoutVars>
          <dgm:hierBranch val="init"/>
        </dgm:presLayoutVars>
      </dgm:prSet>
      <dgm:spPr/>
    </dgm:pt>
    <dgm:pt modelId="{54BAA01B-05B6-45D9-BB08-15D4E845C7B3}" type="pres">
      <dgm:prSet presAssocID="{C97DCA57-050A-465B-82D1-082FE547A757}" presName="rootComposite" presStyleCnt="0"/>
      <dgm:spPr/>
    </dgm:pt>
    <dgm:pt modelId="{2159D1D3-F65D-4AE5-BF31-D92F870FC893}" type="pres">
      <dgm:prSet presAssocID="{C97DCA57-050A-465B-82D1-082FE547A757}" presName="rootText" presStyleLbl="node1" presStyleIdx="16" presStyleCnt="29">
        <dgm:presLayoutVars>
          <dgm:chMax/>
          <dgm:chPref val="3"/>
        </dgm:presLayoutVars>
      </dgm:prSet>
      <dgm:spPr/>
    </dgm:pt>
    <dgm:pt modelId="{A0D432DC-D8D7-4206-A1BE-97EB7F4F4A48}" type="pres">
      <dgm:prSet presAssocID="{C97DCA57-050A-465B-82D1-082FE547A757}" presName="titleText2" presStyleLbl="fgAcc1" presStyleIdx="16" presStyleCnt="29">
        <dgm:presLayoutVars>
          <dgm:chMax val="0"/>
          <dgm:chPref val="0"/>
        </dgm:presLayoutVars>
      </dgm:prSet>
      <dgm:spPr/>
    </dgm:pt>
    <dgm:pt modelId="{AABBEDC1-97C2-4428-86C1-6CE985E0B06D}" type="pres">
      <dgm:prSet presAssocID="{C97DCA57-050A-465B-82D1-082FE547A757}" presName="rootConnector" presStyleLbl="node3" presStyleIdx="0" presStyleCnt="0"/>
      <dgm:spPr/>
    </dgm:pt>
    <dgm:pt modelId="{013C40D9-0647-46D5-8194-B64721615DC1}" type="pres">
      <dgm:prSet presAssocID="{C97DCA57-050A-465B-82D1-082FE547A757}" presName="hierChild4" presStyleCnt="0"/>
      <dgm:spPr/>
    </dgm:pt>
    <dgm:pt modelId="{69B2B05D-E8AD-4154-AC3E-539FD74D90A9}" type="pres">
      <dgm:prSet presAssocID="{B5975FE5-27CF-47B4-966A-50FE8A978452}" presName="Name37" presStyleLbl="parChTrans1D4" presStyleIdx="10" presStyleCnt="19"/>
      <dgm:spPr/>
    </dgm:pt>
    <dgm:pt modelId="{8F757FF3-C122-4E1A-A088-8257A7F578AA}" type="pres">
      <dgm:prSet presAssocID="{71F8A0E5-4AB6-49A9-9BC3-E11D822D43F2}" presName="hierRoot2" presStyleCnt="0">
        <dgm:presLayoutVars>
          <dgm:hierBranch val="init"/>
        </dgm:presLayoutVars>
      </dgm:prSet>
      <dgm:spPr/>
    </dgm:pt>
    <dgm:pt modelId="{A7A5D26E-6BD9-4331-B7AC-D73EBB8C4E77}" type="pres">
      <dgm:prSet presAssocID="{71F8A0E5-4AB6-49A9-9BC3-E11D822D43F2}" presName="rootComposite" presStyleCnt="0"/>
      <dgm:spPr/>
    </dgm:pt>
    <dgm:pt modelId="{F71F0BB6-3A80-4B2F-9371-B194D201F091}" type="pres">
      <dgm:prSet presAssocID="{71F8A0E5-4AB6-49A9-9BC3-E11D822D43F2}" presName="rootText" presStyleLbl="node1" presStyleIdx="17" presStyleCnt="29">
        <dgm:presLayoutVars>
          <dgm:chMax/>
          <dgm:chPref val="3"/>
        </dgm:presLayoutVars>
      </dgm:prSet>
      <dgm:spPr/>
    </dgm:pt>
    <dgm:pt modelId="{5E911AAB-2E82-4F29-930E-64C9CE866D6B}" type="pres">
      <dgm:prSet presAssocID="{71F8A0E5-4AB6-49A9-9BC3-E11D822D43F2}" presName="titleText2" presStyleLbl="fgAcc1" presStyleIdx="17" presStyleCnt="29">
        <dgm:presLayoutVars>
          <dgm:chMax val="0"/>
          <dgm:chPref val="0"/>
        </dgm:presLayoutVars>
      </dgm:prSet>
      <dgm:spPr/>
    </dgm:pt>
    <dgm:pt modelId="{25ACEE78-1FE6-43F9-A36C-79448B2EB7D5}" type="pres">
      <dgm:prSet presAssocID="{71F8A0E5-4AB6-49A9-9BC3-E11D822D43F2}" presName="rootConnector" presStyleLbl="node4" presStyleIdx="0" presStyleCnt="0"/>
      <dgm:spPr/>
    </dgm:pt>
    <dgm:pt modelId="{65BAAC1D-B854-471E-8E60-3FDC3B3F7DE9}" type="pres">
      <dgm:prSet presAssocID="{71F8A0E5-4AB6-49A9-9BC3-E11D822D43F2}" presName="hierChild4" presStyleCnt="0"/>
      <dgm:spPr/>
    </dgm:pt>
    <dgm:pt modelId="{AC936B6D-47E5-4FCB-8EF9-C335148F1400}" type="pres">
      <dgm:prSet presAssocID="{7BE5E465-5AA4-4747-8BFB-ABE2ED2CCA1C}" presName="Name37" presStyleLbl="parChTrans1D4" presStyleIdx="11" presStyleCnt="19"/>
      <dgm:spPr/>
    </dgm:pt>
    <dgm:pt modelId="{2129FDA4-04E3-4FC6-B2CF-6C635209987B}" type="pres">
      <dgm:prSet presAssocID="{BDAD2EC2-8797-45E5-BF6F-03F4BE78284B}" presName="hierRoot2" presStyleCnt="0">
        <dgm:presLayoutVars>
          <dgm:hierBranch val="init"/>
        </dgm:presLayoutVars>
      </dgm:prSet>
      <dgm:spPr/>
    </dgm:pt>
    <dgm:pt modelId="{B66929C3-E0DC-4E04-96F1-07C566922E89}" type="pres">
      <dgm:prSet presAssocID="{BDAD2EC2-8797-45E5-BF6F-03F4BE78284B}" presName="rootComposite" presStyleCnt="0"/>
      <dgm:spPr/>
    </dgm:pt>
    <dgm:pt modelId="{D6032D42-4B62-49A7-ACDB-78A2A8472524}" type="pres">
      <dgm:prSet presAssocID="{BDAD2EC2-8797-45E5-BF6F-03F4BE78284B}" presName="rootText" presStyleLbl="node1" presStyleIdx="18" presStyleCnt="29">
        <dgm:presLayoutVars>
          <dgm:chMax/>
          <dgm:chPref val="3"/>
        </dgm:presLayoutVars>
      </dgm:prSet>
      <dgm:spPr/>
    </dgm:pt>
    <dgm:pt modelId="{D8D69738-110A-4A77-86C2-CDB28BF7D52A}" type="pres">
      <dgm:prSet presAssocID="{BDAD2EC2-8797-45E5-BF6F-03F4BE78284B}" presName="titleText2" presStyleLbl="fgAcc1" presStyleIdx="18" presStyleCnt="29">
        <dgm:presLayoutVars>
          <dgm:chMax val="0"/>
          <dgm:chPref val="0"/>
        </dgm:presLayoutVars>
      </dgm:prSet>
      <dgm:spPr/>
    </dgm:pt>
    <dgm:pt modelId="{66955749-B76D-4CD2-BAFE-A5BE4E2C402C}" type="pres">
      <dgm:prSet presAssocID="{BDAD2EC2-8797-45E5-BF6F-03F4BE78284B}" presName="rootConnector" presStyleLbl="node4" presStyleIdx="0" presStyleCnt="0"/>
      <dgm:spPr/>
    </dgm:pt>
    <dgm:pt modelId="{2309A80B-6408-4DA6-9417-218967270390}" type="pres">
      <dgm:prSet presAssocID="{BDAD2EC2-8797-45E5-BF6F-03F4BE78284B}" presName="hierChild4" presStyleCnt="0"/>
      <dgm:spPr/>
    </dgm:pt>
    <dgm:pt modelId="{75010273-1103-4035-914D-FB2025B0E16F}" type="pres">
      <dgm:prSet presAssocID="{69FA063B-B70A-43DD-ACF8-1288959CF34B}" presName="Name37" presStyleLbl="parChTrans1D4" presStyleIdx="12" presStyleCnt="19"/>
      <dgm:spPr/>
    </dgm:pt>
    <dgm:pt modelId="{CE48ACCE-DC47-495B-8C2E-6D7C4442FAA5}" type="pres">
      <dgm:prSet presAssocID="{10796699-0F89-473A-ABA9-CA51198D0720}" presName="hierRoot2" presStyleCnt="0">
        <dgm:presLayoutVars>
          <dgm:hierBranch val="init"/>
        </dgm:presLayoutVars>
      </dgm:prSet>
      <dgm:spPr/>
    </dgm:pt>
    <dgm:pt modelId="{DCF17683-781A-4BBA-9F4B-54036CEF4424}" type="pres">
      <dgm:prSet presAssocID="{10796699-0F89-473A-ABA9-CA51198D0720}" presName="rootComposite" presStyleCnt="0"/>
      <dgm:spPr/>
    </dgm:pt>
    <dgm:pt modelId="{576539EE-CD66-4493-AD6C-EA43D5EC4CD2}" type="pres">
      <dgm:prSet presAssocID="{10796699-0F89-473A-ABA9-CA51198D0720}" presName="rootText" presStyleLbl="node1" presStyleIdx="19" presStyleCnt="29">
        <dgm:presLayoutVars>
          <dgm:chMax/>
          <dgm:chPref val="3"/>
        </dgm:presLayoutVars>
      </dgm:prSet>
      <dgm:spPr/>
    </dgm:pt>
    <dgm:pt modelId="{AAEA142C-0710-45BA-ADC6-EC50919DEC4B}" type="pres">
      <dgm:prSet presAssocID="{10796699-0F89-473A-ABA9-CA51198D0720}" presName="titleText2" presStyleLbl="fgAcc1" presStyleIdx="19" presStyleCnt="29">
        <dgm:presLayoutVars>
          <dgm:chMax val="0"/>
          <dgm:chPref val="0"/>
        </dgm:presLayoutVars>
      </dgm:prSet>
      <dgm:spPr/>
    </dgm:pt>
    <dgm:pt modelId="{C938CA2A-E195-49EE-8FDF-EA2D6B290B52}" type="pres">
      <dgm:prSet presAssocID="{10796699-0F89-473A-ABA9-CA51198D0720}" presName="rootConnector" presStyleLbl="node4" presStyleIdx="0" presStyleCnt="0"/>
      <dgm:spPr/>
    </dgm:pt>
    <dgm:pt modelId="{7CAF9BEB-D285-40AB-9905-420F876B825D}" type="pres">
      <dgm:prSet presAssocID="{10796699-0F89-473A-ABA9-CA51198D0720}" presName="hierChild4" presStyleCnt="0"/>
      <dgm:spPr/>
    </dgm:pt>
    <dgm:pt modelId="{160CDE2A-BE0C-49E7-B6D5-5D173299BBE2}" type="pres">
      <dgm:prSet presAssocID="{13593738-EFBB-4CAE-9826-AFBCEB220BA6}" presName="Name37" presStyleLbl="parChTrans1D4" presStyleIdx="13" presStyleCnt="19"/>
      <dgm:spPr/>
    </dgm:pt>
    <dgm:pt modelId="{744AD88B-B655-4676-AF15-FD79FB64E747}" type="pres">
      <dgm:prSet presAssocID="{E5282B2C-0DFB-416F-9EEB-EE96182FD70C}" presName="hierRoot2" presStyleCnt="0">
        <dgm:presLayoutVars>
          <dgm:hierBranch val="init"/>
        </dgm:presLayoutVars>
      </dgm:prSet>
      <dgm:spPr/>
    </dgm:pt>
    <dgm:pt modelId="{3790EAB5-9D2C-4E96-9A10-B9AB8BC37AE9}" type="pres">
      <dgm:prSet presAssocID="{E5282B2C-0DFB-416F-9EEB-EE96182FD70C}" presName="rootComposite" presStyleCnt="0"/>
      <dgm:spPr/>
    </dgm:pt>
    <dgm:pt modelId="{21887C00-7B3A-45AF-AE97-30B20DD810FB}" type="pres">
      <dgm:prSet presAssocID="{E5282B2C-0DFB-416F-9EEB-EE96182FD70C}" presName="rootText" presStyleLbl="node1" presStyleIdx="20" presStyleCnt="29">
        <dgm:presLayoutVars>
          <dgm:chMax/>
          <dgm:chPref val="3"/>
        </dgm:presLayoutVars>
      </dgm:prSet>
      <dgm:spPr/>
    </dgm:pt>
    <dgm:pt modelId="{923D86C0-E584-41CB-9B7B-CE74EDEBD18B}" type="pres">
      <dgm:prSet presAssocID="{E5282B2C-0DFB-416F-9EEB-EE96182FD70C}" presName="titleText2" presStyleLbl="fgAcc1" presStyleIdx="20" presStyleCnt="29">
        <dgm:presLayoutVars>
          <dgm:chMax val="0"/>
          <dgm:chPref val="0"/>
        </dgm:presLayoutVars>
      </dgm:prSet>
      <dgm:spPr/>
    </dgm:pt>
    <dgm:pt modelId="{E238F586-43ED-472C-94EF-97AFD200EF6E}" type="pres">
      <dgm:prSet presAssocID="{E5282B2C-0DFB-416F-9EEB-EE96182FD70C}" presName="rootConnector" presStyleLbl="node4" presStyleIdx="0" presStyleCnt="0"/>
      <dgm:spPr/>
    </dgm:pt>
    <dgm:pt modelId="{03B91731-0DBC-4C41-8005-5E05D6E22698}" type="pres">
      <dgm:prSet presAssocID="{E5282B2C-0DFB-416F-9EEB-EE96182FD70C}" presName="hierChild4" presStyleCnt="0"/>
      <dgm:spPr/>
    </dgm:pt>
    <dgm:pt modelId="{C1525CA2-8512-45B5-A13B-AB64110D959C}" type="pres">
      <dgm:prSet presAssocID="{1CC63627-2C98-4363-B48D-23F75068212C}" presName="Name37" presStyleLbl="parChTrans1D4" presStyleIdx="14" presStyleCnt="19"/>
      <dgm:spPr/>
    </dgm:pt>
    <dgm:pt modelId="{BB61FCC3-CAE7-4050-AB5D-266DB47FFB31}" type="pres">
      <dgm:prSet presAssocID="{113E25A5-BDF6-43D5-9D4E-DFF696C94CA3}" presName="hierRoot2" presStyleCnt="0">
        <dgm:presLayoutVars>
          <dgm:hierBranch val="init"/>
        </dgm:presLayoutVars>
      </dgm:prSet>
      <dgm:spPr/>
    </dgm:pt>
    <dgm:pt modelId="{790CD54D-C706-4F53-9154-667A41EA1C56}" type="pres">
      <dgm:prSet presAssocID="{113E25A5-BDF6-43D5-9D4E-DFF696C94CA3}" presName="rootComposite" presStyleCnt="0"/>
      <dgm:spPr/>
    </dgm:pt>
    <dgm:pt modelId="{21D28232-B7A1-4936-8745-F2698E19229D}" type="pres">
      <dgm:prSet presAssocID="{113E25A5-BDF6-43D5-9D4E-DFF696C94CA3}" presName="rootText" presStyleLbl="node1" presStyleIdx="21" presStyleCnt="29">
        <dgm:presLayoutVars>
          <dgm:chMax/>
          <dgm:chPref val="3"/>
        </dgm:presLayoutVars>
      </dgm:prSet>
      <dgm:spPr/>
    </dgm:pt>
    <dgm:pt modelId="{14090912-3FD1-462B-ADEE-05B0F3700D81}" type="pres">
      <dgm:prSet presAssocID="{113E25A5-BDF6-43D5-9D4E-DFF696C94CA3}" presName="titleText2" presStyleLbl="fgAcc1" presStyleIdx="21" presStyleCnt="29">
        <dgm:presLayoutVars>
          <dgm:chMax val="0"/>
          <dgm:chPref val="0"/>
        </dgm:presLayoutVars>
      </dgm:prSet>
      <dgm:spPr/>
    </dgm:pt>
    <dgm:pt modelId="{944CF04B-7242-4163-A1F2-F38FEFBC9FA4}" type="pres">
      <dgm:prSet presAssocID="{113E25A5-BDF6-43D5-9D4E-DFF696C94CA3}" presName="rootConnector" presStyleLbl="node4" presStyleIdx="0" presStyleCnt="0"/>
      <dgm:spPr/>
    </dgm:pt>
    <dgm:pt modelId="{6D29E3DC-A6E2-41EE-8C39-4849824E0E70}" type="pres">
      <dgm:prSet presAssocID="{113E25A5-BDF6-43D5-9D4E-DFF696C94CA3}" presName="hierChild4" presStyleCnt="0"/>
      <dgm:spPr/>
    </dgm:pt>
    <dgm:pt modelId="{BDBF30A7-3A76-4D5B-8A31-68EACE6F4965}" type="pres">
      <dgm:prSet presAssocID="{113E25A5-BDF6-43D5-9D4E-DFF696C94CA3}" presName="hierChild5" presStyleCnt="0"/>
      <dgm:spPr/>
    </dgm:pt>
    <dgm:pt modelId="{13A3C22E-0427-4466-B77D-B229E415528D}" type="pres">
      <dgm:prSet presAssocID="{E5282B2C-0DFB-416F-9EEB-EE96182FD70C}" presName="hierChild5" presStyleCnt="0"/>
      <dgm:spPr/>
    </dgm:pt>
    <dgm:pt modelId="{ED328C7E-903A-4912-921E-D7F8CAAE92F7}" type="pres">
      <dgm:prSet presAssocID="{10796699-0F89-473A-ABA9-CA51198D0720}" presName="hierChild5" presStyleCnt="0"/>
      <dgm:spPr/>
    </dgm:pt>
    <dgm:pt modelId="{CBB9F207-DBA5-4E94-AA13-C60E96DD5096}" type="pres">
      <dgm:prSet presAssocID="{BDAD2EC2-8797-45E5-BF6F-03F4BE78284B}" presName="hierChild5" presStyleCnt="0"/>
      <dgm:spPr/>
    </dgm:pt>
    <dgm:pt modelId="{58F2D364-FEB1-4804-A0EE-0C5041FE728F}" type="pres">
      <dgm:prSet presAssocID="{71F8A0E5-4AB6-49A9-9BC3-E11D822D43F2}" presName="hierChild5" presStyleCnt="0"/>
      <dgm:spPr/>
    </dgm:pt>
    <dgm:pt modelId="{647A47A2-E6DF-4910-877E-168C98D976A4}" type="pres">
      <dgm:prSet presAssocID="{C97DCA57-050A-465B-82D1-082FE547A757}" presName="hierChild5" presStyleCnt="0"/>
      <dgm:spPr/>
    </dgm:pt>
    <dgm:pt modelId="{04449691-8EF4-48A6-81BA-3CC236931315}" type="pres">
      <dgm:prSet presAssocID="{8F680ADE-7675-4897-A3AA-316E7DCE26A8}" presName="Name37" presStyleLbl="parChTrans1D3" presStyleIdx="3" presStyleCnt="5"/>
      <dgm:spPr/>
    </dgm:pt>
    <dgm:pt modelId="{447E95B6-F014-485A-A405-DEC2175049BA}" type="pres">
      <dgm:prSet presAssocID="{AB8A0E5C-1F1F-4753-A80D-A1F8A8521B4A}" presName="hierRoot2" presStyleCnt="0">
        <dgm:presLayoutVars>
          <dgm:hierBranch val="init"/>
        </dgm:presLayoutVars>
      </dgm:prSet>
      <dgm:spPr/>
    </dgm:pt>
    <dgm:pt modelId="{541779CF-0A1D-4923-88E2-2D16BCE6DE27}" type="pres">
      <dgm:prSet presAssocID="{AB8A0E5C-1F1F-4753-A80D-A1F8A8521B4A}" presName="rootComposite" presStyleCnt="0"/>
      <dgm:spPr/>
    </dgm:pt>
    <dgm:pt modelId="{91FD75D9-D982-41C8-AB54-DA74C7E5A5A0}" type="pres">
      <dgm:prSet presAssocID="{AB8A0E5C-1F1F-4753-A80D-A1F8A8521B4A}" presName="rootText" presStyleLbl="node1" presStyleIdx="22" presStyleCnt="29">
        <dgm:presLayoutVars>
          <dgm:chMax/>
          <dgm:chPref val="3"/>
        </dgm:presLayoutVars>
      </dgm:prSet>
      <dgm:spPr/>
    </dgm:pt>
    <dgm:pt modelId="{878E9D20-59AE-47C5-A991-4D97622C60D7}" type="pres">
      <dgm:prSet presAssocID="{AB8A0E5C-1F1F-4753-A80D-A1F8A8521B4A}" presName="titleText2" presStyleLbl="fgAcc1" presStyleIdx="22" presStyleCnt="29">
        <dgm:presLayoutVars>
          <dgm:chMax val="0"/>
          <dgm:chPref val="0"/>
        </dgm:presLayoutVars>
      </dgm:prSet>
      <dgm:spPr/>
    </dgm:pt>
    <dgm:pt modelId="{FA0EC7B3-068E-4AB5-BA4C-9107ACA1B681}" type="pres">
      <dgm:prSet presAssocID="{AB8A0E5C-1F1F-4753-A80D-A1F8A8521B4A}" presName="rootConnector" presStyleLbl="node3" presStyleIdx="0" presStyleCnt="0"/>
      <dgm:spPr/>
    </dgm:pt>
    <dgm:pt modelId="{562A7FF2-A761-4A38-9DC1-69DDDD1760D2}" type="pres">
      <dgm:prSet presAssocID="{AB8A0E5C-1F1F-4753-A80D-A1F8A8521B4A}" presName="hierChild4" presStyleCnt="0"/>
      <dgm:spPr/>
    </dgm:pt>
    <dgm:pt modelId="{6329A875-B457-4CF1-AD19-D988141F0368}" type="pres">
      <dgm:prSet presAssocID="{F25790DC-E9BB-4568-B23E-C184D3FCBDFF}" presName="Name37" presStyleLbl="parChTrans1D4" presStyleIdx="15" presStyleCnt="19"/>
      <dgm:spPr/>
    </dgm:pt>
    <dgm:pt modelId="{D6E0623E-96D7-4411-B545-BF6D0C09E218}" type="pres">
      <dgm:prSet presAssocID="{7E7039E6-1AE7-41E5-80B8-4240CFD3A58D}" presName="hierRoot2" presStyleCnt="0">
        <dgm:presLayoutVars>
          <dgm:hierBranch val="init"/>
        </dgm:presLayoutVars>
      </dgm:prSet>
      <dgm:spPr/>
    </dgm:pt>
    <dgm:pt modelId="{FD4FB110-3C76-42C9-8560-8EF44488BE6B}" type="pres">
      <dgm:prSet presAssocID="{7E7039E6-1AE7-41E5-80B8-4240CFD3A58D}" presName="rootComposite" presStyleCnt="0"/>
      <dgm:spPr/>
    </dgm:pt>
    <dgm:pt modelId="{46953039-BC34-44E6-94C3-50A11892394E}" type="pres">
      <dgm:prSet presAssocID="{7E7039E6-1AE7-41E5-80B8-4240CFD3A58D}" presName="rootText" presStyleLbl="node1" presStyleIdx="23" presStyleCnt="29">
        <dgm:presLayoutVars>
          <dgm:chMax/>
          <dgm:chPref val="3"/>
        </dgm:presLayoutVars>
      </dgm:prSet>
      <dgm:spPr/>
    </dgm:pt>
    <dgm:pt modelId="{AD6D38BB-D318-4805-92F4-FEBCBB9CB84E}" type="pres">
      <dgm:prSet presAssocID="{7E7039E6-1AE7-41E5-80B8-4240CFD3A58D}" presName="titleText2" presStyleLbl="fgAcc1" presStyleIdx="23" presStyleCnt="29">
        <dgm:presLayoutVars>
          <dgm:chMax val="0"/>
          <dgm:chPref val="0"/>
        </dgm:presLayoutVars>
      </dgm:prSet>
      <dgm:spPr/>
    </dgm:pt>
    <dgm:pt modelId="{7393DF54-C052-4386-8797-D225671D873A}" type="pres">
      <dgm:prSet presAssocID="{7E7039E6-1AE7-41E5-80B8-4240CFD3A58D}" presName="rootConnector" presStyleLbl="node4" presStyleIdx="0" presStyleCnt="0"/>
      <dgm:spPr/>
    </dgm:pt>
    <dgm:pt modelId="{8CD733C0-906B-4DB8-8D1C-08E465D84A07}" type="pres">
      <dgm:prSet presAssocID="{7E7039E6-1AE7-41E5-80B8-4240CFD3A58D}" presName="hierChild4" presStyleCnt="0"/>
      <dgm:spPr/>
    </dgm:pt>
    <dgm:pt modelId="{DED8E981-F976-4C96-8838-81741E563EC3}" type="pres">
      <dgm:prSet presAssocID="{A09CEC22-9706-46EE-AA62-74E857C0028F}" presName="Name37" presStyleLbl="parChTrans1D4" presStyleIdx="16" presStyleCnt="19"/>
      <dgm:spPr/>
    </dgm:pt>
    <dgm:pt modelId="{43BCB368-BE22-4797-9976-17CBD8CB3F43}" type="pres">
      <dgm:prSet presAssocID="{BD93C869-76FC-4E35-A6A6-480D9FB41836}" presName="hierRoot2" presStyleCnt="0">
        <dgm:presLayoutVars>
          <dgm:hierBranch val="init"/>
        </dgm:presLayoutVars>
      </dgm:prSet>
      <dgm:spPr/>
    </dgm:pt>
    <dgm:pt modelId="{5984FC56-1377-4DF3-8579-8912FF14E05F}" type="pres">
      <dgm:prSet presAssocID="{BD93C869-76FC-4E35-A6A6-480D9FB41836}" presName="rootComposite" presStyleCnt="0"/>
      <dgm:spPr/>
    </dgm:pt>
    <dgm:pt modelId="{A0849A1E-4EED-451D-BF05-9F3B8C9696BC}" type="pres">
      <dgm:prSet presAssocID="{BD93C869-76FC-4E35-A6A6-480D9FB41836}" presName="rootText" presStyleLbl="node1" presStyleIdx="24" presStyleCnt="29">
        <dgm:presLayoutVars>
          <dgm:chMax/>
          <dgm:chPref val="3"/>
        </dgm:presLayoutVars>
      </dgm:prSet>
      <dgm:spPr/>
    </dgm:pt>
    <dgm:pt modelId="{6DC1D9F8-2388-4CCC-AC96-ACAEF77BD987}" type="pres">
      <dgm:prSet presAssocID="{BD93C869-76FC-4E35-A6A6-480D9FB41836}" presName="titleText2" presStyleLbl="fgAcc1" presStyleIdx="24" presStyleCnt="29">
        <dgm:presLayoutVars>
          <dgm:chMax val="0"/>
          <dgm:chPref val="0"/>
        </dgm:presLayoutVars>
      </dgm:prSet>
      <dgm:spPr/>
    </dgm:pt>
    <dgm:pt modelId="{6AF6FD09-3E32-45A9-A495-42FE9DE673EA}" type="pres">
      <dgm:prSet presAssocID="{BD93C869-76FC-4E35-A6A6-480D9FB41836}" presName="rootConnector" presStyleLbl="node4" presStyleIdx="0" presStyleCnt="0"/>
      <dgm:spPr/>
    </dgm:pt>
    <dgm:pt modelId="{F26D6CEC-1DD1-4BA8-B079-2F93A4512435}" type="pres">
      <dgm:prSet presAssocID="{BD93C869-76FC-4E35-A6A6-480D9FB41836}" presName="hierChild4" presStyleCnt="0"/>
      <dgm:spPr/>
    </dgm:pt>
    <dgm:pt modelId="{2EB36A94-81C2-4926-BC49-6D5258B7AEF6}" type="pres">
      <dgm:prSet presAssocID="{BD93C869-76FC-4E35-A6A6-480D9FB41836}" presName="hierChild5" presStyleCnt="0"/>
      <dgm:spPr/>
    </dgm:pt>
    <dgm:pt modelId="{EDCBDCD9-C8B2-4DA4-BA9F-144B89317D2D}" type="pres">
      <dgm:prSet presAssocID="{7E7039E6-1AE7-41E5-80B8-4240CFD3A58D}" presName="hierChild5" presStyleCnt="0"/>
      <dgm:spPr/>
    </dgm:pt>
    <dgm:pt modelId="{D15F94A8-59EE-483C-B9F4-CA48CAD00D19}" type="pres">
      <dgm:prSet presAssocID="{AB8A0E5C-1F1F-4753-A80D-A1F8A8521B4A}" presName="hierChild5" presStyleCnt="0"/>
      <dgm:spPr/>
    </dgm:pt>
    <dgm:pt modelId="{B5339CF0-9B40-4D7B-AFDC-DFF820AF9E7A}" type="pres">
      <dgm:prSet presAssocID="{61F84A36-6012-42C1-BB84-6BC9CD656823}" presName="hierChild5" presStyleCnt="0"/>
      <dgm:spPr/>
    </dgm:pt>
    <dgm:pt modelId="{78AB1523-037C-4A99-BDE8-0D489E8A3554}" type="pres">
      <dgm:prSet presAssocID="{522E08C3-A2D1-4A26-B9EE-3A87B6D708D5}" presName="Name37" presStyleLbl="parChTrans1D2" presStyleIdx="4" presStyleCnt="5"/>
      <dgm:spPr/>
    </dgm:pt>
    <dgm:pt modelId="{DD17FB8C-C258-4EF5-981C-2DD21700457C}" type="pres">
      <dgm:prSet presAssocID="{60F272B6-8843-4FD7-B2CF-2E078CCF5E00}" presName="hierRoot2" presStyleCnt="0">
        <dgm:presLayoutVars>
          <dgm:hierBranch val="init"/>
        </dgm:presLayoutVars>
      </dgm:prSet>
      <dgm:spPr/>
    </dgm:pt>
    <dgm:pt modelId="{F726A15E-58E7-4F18-95DF-8A0848BD7F53}" type="pres">
      <dgm:prSet presAssocID="{60F272B6-8843-4FD7-B2CF-2E078CCF5E00}" presName="rootComposite" presStyleCnt="0"/>
      <dgm:spPr/>
    </dgm:pt>
    <dgm:pt modelId="{4A8B56DD-613D-4D41-8E71-33B129073EA9}" type="pres">
      <dgm:prSet presAssocID="{60F272B6-8843-4FD7-B2CF-2E078CCF5E00}" presName="rootText" presStyleLbl="node1" presStyleIdx="25" presStyleCnt="29">
        <dgm:presLayoutVars>
          <dgm:chMax/>
          <dgm:chPref val="3"/>
        </dgm:presLayoutVars>
      </dgm:prSet>
      <dgm:spPr/>
    </dgm:pt>
    <dgm:pt modelId="{1F72953D-5AAC-45A9-BD77-EC5F4BB01909}" type="pres">
      <dgm:prSet presAssocID="{60F272B6-8843-4FD7-B2CF-2E078CCF5E00}" presName="titleText2" presStyleLbl="fgAcc1" presStyleIdx="25" presStyleCnt="29">
        <dgm:presLayoutVars>
          <dgm:chMax val="0"/>
          <dgm:chPref val="0"/>
        </dgm:presLayoutVars>
      </dgm:prSet>
      <dgm:spPr/>
    </dgm:pt>
    <dgm:pt modelId="{72D1F4EE-AFD6-45D2-9BDB-4144547B077D}" type="pres">
      <dgm:prSet presAssocID="{60F272B6-8843-4FD7-B2CF-2E078CCF5E00}" presName="rootConnector" presStyleLbl="node2" presStyleIdx="0" presStyleCnt="0"/>
      <dgm:spPr/>
    </dgm:pt>
    <dgm:pt modelId="{83FF82DB-B93B-426A-95EA-60E9C2AC6361}" type="pres">
      <dgm:prSet presAssocID="{60F272B6-8843-4FD7-B2CF-2E078CCF5E00}" presName="hierChild4" presStyleCnt="0"/>
      <dgm:spPr/>
    </dgm:pt>
    <dgm:pt modelId="{196C4B2C-93D6-4B39-85BA-A625AE0BB9FC}" type="pres">
      <dgm:prSet presAssocID="{F241EEF1-0516-4DC7-9D20-A1400A468690}" presName="Name37" presStyleLbl="parChTrans1D3" presStyleIdx="4" presStyleCnt="5"/>
      <dgm:spPr/>
    </dgm:pt>
    <dgm:pt modelId="{E7085E8B-12A5-4F9E-8E5A-92D9992F5F4C}" type="pres">
      <dgm:prSet presAssocID="{CA309D12-7476-42C6-900D-BE0C7AB35016}" presName="hierRoot2" presStyleCnt="0">
        <dgm:presLayoutVars>
          <dgm:hierBranch val="init"/>
        </dgm:presLayoutVars>
      </dgm:prSet>
      <dgm:spPr/>
    </dgm:pt>
    <dgm:pt modelId="{C7BCD68A-94CF-467E-8BE0-E62662E33FE8}" type="pres">
      <dgm:prSet presAssocID="{CA309D12-7476-42C6-900D-BE0C7AB35016}" presName="rootComposite" presStyleCnt="0"/>
      <dgm:spPr/>
    </dgm:pt>
    <dgm:pt modelId="{AEDE65B9-5F30-4543-84E5-9475334E67FA}" type="pres">
      <dgm:prSet presAssocID="{CA309D12-7476-42C6-900D-BE0C7AB35016}" presName="rootText" presStyleLbl="node1" presStyleIdx="26" presStyleCnt="29">
        <dgm:presLayoutVars>
          <dgm:chMax/>
          <dgm:chPref val="3"/>
        </dgm:presLayoutVars>
      </dgm:prSet>
      <dgm:spPr/>
    </dgm:pt>
    <dgm:pt modelId="{F299D37A-EEF9-4565-88C9-29E9E9660A44}" type="pres">
      <dgm:prSet presAssocID="{CA309D12-7476-42C6-900D-BE0C7AB35016}" presName="titleText2" presStyleLbl="fgAcc1" presStyleIdx="26" presStyleCnt="29">
        <dgm:presLayoutVars>
          <dgm:chMax val="0"/>
          <dgm:chPref val="0"/>
        </dgm:presLayoutVars>
      </dgm:prSet>
      <dgm:spPr/>
    </dgm:pt>
    <dgm:pt modelId="{8119B067-750F-4A52-B64E-C95C1D960372}" type="pres">
      <dgm:prSet presAssocID="{CA309D12-7476-42C6-900D-BE0C7AB35016}" presName="rootConnector" presStyleLbl="node3" presStyleIdx="0" presStyleCnt="0"/>
      <dgm:spPr/>
    </dgm:pt>
    <dgm:pt modelId="{0AEE15D8-2ABF-4E47-9298-32849CFE7DAA}" type="pres">
      <dgm:prSet presAssocID="{CA309D12-7476-42C6-900D-BE0C7AB35016}" presName="hierChild4" presStyleCnt="0"/>
      <dgm:spPr/>
    </dgm:pt>
    <dgm:pt modelId="{CB880B6E-12F1-45E8-A547-9EDC04950123}" type="pres">
      <dgm:prSet presAssocID="{7F44E5C4-BC97-488C-A41A-666F531FF8C3}" presName="Name37" presStyleLbl="parChTrans1D4" presStyleIdx="17" presStyleCnt="19"/>
      <dgm:spPr/>
    </dgm:pt>
    <dgm:pt modelId="{73D25EB2-4E20-4ECE-87B0-1DAB9C553FF8}" type="pres">
      <dgm:prSet presAssocID="{3ADF424C-D535-40CF-8328-B6BFF4CBECF0}" presName="hierRoot2" presStyleCnt="0">
        <dgm:presLayoutVars>
          <dgm:hierBranch val="init"/>
        </dgm:presLayoutVars>
      </dgm:prSet>
      <dgm:spPr/>
    </dgm:pt>
    <dgm:pt modelId="{0CDEB8F0-A345-423A-B92F-8FEAA22F38E0}" type="pres">
      <dgm:prSet presAssocID="{3ADF424C-D535-40CF-8328-B6BFF4CBECF0}" presName="rootComposite" presStyleCnt="0"/>
      <dgm:spPr/>
    </dgm:pt>
    <dgm:pt modelId="{E003AEE8-356C-4151-AA9A-B401F47E05CE}" type="pres">
      <dgm:prSet presAssocID="{3ADF424C-D535-40CF-8328-B6BFF4CBECF0}" presName="rootText" presStyleLbl="node1" presStyleIdx="27" presStyleCnt="29">
        <dgm:presLayoutVars>
          <dgm:chMax/>
          <dgm:chPref val="3"/>
        </dgm:presLayoutVars>
      </dgm:prSet>
      <dgm:spPr/>
    </dgm:pt>
    <dgm:pt modelId="{90E1F9F7-FA51-4A68-8861-A7C5C880C394}" type="pres">
      <dgm:prSet presAssocID="{3ADF424C-D535-40CF-8328-B6BFF4CBECF0}" presName="titleText2" presStyleLbl="fgAcc1" presStyleIdx="27" presStyleCnt="29">
        <dgm:presLayoutVars>
          <dgm:chMax val="0"/>
          <dgm:chPref val="0"/>
        </dgm:presLayoutVars>
      </dgm:prSet>
      <dgm:spPr/>
    </dgm:pt>
    <dgm:pt modelId="{4CF00C55-5C7C-44F3-B3C0-5D2DDC4972B2}" type="pres">
      <dgm:prSet presAssocID="{3ADF424C-D535-40CF-8328-B6BFF4CBECF0}" presName="rootConnector" presStyleLbl="node4" presStyleIdx="0" presStyleCnt="0"/>
      <dgm:spPr/>
    </dgm:pt>
    <dgm:pt modelId="{AB90AF47-D474-44E3-9DC2-96F756CF7171}" type="pres">
      <dgm:prSet presAssocID="{3ADF424C-D535-40CF-8328-B6BFF4CBECF0}" presName="hierChild4" presStyleCnt="0"/>
      <dgm:spPr/>
    </dgm:pt>
    <dgm:pt modelId="{761A68DE-21F8-4E8F-A929-71F9A5CD6678}" type="pres">
      <dgm:prSet presAssocID="{9FFB14BC-4D65-484E-8252-A22B4B26C816}" presName="Name37" presStyleLbl="parChTrans1D4" presStyleIdx="18" presStyleCnt="19"/>
      <dgm:spPr/>
    </dgm:pt>
    <dgm:pt modelId="{B1CEEDD3-F749-4C73-B192-7B56D55BF591}" type="pres">
      <dgm:prSet presAssocID="{4C81B5C2-52B2-41C8-94FD-92F299105F66}" presName="hierRoot2" presStyleCnt="0">
        <dgm:presLayoutVars>
          <dgm:hierBranch val="init"/>
        </dgm:presLayoutVars>
      </dgm:prSet>
      <dgm:spPr/>
    </dgm:pt>
    <dgm:pt modelId="{D1A20E29-2502-4FA9-9834-C275CFA7087B}" type="pres">
      <dgm:prSet presAssocID="{4C81B5C2-52B2-41C8-94FD-92F299105F66}" presName="rootComposite" presStyleCnt="0"/>
      <dgm:spPr/>
    </dgm:pt>
    <dgm:pt modelId="{AB40124A-169A-45AB-97A9-E1ACB3C8549B}" type="pres">
      <dgm:prSet presAssocID="{4C81B5C2-52B2-41C8-94FD-92F299105F66}" presName="rootText" presStyleLbl="node1" presStyleIdx="28" presStyleCnt="29">
        <dgm:presLayoutVars>
          <dgm:chMax/>
          <dgm:chPref val="3"/>
        </dgm:presLayoutVars>
      </dgm:prSet>
      <dgm:spPr/>
    </dgm:pt>
    <dgm:pt modelId="{E5535A8B-1068-42AE-AD5F-C2072E4E63C2}" type="pres">
      <dgm:prSet presAssocID="{4C81B5C2-52B2-41C8-94FD-92F299105F66}" presName="titleText2" presStyleLbl="fgAcc1" presStyleIdx="28" presStyleCnt="29">
        <dgm:presLayoutVars>
          <dgm:chMax val="0"/>
          <dgm:chPref val="0"/>
        </dgm:presLayoutVars>
      </dgm:prSet>
      <dgm:spPr/>
    </dgm:pt>
    <dgm:pt modelId="{E7EC67CD-2736-4E18-A682-3F864582ECF4}" type="pres">
      <dgm:prSet presAssocID="{4C81B5C2-52B2-41C8-94FD-92F299105F66}" presName="rootConnector" presStyleLbl="node4" presStyleIdx="0" presStyleCnt="0"/>
      <dgm:spPr/>
    </dgm:pt>
    <dgm:pt modelId="{0DF0A6B7-F20C-48DE-946B-60D2925255CC}" type="pres">
      <dgm:prSet presAssocID="{4C81B5C2-52B2-41C8-94FD-92F299105F66}" presName="hierChild4" presStyleCnt="0"/>
      <dgm:spPr/>
    </dgm:pt>
    <dgm:pt modelId="{427D1CF0-D711-4034-ADA7-69C4275D72B7}" type="pres">
      <dgm:prSet presAssocID="{4C81B5C2-52B2-41C8-94FD-92F299105F66}" presName="hierChild5" presStyleCnt="0"/>
      <dgm:spPr/>
    </dgm:pt>
    <dgm:pt modelId="{A8685E35-1508-47BB-B3E9-A4EF660519FA}" type="pres">
      <dgm:prSet presAssocID="{3ADF424C-D535-40CF-8328-B6BFF4CBECF0}" presName="hierChild5" presStyleCnt="0"/>
      <dgm:spPr/>
    </dgm:pt>
    <dgm:pt modelId="{A221B94C-9ADD-479F-B0CC-5B3906EB1E7B}" type="pres">
      <dgm:prSet presAssocID="{CA309D12-7476-42C6-900D-BE0C7AB35016}" presName="hierChild5" presStyleCnt="0"/>
      <dgm:spPr/>
    </dgm:pt>
    <dgm:pt modelId="{766D3224-4597-484A-8CA2-BED557DE451E}" type="pres">
      <dgm:prSet presAssocID="{60F272B6-8843-4FD7-B2CF-2E078CCF5E00}" presName="hierChild5" presStyleCnt="0"/>
      <dgm:spPr/>
    </dgm:pt>
    <dgm:pt modelId="{83CF94CD-9AFA-41C8-875A-E8D4E2682A9B}" type="pres">
      <dgm:prSet presAssocID="{816C20EA-7A0F-4869-B3E2-73DE6F81D09F}" presName="hierChild3" presStyleCnt="0"/>
      <dgm:spPr/>
    </dgm:pt>
  </dgm:ptLst>
  <dgm:cxnLst>
    <dgm:cxn modelId="{CDEB1B00-926A-4F6A-8AD8-69BCB0F06FD1}" type="presOf" srcId="{7379CDA3-071E-459E-8FEB-2F32BD716A59}" destId="{2BB0EC98-86B1-4375-B267-AC86EEFE7824}" srcOrd="0" destOrd="0" presId="urn:microsoft.com/office/officeart/2008/layout/NameandTitleOrganizationalChart"/>
    <dgm:cxn modelId="{A82AF501-D184-431F-A5A2-4FF816B7703E}" type="presOf" srcId="{71F8A0E5-4AB6-49A9-9BC3-E11D822D43F2}" destId="{25ACEE78-1FE6-43F9-A36C-79448B2EB7D5}" srcOrd="1" destOrd="0" presId="urn:microsoft.com/office/officeart/2008/layout/NameandTitleOrganizationalChart"/>
    <dgm:cxn modelId="{0DE4AA04-1B31-4CD7-B7EA-5F7679D17AF7}" type="presOf" srcId="{3312E6B9-B98C-4616-AECC-65C26323F573}" destId="{90E1F9F7-FA51-4A68-8861-A7C5C880C394}" srcOrd="0" destOrd="0" presId="urn:microsoft.com/office/officeart/2008/layout/NameandTitleOrganizationalChart"/>
    <dgm:cxn modelId="{5F325307-8636-4AD3-904A-9402C2A55CB5}" srcId="{816C20EA-7A0F-4869-B3E2-73DE6F81D09F}" destId="{60F272B6-8843-4FD7-B2CF-2E078CCF5E00}" srcOrd="4" destOrd="0" parTransId="{522E08C3-A2D1-4A26-B9EE-3A87B6D708D5}" sibTransId="{4995B53B-F68E-4DDF-84AC-E588B751B6A7}"/>
    <dgm:cxn modelId="{C9677B09-63B8-4A74-82B7-260CB7AD3C74}" type="presOf" srcId="{13593738-EFBB-4CAE-9826-AFBCEB220BA6}" destId="{160CDE2A-BE0C-49E7-B6D5-5D173299BBE2}" srcOrd="0" destOrd="0" presId="urn:microsoft.com/office/officeart/2008/layout/NameandTitleOrganizationalChart"/>
    <dgm:cxn modelId="{210EAE0A-3749-4537-A18B-FC7D282F9F39}" type="presOf" srcId="{C24E1645-BD12-48D5-B76F-0B639B463A9F}" destId="{27556442-F21C-4223-8655-407177F20F78}" srcOrd="0" destOrd="0" presId="urn:microsoft.com/office/officeart/2008/layout/NameandTitleOrganizationalChart"/>
    <dgm:cxn modelId="{5129F70A-494C-41D6-A043-452C3467775E}" type="presOf" srcId="{10768C70-BD78-4543-860F-1DF8F8CFF178}" destId="{30C7D262-DB13-4202-8CAD-F88EF3AFD463}" srcOrd="0" destOrd="0" presId="urn:microsoft.com/office/officeart/2008/layout/NameandTitleOrganizationalChart"/>
    <dgm:cxn modelId="{E197D710-75F5-470D-BDC4-CFA2E3094004}" type="presOf" srcId="{2C51986A-6809-4502-9C8E-6E5DCBABA89C}" destId="{63313DE1-74F7-4CF9-B610-1B648E25A6A0}" srcOrd="1" destOrd="0" presId="urn:microsoft.com/office/officeart/2008/layout/NameandTitleOrganizationalChart"/>
    <dgm:cxn modelId="{1D5F0E12-264F-41DE-B5CA-59E28CA5AADB}" type="presOf" srcId="{113E25A5-BDF6-43D5-9D4E-DFF696C94CA3}" destId="{944CF04B-7242-4163-A1F2-F38FEFBC9FA4}" srcOrd="1" destOrd="0" presId="urn:microsoft.com/office/officeart/2008/layout/NameandTitleOrganizationalChart"/>
    <dgm:cxn modelId="{0B037F12-C8D2-4167-8CC5-931DA771E8A8}" type="presOf" srcId="{A09CEC22-9706-46EE-AA62-74E857C0028F}" destId="{DED8E981-F976-4C96-8838-81741E563EC3}" srcOrd="0" destOrd="0" presId="urn:microsoft.com/office/officeart/2008/layout/NameandTitleOrganizationalChart"/>
    <dgm:cxn modelId="{225E4413-0A11-4226-B446-10142A6702DD}" type="presOf" srcId="{C39C2D3B-5042-468F-BBA9-970EADF7F65F}" destId="{1ABD28A9-1998-4811-8068-27B5D36CB277}" srcOrd="0" destOrd="0" presId="urn:microsoft.com/office/officeart/2008/layout/NameandTitleOrganizationalChart"/>
    <dgm:cxn modelId="{7AEA2615-8EDA-4D05-BEE8-B4D0EA3EBB77}" type="presOf" srcId="{A5A0AFF2-1867-42FA-8CB3-35E7D9F9540B}" destId="{9B9A220E-91B1-48BA-9E4E-4A89FD99641D}" srcOrd="0" destOrd="0" presId="urn:microsoft.com/office/officeart/2008/layout/NameandTitleOrganizationalChart"/>
    <dgm:cxn modelId="{866E9815-C575-4912-9600-D5AD90499500}" type="presOf" srcId="{F7CA1C32-A004-4144-8417-A7AC13358C94}" destId="{5E911AAB-2E82-4F29-930E-64C9CE866D6B}" srcOrd="0" destOrd="0" presId="urn:microsoft.com/office/officeart/2008/layout/NameandTitleOrganizationalChart"/>
    <dgm:cxn modelId="{07282316-DB9B-4301-8BF0-3003D83788C4}" type="presOf" srcId="{C24E1645-BD12-48D5-B76F-0B639B463A9F}" destId="{3D3B509F-E510-46D9-9575-39ACEE1612BF}" srcOrd="1" destOrd="0" presId="urn:microsoft.com/office/officeart/2008/layout/NameandTitleOrganizationalChart"/>
    <dgm:cxn modelId="{4506E719-DFE5-4D4D-99A0-CBE428880F84}" type="presOf" srcId="{4C81B5C2-52B2-41C8-94FD-92F299105F66}" destId="{AB40124A-169A-45AB-97A9-E1ACB3C8549B}" srcOrd="0" destOrd="0" presId="urn:microsoft.com/office/officeart/2008/layout/NameandTitleOrganizationalChart"/>
    <dgm:cxn modelId="{BE5A491A-9AE9-4FF3-B0B7-21F3903AB3C6}" type="presOf" srcId="{157FDF55-B952-4899-A944-5D613954239D}" destId="{615E4362-B194-4377-8FB5-DACAE1E873EA}" srcOrd="1" destOrd="0" presId="urn:microsoft.com/office/officeart/2008/layout/NameandTitleOrganizationalChart"/>
    <dgm:cxn modelId="{29C5091B-B6F6-49AC-92E2-61FA2E0979C7}" type="presOf" srcId="{337FA1A1-1B52-4829-BB3A-30AB4E895266}" destId="{0B3A3E90-E5C3-4E4D-929C-981DF58612BB}" srcOrd="0" destOrd="0" presId="urn:microsoft.com/office/officeart/2008/layout/NameandTitleOrganizationalChart"/>
    <dgm:cxn modelId="{9314F81B-85B1-40E1-88CB-0C5832AB1607}" type="presOf" srcId="{CDA80472-B180-4622-A774-D307CA9D6BCE}" destId="{9A123F29-A0F5-4A37-BE60-B494DE39F094}" srcOrd="0" destOrd="0" presId="urn:microsoft.com/office/officeart/2008/layout/NameandTitleOrganizationalChart"/>
    <dgm:cxn modelId="{ACF1961F-006F-43CF-9948-B1A6E68339E5}" type="presOf" srcId="{DBA1CDE7-A2BB-4253-B0C2-B7DA3C821459}" destId="{70EFC38A-9180-4C09-9290-36CE44FDBCB4}" srcOrd="1" destOrd="0" presId="urn:microsoft.com/office/officeart/2008/layout/NameandTitleOrganizationalChart"/>
    <dgm:cxn modelId="{C8609120-B540-49EF-B22E-710D5B674FDB}" type="presOf" srcId="{522E08C3-A2D1-4A26-B9EE-3A87B6D708D5}" destId="{78AB1523-037C-4A99-BDE8-0D489E8A3554}" srcOrd="0" destOrd="0" presId="urn:microsoft.com/office/officeart/2008/layout/NameandTitleOrganizationalChart"/>
    <dgm:cxn modelId="{E7D08122-77BC-4595-A312-69906EBA3486}" type="presOf" srcId="{0508350D-2959-4B2B-BB6F-C9D2B2BC0AED}" destId="{28D202DE-F713-4ECA-A841-CD7909342940}" srcOrd="0" destOrd="0" presId="urn:microsoft.com/office/officeart/2008/layout/NameandTitleOrganizationalChart"/>
    <dgm:cxn modelId="{9AA6EC24-4A9B-4D79-AE88-69EDBCC6D565}" type="presOf" srcId="{F241EEF1-0516-4DC7-9D20-A1400A468690}" destId="{196C4B2C-93D6-4B39-85BA-A625AE0BB9FC}" srcOrd="0" destOrd="0" presId="urn:microsoft.com/office/officeart/2008/layout/NameandTitleOrganizationalChart"/>
    <dgm:cxn modelId="{3C51B825-4F43-4BDA-8753-45EB6221FFEE}" type="presOf" srcId="{8CE157A3-777F-400C-8915-F6B61311C1A9}" destId="{C094B41C-5B8F-4D30-943F-FF77EE73C020}" srcOrd="1" destOrd="0" presId="urn:microsoft.com/office/officeart/2008/layout/NameandTitleOrganizationalChart"/>
    <dgm:cxn modelId="{3FB30626-C33E-4183-BAF4-70E6D13D79CC}" type="presOf" srcId="{7BE5E465-5AA4-4747-8BFB-ABE2ED2CCA1C}" destId="{AC936B6D-47E5-4FCB-8EF9-C335148F1400}" srcOrd="0" destOrd="0" presId="urn:microsoft.com/office/officeart/2008/layout/NameandTitleOrganizationalChart"/>
    <dgm:cxn modelId="{C42E3626-08AB-4A9C-B2C7-345A4155F23F}" type="presOf" srcId="{A22E1BA9-2D83-41BB-86C5-C3721FCB0D45}" destId="{304FFB6F-1D1B-446D-A361-F2C0E0467628}" srcOrd="0" destOrd="0" presId="urn:microsoft.com/office/officeart/2008/layout/NameandTitleOrganizationalChart"/>
    <dgm:cxn modelId="{686E3A27-ABB6-4A8C-A4B3-F3EEC9D69C41}" type="presOf" srcId="{BDAD2EC2-8797-45E5-BF6F-03F4BE78284B}" destId="{66955749-B76D-4CD2-BAFE-A5BE4E2C402C}" srcOrd="1" destOrd="0" presId="urn:microsoft.com/office/officeart/2008/layout/NameandTitleOrganizationalChart"/>
    <dgm:cxn modelId="{96E47C27-FAA1-46A3-BCBA-13D501E4994D}" type="presOf" srcId="{337FA1A1-1B52-4829-BB3A-30AB4E895266}" destId="{6771B780-3B3A-4C87-87DD-7D5DC1ECA452}" srcOrd="1" destOrd="0" presId="urn:microsoft.com/office/officeart/2008/layout/NameandTitleOrganizationalChart"/>
    <dgm:cxn modelId="{4F2BD327-9101-42E8-95C2-B7DA7DCB2AB9}" type="presOf" srcId="{69FA063B-B70A-43DD-ACF8-1288959CF34B}" destId="{75010273-1103-4035-914D-FB2025B0E16F}" srcOrd="0" destOrd="0" presId="urn:microsoft.com/office/officeart/2008/layout/NameandTitleOrganizationalChart"/>
    <dgm:cxn modelId="{A761D62A-2ED4-4976-9225-37F7150EB530}" type="presOf" srcId="{62A19D1E-EF63-4A13-8815-1DFCE1841DEE}" destId="{2E9B0378-91F2-4C91-B86D-2E221F755317}" srcOrd="0" destOrd="0" presId="urn:microsoft.com/office/officeart/2008/layout/NameandTitleOrganizationalChart"/>
    <dgm:cxn modelId="{A728E72A-7694-4ACA-8F18-0A3623A8586F}" srcId="{61F84A36-6012-42C1-BB84-6BC9CD656823}" destId="{AB8A0E5C-1F1F-4753-A80D-A1F8A8521B4A}" srcOrd="2" destOrd="0" parTransId="{8F680ADE-7675-4897-A3AA-316E7DCE26A8}" sibTransId="{D433AE34-205E-4157-A850-C833AC7C17A8}"/>
    <dgm:cxn modelId="{B1B65B2C-4DFA-4A79-803C-3A5D0030FFE3}" srcId="{3E3FB5CC-BF0A-4389-9399-A36FD3ABB3F1}" destId="{C24E1645-BD12-48D5-B76F-0B639B463A9F}" srcOrd="0" destOrd="0" parTransId="{25BE7A17-3D3D-43EC-9040-172073192B9F}" sibTransId="{C39C2D3B-5042-468F-BBA9-970EADF7F65F}"/>
    <dgm:cxn modelId="{AD71A82D-06CF-481C-BB20-47BCE858CC4F}" type="presOf" srcId="{C60C921F-F55D-47F3-865D-4A9E9CD11DF0}" destId="{7C0A4D06-1039-4D5C-88C1-F98B127B13EE}" srcOrd="0" destOrd="0" presId="urn:microsoft.com/office/officeart/2008/layout/NameandTitleOrganizationalChart"/>
    <dgm:cxn modelId="{901C8B30-05FF-410D-8F85-7561B206C52D}" type="presOf" srcId="{B6C7C3C7-AA85-4C68-80C6-FB18E1DCA4FB}" destId="{40BA30DC-27B6-4ADB-9C44-DC39EB0F926E}" srcOrd="0" destOrd="0" presId="urn:microsoft.com/office/officeart/2008/layout/NameandTitleOrganizationalChart"/>
    <dgm:cxn modelId="{C4931631-A037-4AD6-B520-94B344B51DB3}" type="presOf" srcId="{1F1E16EE-DF07-429B-8246-DB1CBBED24A4}" destId="{276A5C55-6BED-452E-A845-A3FB64357902}" srcOrd="0" destOrd="0" presId="urn:microsoft.com/office/officeart/2008/layout/NameandTitleOrganizationalChart"/>
    <dgm:cxn modelId="{F0590433-BA81-4871-A101-1480E8D5CB71}" type="presOf" srcId="{532B580C-0CA3-46C9-A378-A584C3A35AF2}" destId="{588F180C-37B8-4216-B9FE-8B6E54F5D4CD}" srcOrd="1" destOrd="0" presId="urn:microsoft.com/office/officeart/2008/layout/NameandTitleOrganizationalChart"/>
    <dgm:cxn modelId="{51E45433-2AF2-4AA1-BEE0-750808B3EA4B}" type="presOf" srcId="{CCB58EDE-AF7E-4039-81BF-808F2CB1F71F}" destId="{D3834C5D-1B6F-4EB4-BFD5-61C0AA9F6299}" srcOrd="0" destOrd="0" presId="urn:microsoft.com/office/officeart/2008/layout/NameandTitleOrganizationalChart"/>
    <dgm:cxn modelId="{24461E35-D113-45DF-A25E-E2FC03E51D87}" type="presOf" srcId="{4C81B5C2-52B2-41C8-94FD-92F299105F66}" destId="{E7EC67CD-2736-4E18-A682-3F864582ECF4}" srcOrd="1" destOrd="0" presId="urn:microsoft.com/office/officeart/2008/layout/NameandTitleOrganizationalChart"/>
    <dgm:cxn modelId="{ACEF6A3B-DF0C-42B8-9F2B-A5BB147AE459}" type="presOf" srcId="{682A3CC5-EC2F-4505-BE47-146C98D47897}" destId="{923D86C0-E584-41CB-9B7B-CE74EDEBD18B}" srcOrd="0" destOrd="0" presId="urn:microsoft.com/office/officeart/2008/layout/NameandTitleOrganizationalChart"/>
    <dgm:cxn modelId="{D4BA163F-6D58-4001-A996-270F849B3670}" type="presOf" srcId="{60F272B6-8843-4FD7-B2CF-2E078CCF5E00}" destId="{72D1F4EE-AFD6-45D2-9BDB-4144547B077D}" srcOrd="1" destOrd="0" presId="urn:microsoft.com/office/officeart/2008/layout/NameandTitleOrganizationalChart"/>
    <dgm:cxn modelId="{F9F86240-1EA7-4C1E-AD2A-CF9D9750DC4B}" srcId="{E5282B2C-0DFB-416F-9EEB-EE96182FD70C}" destId="{113E25A5-BDF6-43D5-9D4E-DFF696C94CA3}" srcOrd="0" destOrd="0" parTransId="{1CC63627-2C98-4363-B48D-23F75068212C}" sibTransId="{A7975870-85BF-4983-9BB5-2825E0588A9C}"/>
    <dgm:cxn modelId="{C19D5A40-19E7-448C-8C92-572F0AD95FCE}" type="presOf" srcId="{3ADF424C-D535-40CF-8328-B6BFF4CBECF0}" destId="{4CF00C55-5C7C-44F3-B3C0-5D2DDC4972B2}" srcOrd="1" destOrd="0" presId="urn:microsoft.com/office/officeart/2008/layout/NameandTitleOrganizationalChart"/>
    <dgm:cxn modelId="{EDCF995C-30C8-4003-8BA6-D1A7311594F6}" type="presOf" srcId="{25BE7A17-3D3D-43EC-9040-172073192B9F}" destId="{19859659-CC2F-49BE-8F98-918BC6203987}" srcOrd="0" destOrd="0" presId="urn:microsoft.com/office/officeart/2008/layout/NameandTitleOrganizationalChart"/>
    <dgm:cxn modelId="{7E736342-D9C1-4C9D-B9EA-7E513F6195CE}" type="presOf" srcId="{10796699-0F89-473A-ABA9-CA51198D0720}" destId="{C938CA2A-E195-49EE-8FDF-EA2D6B290B52}" srcOrd="1" destOrd="0" presId="urn:microsoft.com/office/officeart/2008/layout/NameandTitleOrganizationalChart"/>
    <dgm:cxn modelId="{A9947D42-093C-4B82-A6AA-4AB2B0B96F74}" srcId="{C24E1645-BD12-48D5-B76F-0B639B463A9F}" destId="{4641029B-FE4A-4CB3-A3E1-E6CC5B50DB54}" srcOrd="0" destOrd="0" parTransId="{550D416A-1834-4A01-8F66-F1B7415EE884}" sibTransId="{0508350D-2959-4B2B-BB6F-C9D2B2BC0AED}"/>
    <dgm:cxn modelId="{A53A9D42-7DCB-45C5-B0B8-3BC46661226D}" type="presOf" srcId="{3ADF424C-D535-40CF-8328-B6BFF4CBECF0}" destId="{E003AEE8-356C-4151-AA9A-B401F47E05CE}" srcOrd="0" destOrd="0" presId="urn:microsoft.com/office/officeart/2008/layout/NameandTitleOrganizationalChart"/>
    <dgm:cxn modelId="{C05FEA62-D235-4D00-8313-BA28FE6AB267}" srcId="{61F84A36-6012-42C1-BB84-6BC9CD656823}" destId="{C81F9157-A7C4-4A92-97C5-257CBE85A389}" srcOrd="0" destOrd="0" parTransId="{C455B3FE-FA31-40A1-A5BF-39FF48174F40}" sibTransId="{477C2A61-7A69-4B5D-9C0F-C830F509EDEB}"/>
    <dgm:cxn modelId="{E58F5E63-AB5E-461F-ABED-8206289273E5}" type="presOf" srcId="{334754AD-F147-467D-93EC-CF1748E5D368}" destId="{6594202A-B5C1-4019-B3FE-55E085BFA34D}" srcOrd="0" destOrd="0" presId="urn:microsoft.com/office/officeart/2008/layout/NameandTitleOrganizationalChart"/>
    <dgm:cxn modelId="{77927A43-F9EB-481D-857C-E9F6B93CA3B2}" srcId="{DBA1CDE7-A2BB-4253-B0C2-B7DA3C821459}" destId="{334754AD-F147-467D-93EC-CF1748E5D368}" srcOrd="0" destOrd="0" parTransId="{AE92EDD9-B481-49E6-BC22-6275B1CD39DE}" sibTransId="{E5E43ADC-1C4E-48A4-BE9C-E8C9A00343BE}"/>
    <dgm:cxn modelId="{1580BB63-EC4D-4743-BCE9-BA90214E0925}" type="presOf" srcId="{BD93C869-76FC-4E35-A6A6-480D9FB41836}" destId="{A0849A1E-4EED-451D-BF05-9F3B8C9696BC}" srcOrd="0" destOrd="0" presId="urn:microsoft.com/office/officeart/2008/layout/NameandTitleOrganizationalChart"/>
    <dgm:cxn modelId="{EB635A65-D0A8-46E3-8F45-B1A5F4536831}" type="presOf" srcId="{AD79CDCA-BEE5-4240-AE6E-4EFC09200965}" destId="{9FA342BA-CC1F-4D94-A072-4C572AF08DDA}" srcOrd="0" destOrd="0" presId="urn:microsoft.com/office/officeart/2008/layout/NameandTitleOrganizationalChart"/>
    <dgm:cxn modelId="{83215547-1D67-4C9A-AD66-F20A94F5AFB0}" type="presOf" srcId="{477C2A61-7A69-4B5D-9C0F-C830F509EDEB}" destId="{7E53F66C-8191-4A5F-9A06-4366FF2C5FEB}" srcOrd="0" destOrd="0" presId="urn:microsoft.com/office/officeart/2008/layout/NameandTitleOrganizationalChart"/>
    <dgm:cxn modelId="{DDE46169-C691-444C-98AA-5F524E3641E9}" type="presOf" srcId="{06AF81AA-A2AF-4D06-A220-16D7344AFE3B}" destId="{5D7DABC9-DD6B-4F39-9A54-1EFE3D3D113E}" srcOrd="0" destOrd="0" presId="urn:microsoft.com/office/officeart/2008/layout/NameandTitleOrganizationalChart"/>
    <dgm:cxn modelId="{E17F154C-0634-4F75-8A18-A3F4A990E509}" srcId="{816C20EA-7A0F-4869-B3E2-73DE6F81D09F}" destId="{61F84A36-6012-42C1-BB84-6BC9CD656823}" srcOrd="3" destOrd="0" parTransId="{8DF2F85C-0250-4695-A732-964F0B12D73E}" sibTransId="{927BFD48-7213-425D-A801-CC8CB958470A}"/>
    <dgm:cxn modelId="{19D5354C-DAB5-4EA6-A899-2F7318F47A0E}" type="presOf" srcId="{06CFAA89-09EB-4FF0-9906-D9A52B886015}" destId="{8CE434F4-8DA8-4E7D-B30A-A93EBB2A39A1}" srcOrd="0" destOrd="0" presId="urn:microsoft.com/office/officeart/2008/layout/NameandTitleOrganizationalChart"/>
    <dgm:cxn modelId="{B959936C-31D0-4ACB-B476-8503D556D6F0}" srcId="{3ADF424C-D535-40CF-8328-B6BFF4CBECF0}" destId="{4C81B5C2-52B2-41C8-94FD-92F299105F66}" srcOrd="0" destOrd="0" parTransId="{9FFB14BC-4D65-484E-8252-A22B4B26C816}" sibTransId="{9137B08F-3EE5-4813-9D51-AE6BA2956E04}"/>
    <dgm:cxn modelId="{CF95744D-2E3D-4928-A379-F578B9C85745}" type="presOf" srcId="{AE92EDD9-B481-49E6-BC22-6275B1CD39DE}" destId="{1A1E49C8-E37A-492E-89A0-15DA6B2EC915}" srcOrd="0" destOrd="0" presId="urn:microsoft.com/office/officeart/2008/layout/NameandTitleOrganizationalChart"/>
    <dgm:cxn modelId="{5E2A896D-AF85-47C8-AE8E-A23D449EDB60}" type="presOf" srcId="{10768C70-BD78-4543-860F-1DF8F8CFF178}" destId="{CE63F009-AA94-4F72-B09F-1E161F0F79BE}" srcOrd="1" destOrd="0" presId="urn:microsoft.com/office/officeart/2008/layout/NameandTitleOrganizationalChart"/>
    <dgm:cxn modelId="{F4BDDE6D-B167-4965-8F08-FCF5B4D5098E}" type="presOf" srcId="{3E3FB5CC-BF0A-4389-9399-A36FD3ABB3F1}" destId="{4C07BF45-4B54-400F-85FC-F0891D216A6B}" srcOrd="0" destOrd="0" presId="urn:microsoft.com/office/officeart/2008/layout/NameandTitleOrganizationalChart"/>
    <dgm:cxn modelId="{B52A0D6F-94E6-43EC-883E-1FAD314A84C2}" type="presOf" srcId="{27FFD663-022E-4854-A98C-7288CE9E1C58}" destId="{6E692BFB-C03D-431A-8E56-96EFF17C1492}" srcOrd="0" destOrd="0" presId="urn:microsoft.com/office/officeart/2008/layout/NameandTitleOrganizationalChart"/>
    <dgm:cxn modelId="{9F954150-6372-418F-847E-693D86F99A6C}" type="presOf" srcId="{4995B53B-F68E-4DDF-84AC-E588B751B6A7}" destId="{1F72953D-5AAC-45A9-BD77-EC5F4BB01909}" srcOrd="0" destOrd="0" presId="urn:microsoft.com/office/officeart/2008/layout/NameandTitleOrganizationalChart"/>
    <dgm:cxn modelId="{22E30171-B2DB-4BF0-A498-AEB027048DB0}" type="presOf" srcId="{E5282B2C-0DFB-416F-9EEB-EE96182FD70C}" destId="{E238F586-43ED-472C-94EF-97AFD200EF6E}" srcOrd="1" destOrd="0" presId="urn:microsoft.com/office/officeart/2008/layout/NameandTitleOrganizationalChart"/>
    <dgm:cxn modelId="{56A8ED71-DBFC-4694-9C48-0CD82C6A1084}" type="presOf" srcId="{0888C47E-3F73-40DC-82BD-13F58DE14E01}" destId="{77B16D2C-33CD-43E2-9966-D1B3392976FD}" srcOrd="0" destOrd="0" presId="urn:microsoft.com/office/officeart/2008/layout/NameandTitleOrganizationalChart"/>
    <dgm:cxn modelId="{11946A53-4C84-4BCA-AB29-E53309B157A3}" type="presOf" srcId="{BDAD2EC2-8797-45E5-BF6F-03F4BE78284B}" destId="{D6032D42-4B62-49A7-ACDB-78A2A8472524}" srcOrd="0" destOrd="0" presId="urn:microsoft.com/office/officeart/2008/layout/NameandTitleOrganizationalChart"/>
    <dgm:cxn modelId="{6480F953-06AB-4963-83BB-47121350C34D}" type="presOf" srcId="{FE0294EE-BFDB-4F94-AFB7-026C588FB143}" destId="{A63B20E1-A28E-44F7-BE67-0953F5AB214E}" srcOrd="0" destOrd="0" presId="urn:microsoft.com/office/officeart/2008/layout/NameandTitleOrganizationalChart"/>
    <dgm:cxn modelId="{F53D5E55-D186-4465-BD53-33CF2EB4921C}" type="presOf" srcId="{908AF1E6-BFCF-4223-9A47-330137CE8815}" destId="{A0D432DC-D8D7-4206-A1BE-97EB7F4F4A48}" srcOrd="0" destOrd="0" presId="urn:microsoft.com/office/officeart/2008/layout/NameandTitleOrganizationalChart"/>
    <dgm:cxn modelId="{6ED45B56-4678-42D2-AE5D-046DC2110E5E}" type="presOf" srcId="{61F84A36-6012-42C1-BB84-6BC9CD656823}" destId="{680DF5B3-934C-4605-B6A3-AF3F532AA5E4}" srcOrd="0" destOrd="0" presId="urn:microsoft.com/office/officeart/2008/layout/NameandTitleOrganizationalChart"/>
    <dgm:cxn modelId="{C39E4E56-98F1-498D-A619-F3C8DEC8AC65}" type="presOf" srcId="{60F272B6-8843-4FD7-B2CF-2E078CCF5E00}" destId="{4A8B56DD-613D-4D41-8E71-33B129073EA9}" srcOrd="0" destOrd="0" presId="urn:microsoft.com/office/officeart/2008/layout/NameandTitleOrganizationalChart"/>
    <dgm:cxn modelId="{898FED76-96A9-404A-9579-06D74F002D05}" type="presOf" srcId="{532B580C-0CA3-46C9-A378-A584C3A35AF2}" destId="{1151188A-6013-4C5D-A9B9-A8920DC08B75}" srcOrd="0" destOrd="0" presId="urn:microsoft.com/office/officeart/2008/layout/NameandTitleOrganizationalChart"/>
    <dgm:cxn modelId="{E0604859-B660-4ABB-AD85-7D7A985FEC46}" type="presOf" srcId="{550D416A-1834-4A01-8F66-F1B7415EE884}" destId="{701F2EE0-86B5-4298-BF52-A4EE903F4810}" srcOrd="0" destOrd="0" presId="urn:microsoft.com/office/officeart/2008/layout/NameandTitleOrganizationalChart"/>
    <dgm:cxn modelId="{157A9F79-7413-4FFA-A0E5-BFD45F380BA3}" type="presOf" srcId="{9BE4BA82-7443-40F3-BABA-788170106E7D}" destId="{D8D69738-110A-4A77-86C2-CDB28BF7D52A}" srcOrd="0" destOrd="0" presId="urn:microsoft.com/office/officeart/2008/layout/NameandTitleOrganizationalChart"/>
    <dgm:cxn modelId="{2813E65A-1D3E-4373-872E-213F0360A969}" type="presOf" srcId="{CC18A3A3-3CA1-47E9-A258-B301050DB451}" destId="{F299D37A-EEF9-4565-88C9-29E9E9660A44}" srcOrd="0" destOrd="0" presId="urn:microsoft.com/office/officeart/2008/layout/NameandTitleOrganizationalChart"/>
    <dgm:cxn modelId="{865B9A7B-FCA6-4697-96CE-BA7599D5C860}" type="presOf" srcId="{9DAFF25F-40EC-4D03-B1AF-A528CD0FCA3D}" destId="{DC620B0D-3861-4EC7-820F-D2803E802666}" srcOrd="1" destOrd="0" presId="urn:microsoft.com/office/officeart/2008/layout/NameandTitleOrganizationalChart"/>
    <dgm:cxn modelId="{663C7A7D-9448-451E-812E-839AE9CEC457}" type="presOf" srcId="{E42B13B5-3252-433B-980D-BB1241B01AAF}" destId="{AAEA142C-0710-45BA-ADC6-EC50919DEC4B}" srcOrd="0" destOrd="0" presId="urn:microsoft.com/office/officeart/2008/layout/NameandTitleOrganizationalChart"/>
    <dgm:cxn modelId="{707B167E-9DD7-46EF-AAD9-C00D9DF385CF}" type="presOf" srcId="{10796699-0F89-473A-ABA9-CA51198D0720}" destId="{576539EE-CD66-4493-AD6C-EA43D5EC4CD2}" srcOrd="0" destOrd="0" presId="urn:microsoft.com/office/officeart/2008/layout/NameandTitleOrganizationalChart"/>
    <dgm:cxn modelId="{8165C480-5318-41A0-8AD6-D8E5C05366C2}" type="presOf" srcId="{CAFBC80D-E143-4308-80B1-A507666D4313}" destId="{5D42BF61-9252-45B6-8CB0-23B71EB97D5D}" srcOrd="1" destOrd="0" presId="urn:microsoft.com/office/officeart/2008/layout/NameandTitleOrganizationalChart"/>
    <dgm:cxn modelId="{EC63A681-5581-42F6-A81E-12AE14A7552B}" srcId="{9DAFF25F-40EC-4D03-B1AF-A528CD0FCA3D}" destId="{DBA1CDE7-A2BB-4253-B0C2-B7DA3C821459}" srcOrd="0" destOrd="0" parTransId="{A5A0AFF2-1867-42FA-8CB3-35E7D9F9540B}" sibTransId="{508581C5-99ED-48AC-8AC3-7E976D09E6C6}"/>
    <dgm:cxn modelId="{EE77B882-F157-44CE-A4DD-018DDACC186F}" type="presOf" srcId="{9DAFF25F-40EC-4D03-B1AF-A528CD0FCA3D}" destId="{88F226C4-AACD-4DA6-B029-B7157286F8B1}" srcOrd="0" destOrd="0" presId="urn:microsoft.com/office/officeart/2008/layout/NameandTitleOrganizationalChart"/>
    <dgm:cxn modelId="{8D0C2083-9908-4725-92C5-7FA578ADF7FC}" type="presOf" srcId="{508581C5-99ED-48AC-8AC3-7E976D09E6C6}" destId="{7E023CF0-7FF8-40AE-A504-4BDB4783556C}" srcOrd="0" destOrd="0" presId="urn:microsoft.com/office/officeart/2008/layout/NameandTitleOrganizationalChart"/>
    <dgm:cxn modelId="{40E82185-08B2-4256-9F81-B1D8F15AF76E}" srcId="{71F8A0E5-4AB6-49A9-9BC3-E11D822D43F2}" destId="{BDAD2EC2-8797-45E5-BF6F-03F4BE78284B}" srcOrd="0" destOrd="0" parTransId="{7BE5E465-5AA4-4747-8BFB-ABE2ED2CCA1C}" sibTransId="{9BE4BA82-7443-40F3-BABA-788170106E7D}"/>
    <dgm:cxn modelId="{7A515C85-601C-466D-88C9-1EC71E94BDE5}" srcId="{CA309D12-7476-42C6-900D-BE0C7AB35016}" destId="{3ADF424C-D535-40CF-8328-B6BFF4CBECF0}" srcOrd="0" destOrd="0" parTransId="{7F44E5C4-BC97-488C-A41A-666F531FF8C3}" sibTransId="{3312E6B9-B98C-4616-AECC-65C26323F573}"/>
    <dgm:cxn modelId="{B4ADFD85-B35F-467D-9C3E-ACAE837345FC}" srcId="{334754AD-F147-467D-93EC-CF1748E5D368}" destId="{532B580C-0CA3-46C9-A378-A584C3A35AF2}" srcOrd="0" destOrd="0" parTransId="{1F1E16EE-DF07-429B-8246-DB1CBBED24A4}" sibTransId="{7379CDA3-071E-459E-8FEB-2F32BD716A59}"/>
    <dgm:cxn modelId="{F302D887-2DAC-4A3B-B589-37DA0AB754C4}" srcId="{AB8A0E5C-1F1F-4753-A80D-A1F8A8521B4A}" destId="{7E7039E6-1AE7-41E5-80B8-4240CFD3A58D}" srcOrd="0" destOrd="0" parTransId="{F25790DC-E9BB-4568-B23E-C184D3FCBDFF}" sibTransId="{BC16F0E9-BDAA-470A-BFD3-63BBC95A53CB}"/>
    <dgm:cxn modelId="{A252708A-96C7-4535-BD01-B50AF190407F}" type="presOf" srcId="{816C20EA-7A0F-4869-B3E2-73DE6F81D09F}" destId="{898AE76E-7117-497F-A910-376C1FA28A8F}" srcOrd="0" destOrd="0" presId="urn:microsoft.com/office/officeart/2008/layout/NameandTitleOrganizationalChart"/>
    <dgm:cxn modelId="{A1A9EA8F-44F1-421C-BB6A-BA6981FF95B9}" type="presOf" srcId="{E5E43ADC-1C4E-48A4-BE9C-E8C9A00343BE}" destId="{90C198C0-741C-4A8A-85EF-E8E0EDA1FA71}" srcOrd="0" destOrd="0" presId="urn:microsoft.com/office/officeart/2008/layout/NameandTitleOrganizationalChart"/>
    <dgm:cxn modelId="{2E4E1D91-248E-4EC3-AF09-8E1C38CF75C6}" type="presOf" srcId="{7F44E5C4-BC97-488C-A41A-666F531FF8C3}" destId="{CB880B6E-12F1-45E8-A547-9EDC04950123}" srcOrd="0" destOrd="0" presId="urn:microsoft.com/office/officeart/2008/layout/NameandTitleOrganizationalChart"/>
    <dgm:cxn modelId="{BE29AA95-46F5-4F6A-81A1-60423984BDD1}" type="presOf" srcId="{9E2701A5-7A8C-4E04-985D-A520D6FA0A60}" destId="{7034700E-5169-453F-8994-73111029C1B9}" srcOrd="0" destOrd="0" presId="urn:microsoft.com/office/officeart/2008/layout/NameandTitleOrganizationalChart"/>
    <dgm:cxn modelId="{23775296-4C7F-41D3-A288-93CD984E7F37}" srcId="{60F272B6-8843-4FD7-B2CF-2E078CCF5E00}" destId="{CA309D12-7476-42C6-900D-BE0C7AB35016}" srcOrd="0" destOrd="0" parTransId="{F241EEF1-0516-4DC7-9D20-A1400A468690}" sibTransId="{CC18A3A3-3CA1-47E9-A258-B301050DB451}"/>
    <dgm:cxn modelId="{DFCEAD99-476C-49A8-BC57-A3F5BA4F3990}" type="presOf" srcId="{D433AE34-205E-4157-A850-C833AC7C17A8}" destId="{878E9D20-59AE-47C5-A991-4D97622C60D7}" srcOrd="0" destOrd="0" presId="urn:microsoft.com/office/officeart/2008/layout/NameandTitleOrganizationalChart"/>
    <dgm:cxn modelId="{DEBE009C-8496-4457-9C92-98EF8125FE34}" type="presOf" srcId="{CAFBC80D-E143-4308-80B1-A507666D4313}" destId="{D4F218B0-0B19-41E7-9DAF-827CBD6794D8}" srcOrd="0" destOrd="0" presId="urn:microsoft.com/office/officeart/2008/layout/NameandTitleOrganizationalChart"/>
    <dgm:cxn modelId="{5031BEA3-6A8F-4184-8E53-0F2F14CCD0C7}" type="presOf" srcId="{CA309D12-7476-42C6-900D-BE0C7AB35016}" destId="{8119B067-750F-4A52-B64E-C95C1D960372}" srcOrd="1" destOrd="0" presId="urn:microsoft.com/office/officeart/2008/layout/NameandTitleOrganizationalChart"/>
    <dgm:cxn modelId="{BD11F9A3-71BD-4C6B-8BE2-DE184CE4ED96}" type="presOf" srcId="{C97DCA57-050A-465B-82D1-082FE547A757}" destId="{AABBEDC1-97C2-4428-86C1-6CE985E0B06D}" srcOrd="1" destOrd="0" presId="urn:microsoft.com/office/officeart/2008/layout/NameandTitleOrganizationalChart"/>
    <dgm:cxn modelId="{15BF08A4-C265-46DB-A4DA-45F3747D2E86}" srcId="{816C20EA-7A0F-4869-B3E2-73DE6F81D09F}" destId="{337FA1A1-1B52-4829-BB3A-30AB4E895266}" srcOrd="0" destOrd="0" parTransId="{CDA80472-B180-4622-A774-D307CA9D6BCE}" sibTransId="{DD6DF0B8-9F01-45CD-8537-02CDC5F95D84}"/>
    <dgm:cxn modelId="{081D3FA4-FA43-4016-840A-20E57B8A86BE}" type="presOf" srcId="{61F84A36-6012-42C1-BB84-6BC9CD656823}" destId="{EAA64939-E50F-4A61-BA50-7FA1626D4CFF}" srcOrd="1" destOrd="0" presId="urn:microsoft.com/office/officeart/2008/layout/NameandTitleOrganizationalChart"/>
    <dgm:cxn modelId="{FA8CA3A5-ADFC-47B9-A259-276B1A43EB71}" type="presOf" srcId="{E5282B2C-0DFB-416F-9EEB-EE96182FD70C}" destId="{21887C00-7B3A-45AF-AE97-30B20DD810FB}" srcOrd="0" destOrd="0" presId="urn:microsoft.com/office/officeart/2008/layout/NameandTitleOrganizationalChart"/>
    <dgm:cxn modelId="{B58C5BA8-7671-451B-AE6B-7E6D712084DD}" type="presOf" srcId="{334754AD-F147-467D-93EC-CF1748E5D368}" destId="{F2A32942-1BC4-4EE1-9449-9DED72C01F69}" srcOrd="1" destOrd="0" presId="urn:microsoft.com/office/officeart/2008/layout/NameandTitleOrganizationalChart"/>
    <dgm:cxn modelId="{DF33EEA9-9DAA-407B-BCD1-40E091EED0CE}" type="presOf" srcId="{C455B3FE-FA31-40A1-A5BF-39FF48174F40}" destId="{6C1D5D4A-50B5-4D07-A852-8BD2069F4C99}" srcOrd="0" destOrd="0" presId="urn:microsoft.com/office/officeart/2008/layout/NameandTitleOrganizationalChart"/>
    <dgm:cxn modelId="{BD71FBAA-4FF2-4A9C-B28E-E49EF4E066DD}" type="presOf" srcId="{714CBB3D-F0D8-4243-8310-20132A7F5BA9}" destId="{170DA313-C27E-4086-B09A-AAA71098EF18}" srcOrd="0" destOrd="0" presId="urn:microsoft.com/office/officeart/2008/layout/NameandTitleOrganizationalChart"/>
    <dgm:cxn modelId="{E8083CAB-0C14-4D27-818F-C3B70444AB57}" type="presOf" srcId="{714CBB3D-F0D8-4243-8310-20132A7F5BA9}" destId="{5F0C907F-75EE-44A1-8B77-27F625520F40}" srcOrd="1" destOrd="0" presId="urn:microsoft.com/office/officeart/2008/layout/NameandTitleOrganizationalChart"/>
    <dgm:cxn modelId="{604002AD-3BBA-49FF-B029-2794B1377C70}" type="presOf" srcId="{CD874340-0A17-461B-ABA6-944CFB1782BF}" destId="{A76F840B-EABF-4528-BA9E-4E2A8FEF07E2}" srcOrd="0" destOrd="0" presId="urn:microsoft.com/office/officeart/2008/layout/NameandTitleOrganizationalChart"/>
    <dgm:cxn modelId="{463F1EAF-E511-4B38-9D81-10DC70FB1117}" type="presOf" srcId="{21A9FACE-795E-408F-AA1F-6BC942A3B618}" destId="{F6117600-51B5-4534-8174-FE02BB1B73E1}" srcOrd="0" destOrd="0" presId="urn:microsoft.com/office/officeart/2008/layout/NameandTitleOrganizationalChart"/>
    <dgm:cxn modelId="{F226BAAF-CD9D-4EA2-8097-55555B1632E2}" type="presOf" srcId="{02FC8060-8BE4-4FD5-B684-5C483F9762CD}" destId="{5627FECC-7965-4039-A480-046CE2FC1232}" srcOrd="0" destOrd="0" presId="urn:microsoft.com/office/officeart/2008/layout/NameandTitleOrganizationalChart"/>
    <dgm:cxn modelId="{006702B0-0916-40BF-8218-0766A53676FF}" type="presOf" srcId="{113E25A5-BDF6-43D5-9D4E-DFF696C94CA3}" destId="{21D28232-B7A1-4936-8745-F2698E19229D}" srcOrd="0" destOrd="0" presId="urn:microsoft.com/office/officeart/2008/layout/NameandTitleOrganizationalChart"/>
    <dgm:cxn modelId="{2306DCB1-6722-481C-AFAE-8759E1EE2887}" type="presOf" srcId="{C81F9157-A7C4-4A92-97C5-257CBE85A389}" destId="{2A02C7D1-2EE8-408D-B6CB-712FCF12DDCB}" srcOrd="0" destOrd="0" presId="urn:microsoft.com/office/officeart/2008/layout/NameandTitleOrganizationalChart"/>
    <dgm:cxn modelId="{726017B7-02CE-4463-B7D5-69F6B15ADD6B}" type="presOf" srcId="{F25790DC-E9BB-4568-B23E-C184D3FCBDFF}" destId="{6329A875-B457-4CF1-AD19-D988141F0368}" srcOrd="0" destOrd="0" presId="urn:microsoft.com/office/officeart/2008/layout/NameandTitleOrganizationalChart"/>
    <dgm:cxn modelId="{B3768FB7-6220-400E-AAAE-A0BFF26F1886}" type="presOf" srcId="{7E7039E6-1AE7-41E5-80B8-4240CFD3A58D}" destId="{7393DF54-C052-4386-8797-D225671D873A}" srcOrd="1" destOrd="0" presId="urn:microsoft.com/office/officeart/2008/layout/NameandTitleOrganizationalChart"/>
    <dgm:cxn modelId="{741186B9-686A-46CC-B721-26DA5A15CB17}" type="presOf" srcId="{C81F9157-A7C4-4A92-97C5-257CBE85A389}" destId="{299B2001-B6CC-4B5D-98CB-8CC1AD5306B3}" srcOrd="1" destOrd="0" presId="urn:microsoft.com/office/officeart/2008/layout/NameandTitleOrganizationalChart"/>
    <dgm:cxn modelId="{449FC6B9-77C1-41AC-A1A2-5EAC137C6187}" type="presOf" srcId="{4641029B-FE4A-4CB3-A3E1-E6CC5B50DB54}" destId="{F2B74048-5FB9-40A3-B129-92162C7D41B5}" srcOrd="1" destOrd="0" presId="urn:microsoft.com/office/officeart/2008/layout/NameandTitleOrganizationalChart"/>
    <dgm:cxn modelId="{A86B0EBC-00AD-4733-80F7-7737116331F7}" type="presOf" srcId="{AB8A0E5C-1F1F-4753-A80D-A1F8A8521B4A}" destId="{91FD75D9-D982-41C8-AB54-DA74C7E5A5A0}" srcOrd="0" destOrd="0" presId="urn:microsoft.com/office/officeart/2008/layout/NameandTitleOrganizationalChart"/>
    <dgm:cxn modelId="{96B077BE-D4F8-4343-BF78-391203A5FCF5}" type="presOf" srcId="{AB8A0E5C-1F1F-4753-A80D-A1F8A8521B4A}" destId="{FA0EC7B3-068E-4AB5-BA4C-9107ACA1B681}" srcOrd="1" destOrd="0" presId="urn:microsoft.com/office/officeart/2008/layout/NameandTitleOrganizationalChart"/>
    <dgm:cxn modelId="{A5F214BF-7F45-4A4B-B4E6-B4822F3F93F7}" type="presOf" srcId="{B5975FE5-27CF-47B4-966A-50FE8A978452}" destId="{69B2B05D-E8AD-4154-AC3E-539FD74D90A9}" srcOrd="0" destOrd="0" presId="urn:microsoft.com/office/officeart/2008/layout/NameandTitleOrganizationalChart"/>
    <dgm:cxn modelId="{FF4916C3-2E12-4282-9CE4-A7D8BFB9C248}" type="presOf" srcId="{A7975870-85BF-4983-9BB5-2825E0588A9C}" destId="{14090912-3FD1-462B-ADEE-05B0F3700D81}" srcOrd="0" destOrd="0" presId="urn:microsoft.com/office/officeart/2008/layout/NameandTitleOrganizationalChart"/>
    <dgm:cxn modelId="{4F7500C4-D6C5-4210-B2DE-9901C1357F0D}" type="presOf" srcId="{8DF2F85C-0250-4695-A732-964F0B12D73E}" destId="{868CC71D-659A-4E7B-8A1E-34A1797F30D2}" srcOrd="0" destOrd="0" presId="urn:microsoft.com/office/officeart/2008/layout/NameandTitleOrganizationalChart"/>
    <dgm:cxn modelId="{A30D46C5-6014-481E-BDBB-DBCEFE818048}" srcId="{8CE157A3-777F-400C-8915-F6B61311C1A9}" destId="{10768C70-BD78-4543-860F-1DF8F8CFF178}" srcOrd="0" destOrd="0" parTransId="{AD79CDCA-BEE5-4240-AE6E-4EFC09200965}" sibTransId="{62A19D1E-EF63-4A13-8815-1DFCE1841DEE}"/>
    <dgm:cxn modelId="{6DDD50C5-56D6-4C87-B94F-14812E0B3A69}" type="presOf" srcId="{1CC63627-2C98-4363-B48D-23F75068212C}" destId="{C1525CA2-8512-45B5-A13B-AB64110D959C}" srcOrd="0" destOrd="0" presId="urn:microsoft.com/office/officeart/2008/layout/NameandTitleOrganizationalChart"/>
    <dgm:cxn modelId="{F2E353C8-7C3C-4A73-9714-9A8A6FBB75B1}" srcId="{157FDF55-B952-4899-A944-5D613954239D}" destId="{714CBB3D-F0D8-4243-8310-20132A7F5BA9}" srcOrd="0" destOrd="0" parTransId="{0C7E9281-DC0A-4868-8A20-F30BE93E53B1}" sibTransId="{0888C47E-3F73-40DC-82BD-13F58DE14E01}"/>
    <dgm:cxn modelId="{8E97CAC8-1D9F-422B-AC9E-363341CDECC8}" srcId="{816C20EA-7A0F-4869-B3E2-73DE6F81D09F}" destId="{3E3FB5CC-BF0A-4389-9399-A36FD3ABB3F1}" srcOrd="2" destOrd="0" parTransId="{BD075E2E-CBEC-49A6-97A4-478B6B15A2BD}" sibTransId="{A22E1BA9-2D83-41BB-86C5-C3721FCB0D45}"/>
    <dgm:cxn modelId="{22D6F0C9-6BE6-40F9-93FD-B8C5E9D8E684}" type="presOf" srcId="{279A1749-7E9E-4300-A91E-1CB6BBC85A63}" destId="{4CA2564A-F189-4779-A851-05FD5312DD6B}" srcOrd="0" destOrd="0" presId="urn:microsoft.com/office/officeart/2008/layout/NameandTitleOrganizationalChart"/>
    <dgm:cxn modelId="{08F9C8CA-83E6-48F6-A806-1098A9AA3953}" srcId="{C97DCA57-050A-465B-82D1-082FE547A757}" destId="{71F8A0E5-4AB6-49A9-9BC3-E11D822D43F2}" srcOrd="0" destOrd="0" parTransId="{B5975FE5-27CF-47B4-966A-50FE8A978452}" sibTransId="{F7CA1C32-A004-4144-8417-A7AC13358C94}"/>
    <dgm:cxn modelId="{D0A623CB-4E8A-45A4-BF20-7B9852BF49D7}" type="presOf" srcId="{BD075E2E-CBEC-49A6-97A4-478B6B15A2BD}" destId="{9F479556-15F0-4B39-BE8C-75B8B4579DF2}" srcOrd="0" destOrd="0" presId="urn:microsoft.com/office/officeart/2008/layout/NameandTitleOrganizationalChart"/>
    <dgm:cxn modelId="{D454ABCE-AB4A-48EC-B852-9BB17464EC6F}" type="presOf" srcId="{8CE157A3-777F-400C-8915-F6B61311C1A9}" destId="{BACA343E-1CF3-4D37-87C1-A8F07580FEDA}" srcOrd="0" destOrd="0" presId="urn:microsoft.com/office/officeart/2008/layout/NameandTitleOrganizationalChart"/>
    <dgm:cxn modelId="{C2D0E6CE-689F-49C0-B3D5-748BAD49736A}" srcId="{10796699-0F89-473A-ABA9-CA51198D0720}" destId="{E5282B2C-0DFB-416F-9EEB-EE96182FD70C}" srcOrd="0" destOrd="0" parTransId="{13593738-EFBB-4CAE-9826-AFBCEB220BA6}" sibTransId="{682A3CC5-EC2F-4505-BE47-146C98D47897}"/>
    <dgm:cxn modelId="{79E04AD0-E9F8-43CE-ACD3-88721201C842}" type="presOf" srcId="{CA309D12-7476-42C6-900D-BE0C7AB35016}" destId="{AEDE65B9-5F30-4543-84E5-9475334E67FA}" srcOrd="0" destOrd="0" presId="urn:microsoft.com/office/officeart/2008/layout/NameandTitleOrganizationalChart"/>
    <dgm:cxn modelId="{729BF5D0-28A4-4C88-9E74-F0807DECD41D}" type="presOf" srcId="{DBA1CDE7-A2BB-4253-B0C2-B7DA3C821459}" destId="{2DDC68D4-CF6B-4BBC-A32C-03A3C15B2EE5}" srcOrd="0" destOrd="0" presId="urn:microsoft.com/office/officeart/2008/layout/NameandTitleOrganizationalChart"/>
    <dgm:cxn modelId="{2F69CFD1-C0D7-4052-A8D6-506126B31F3D}" type="presOf" srcId="{3E3FB5CC-BF0A-4389-9399-A36FD3ABB3F1}" destId="{962EE148-182D-4D1C-9CC9-1ECEEDACCCC5}" srcOrd="1" destOrd="0" presId="urn:microsoft.com/office/officeart/2008/layout/NameandTitleOrganizationalChart"/>
    <dgm:cxn modelId="{1C3999D2-5BDF-4E6C-AD73-30391486D649}" type="presOf" srcId="{816C20EA-7A0F-4869-B3E2-73DE6F81D09F}" destId="{D2464391-93D6-42BD-8FCD-3D042BC2B36B}" srcOrd="1" destOrd="0" presId="urn:microsoft.com/office/officeart/2008/layout/NameandTitleOrganizationalChart"/>
    <dgm:cxn modelId="{1017C6D3-EC74-497C-AF54-46F6126E46AC}" type="presOf" srcId="{7E7039E6-1AE7-41E5-80B8-4240CFD3A58D}" destId="{46953039-BC34-44E6-94C3-50A11892394E}" srcOrd="0" destOrd="0" presId="urn:microsoft.com/office/officeart/2008/layout/NameandTitleOrganizationalChart"/>
    <dgm:cxn modelId="{4F8BD4D6-BECE-471D-AD4D-6E3DD720888D}" srcId="{61F84A36-6012-42C1-BB84-6BC9CD656823}" destId="{C97DCA57-050A-465B-82D1-082FE547A757}" srcOrd="1" destOrd="0" parTransId="{02FC8060-8BE4-4FD5-B684-5C483F9762CD}" sibTransId="{908AF1E6-BFCF-4223-9A47-330137CE8815}"/>
    <dgm:cxn modelId="{2CEE02D7-A431-4FCB-895F-7E3381A89DB5}" srcId="{BDAD2EC2-8797-45E5-BF6F-03F4BE78284B}" destId="{10796699-0F89-473A-ABA9-CA51198D0720}" srcOrd="0" destOrd="0" parTransId="{69FA063B-B70A-43DD-ACF8-1288959CF34B}" sibTransId="{E42B13B5-3252-433B-980D-BB1241B01AAF}"/>
    <dgm:cxn modelId="{CB685AD8-6395-4780-A12B-5FC76096C54D}" srcId="{2C51986A-6809-4502-9C8E-6E5DCBABA89C}" destId="{157FDF55-B952-4899-A944-5D613954239D}" srcOrd="0" destOrd="0" parTransId="{9E2701A5-7A8C-4E04-985D-A520D6FA0A60}" sibTransId="{CF743510-AF50-42C3-BF1A-8ADE9330A50F}"/>
    <dgm:cxn modelId="{1F380AD9-34BF-4378-BE5F-E6204383F8DF}" type="presOf" srcId="{927BFD48-7213-425D-A801-CC8CB958470A}" destId="{0681C825-0286-4D66-8109-4BF5C6C338FF}" srcOrd="0" destOrd="0" presId="urn:microsoft.com/office/officeart/2008/layout/NameandTitleOrganizationalChart"/>
    <dgm:cxn modelId="{9C9B8DDC-C220-4D1C-9271-6D66FF74669C}" type="presOf" srcId="{9137B08F-3EE5-4813-9D51-AE6BA2956E04}" destId="{E5535A8B-1068-42AE-AD5F-C2072E4E63C2}" srcOrd="0" destOrd="0" presId="urn:microsoft.com/office/officeart/2008/layout/NameandTitleOrganizationalChart"/>
    <dgm:cxn modelId="{A6CC10DD-E5C0-4AD6-8005-A7EE732A325A}" srcId="{27FFD663-022E-4854-A98C-7288CE9E1C58}" destId="{816C20EA-7A0F-4869-B3E2-73DE6F81D09F}" srcOrd="0" destOrd="0" parTransId="{C6195157-BBB7-4688-8147-66DE6BE9FA66}" sibTransId="{CCB58EDE-AF7E-4039-81BF-808F2CB1F71F}"/>
    <dgm:cxn modelId="{A0102BDE-5036-4F75-8120-D686F2956DE1}" type="presOf" srcId="{157FDF55-B952-4899-A944-5D613954239D}" destId="{2AD13865-15AB-423C-96EF-319784B43787}" srcOrd="0" destOrd="0" presId="urn:microsoft.com/office/officeart/2008/layout/NameandTitleOrganizationalChart"/>
    <dgm:cxn modelId="{D4C352DF-569C-47A3-B13B-C71E7724B1A0}" type="presOf" srcId="{71F8A0E5-4AB6-49A9-9BC3-E11D822D43F2}" destId="{F71F0BB6-3A80-4B2F-9371-B194D201F091}" srcOrd="0" destOrd="0" presId="urn:microsoft.com/office/officeart/2008/layout/NameandTitleOrganizationalChart"/>
    <dgm:cxn modelId="{DF454AE0-4C97-442E-904A-CC9BA9B5B00A}" type="presOf" srcId="{2C51986A-6809-4502-9C8E-6E5DCBABA89C}" destId="{1A96680C-5573-4E5E-9500-45F912495188}" srcOrd="0" destOrd="0" presId="urn:microsoft.com/office/officeart/2008/layout/NameandTitleOrganizationalChart"/>
    <dgm:cxn modelId="{2415A4E3-56E3-4C12-973E-129F09589304}" type="presOf" srcId="{BC16F0E9-BDAA-470A-BFD3-63BBC95A53CB}" destId="{AD6D38BB-D318-4805-92F4-FEBCBB9CB84E}" srcOrd="0" destOrd="0" presId="urn:microsoft.com/office/officeart/2008/layout/NameandTitleOrganizationalChart"/>
    <dgm:cxn modelId="{E1C340E4-CFFC-422A-A56A-95FE0E3D6F89}" type="presOf" srcId="{6DEA99F6-A714-4510-9E50-BFEFB5375AD9}" destId="{6DC1D9F8-2388-4CCC-AC96-ACAEF77BD987}" srcOrd="0" destOrd="0" presId="urn:microsoft.com/office/officeart/2008/layout/NameandTitleOrganizationalChart"/>
    <dgm:cxn modelId="{CC114DE6-062A-40C2-8517-F4854E8CC457}" type="presOf" srcId="{CF743510-AF50-42C3-BF1A-8ADE9330A50F}" destId="{A02C613F-AA15-4472-871E-C8E8FEF657AB}" srcOrd="0" destOrd="0" presId="urn:microsoft.com/office/officeart/2008/layout/NameandTitleOrganizationalChart"/>
    <dgm:cxn modelId="{A5974DE8-7D3C-46EC-8A12-62C83217EDB0}" type="presOf" srcId="{BD93C869-76FC-4E35-A6A6-480D9FB41836}" destId="{6AF6FD09-3E32-45A9-A495-42FE9DE673EA}" srcOrd="1" destOrd="0" presId="urn:microsoft.com/office/officeart/2008/layout/NameandTitleOrganizationalChart"/>
    <dgm:cxn modelId="{4BF899E9-EDFD-4C3E-8731-A07CFF42BE37}" srcId="{C81F9157-A7C4-4A92-97C5-257CBE85A389}" destId="{8CE157A3-777F-400C-8915-F6B61311C1A9}" srcOrd="0" destOrd="0" parTransId="{279A1749-7E9E-4300-A91E-1CB6BBC85A63}" sibTransId="{06AF81AA-A2AF-4D06-A220-16D7344AFE3B}"/>
    <dgm:cxn modelId="{A1150FED-AC6D-4A1B-BFA8-5B5A27E9D229}" srcId="{816C20EA-7A0F-4869-B3E2-73DE6F81D09F}" destId="{CAFBC80D-E143-4308-80B1-A507666D4313}" srcOrd="1" destOrd="0" parTransId="{06CFAA89-09EB-4FF0-9906-D9A52B886015}" sibTransId="{21A9FACE-795E-408F-AA1F-6BC942A3B618}"/>
    <dgm:cxn modelId="{C50F54F1-BC05-49DB-914E-268E7F4E462B}" type="presOf" srcId="{4641029B-FE4A-4CB3-A3E1-E6CC5B50DB54}" destId="{54DE0E69-F1DA-4A53-9D49-2A31A6418064}" srcOrd="0" destOrd="0" presId="urn:microsoft.com/office/officeart/2008/layout/NameandTitleOrganizationalChart"/>
    <dgm:cxn modelId="{B839BCF1-2E8F-4E6C-9BDF-07B9B7933AE9}" srcId="{7E7039E6-1AE7-41E5-80B8-4240CFD3A58D}" destId="{BD93C869-76FC-4E35-A6A6-480D9FB41836}" srcOrd="0" destOrd="0" parTransId="{A09CEC22-9706-46EE-AA62-74E857C0028F}" sibTransId="{6DEA99F6-A714-4510-9E50-BFEFB5375AD9}"/>
    <dgm:cxn modelId="{FFF416F6-4486-415D-89BE-22E013248613}" type="presOf" srcId="{9FFB14BC-4D65-484E-8252-A22B4B26C816}" destId="{761A68DE-21F8-4E8F-A929-71F9A5CD6678}" srcOrd="0" destOrd="0" presId="urn:microsoft.com/office/officeart/2008/layout/NameandTitleOrganizationalChart"/>
    <dgm:cxn modelId="{6AC265F7-8F97-4804-A500-70B484EB7191}" type="presOf" srcId="{8F680ADE-7675-4897-A3AA-316E7DCE26A8}" destId="{04449691-8EF4-48A6-81BA-3CC236931315}" srcOrd="0" destOrd="0" presId="urn:microsoft.com/office/officeart/2008/layout/NameandTitleOrganizationalChart"/>
    <dgm:cxn modelId="{968B73F7-425A-45A8-94C5-4178A23168BC}" type="presOf" srcId="{DD6DF0B8-9F01-45CD-8537-02CDC5F95D84}" destId="{226BF6C9-2341-43C0-85FD-7D5085302B59}" srcOrd="0" destOrd="0" presId="urn:microsoft.com/office/officeart/2008/layout/NameandTitleOrganizationalChart"/>
    <dgm:cxn modelId="{19797AF7-7047-4F43-95AA-4CC24763A369}" srcId="{10768C70-BD78-4543-860F-1DF8F8CFF178}" destId="{9DAFF25F-40EC-4D03-B1AF-A528CD0FCA3D}" srcOrd="0" destOrd="0" parTransId="{CD874340-0A17-461B-ABA6-944CFB1782BF}" sibTransId="{B6C7C3C7-AA85-4C68-80C6-FB18E1DCA4FB}"/>
    <dgm:cxn modelId="{B84798F9-97F6-4D45-9543-06E817C894A4}" srcId="{532B580C-0CA3-46C9-A378-A584C3A35AF2}" destId="{2C51986A-6809-4502-9C8E-6E5DCBABA89C}" srcOrd="0" destOrd="0" parTransId="{C60C921F-F55D-47F3-865D-4A9E9CD11DF0}" sibTransId="{FE0294EE-BFDB-4F94-AFB7-026C588FB143}"/>
    <dgm:cxn modelId="{349F88FA-AD97-409D-83FC-39802DFE5F32}" type="presOf" srcId="{0C7E9281-DC0A-4868-8A20-F30BE93E53B1}" destId="{EE0A502E-C4C4-46BF-A74C-0E7FDC53AA6A}" srcOrd="0" destOrd="0" presId="urn:microsoft.com/office/officeart/2008/layout/NameandTitleOrganizationalChart"/>
    <dgm:cxn modelId="{CF7AF2FD-7915-42C7-8F79-687DD7D03B8F}" type="presOf" srcId="{C97DCA57-050A-465B-82D1-082FE547A757}" destId="{2159D1D3-F65D-4AE5-BF31-D92F870FC893}" srcOrd="0" destOrd="0" presId="urn:microsoft.com/office/officeart/2008/layout/NameandTitleOrganizationalChart"/>
    <dgm:cxn modelId="{F314CE1B-6CA6-4913-A211-240A94E0DFAD}" type="presParOf" srcId="{6E692BFB-C03D-431A-8E56-96EFF17C1492}" destId="{F5F84573-7495-4878-A38D-E70282FF3D90}" srcOrd="0" destOrd="0" presId="urn:microsoft.com/office/officeart/2008/layout/NameandTitleOrganizationalChart"/>
    <dgm:cxn modelId="{52E9A51A-A462-48C6-92E7-6669B2A67F20}" type="presParOf" srcId="{F5F84573-7495-4878-A38D-E70282FF3D90}" destId="{C32407EB-A4B4-4BB6-BFEB-F840F0AE7F4D}" srcOrd="0" destOrd="0" presId="urn:microsoft.com/office/officeart/2008/layout/NameandTitleOrganizationalChart"/>
    <dgm:cxn modelId="{5247CDE5-077E-4286-91BE-A4AEE7243739}" type="presParOf" srcId="{C32407EB-A4B4-4BB6-BFEB-F840F0AE7F4D}" destId="{898AE76E-7117-497F-A910-376C1FA28A8F}" srcOrd="0" destOrd="0" presId="urn:microsoft.com/office/officeart/2008/layout/NameandTitleOrganizationalChart"/>
    <dgm:cxn modelId="{320E3232-F749-44CF-8CA2-3BB559AF2A32}" type="presParOf" srcId="{C32407EB-A4B4-4BB6-BFEB-F840F0AE7F4D}" destId="{D3834C5D-1B6F-4EB4-BFD5-61C0AA9F6299}" srcOrd="1" destOrd="0" presId="urn:microsoft.com/office/officeart/2008/layout/NameandTitleOrganizationalChart"/>
    <dgm:cxn modelId="{F28AB9D7-E511-4DE5-A247-EFDD317F7E57}" type="presParOf" srcId="{C32407EB-A4B4-4BB6-BFEB-F840F0AE7F4D}" destId="{D2464391-93D6-42BD-8FCD-3D042BC2B36B}" srcOrd="2" destOrd="0" presId="urn:microsoft.com/office/officeart/2008/layout/NameandTitleOrganizationalChart"/>
    <dgm:cxn modelId="{39D80F88-9E99-4923-BD1C-1DA9C6633898}" type="presParOf" srcId="{F5F84573-7495-4878-A38D-E70282FF3D90}" destId="{E9A741FF-72F6-4535-BC3E-419F6A1EE7E1}" srcOrd="1" destOrd="0" presId="urn:microsoft.com/office/officeart/2008/layout/NameandTitleOrganizationalChart"/>
    <dgm:cxn modelId="{CF4ABB7A-8F98-4A7E-B937-1DCB3FA58E6D}" type="presParOf" srcId="{E9A741FF-72F6-4535-BC3E-419F6A1EE7E1}" destId="{9A123F29-A0F5-4A37-BE60-B494DE39F094}" srcOrd="0" destOrd="0" presId="urn:microsoft.com/office/officeart/2008/layout/NameandTitleOrganizationalChart"/>
    <dgm:cxn modelId="{E81C8C62-3DA6-4F42-A78B-D4EF82A4E1ED}" type="presParOf" srcId="{E9A741FF-72F6-4535-BC3E-419F6A1EE7E1}" destId="{66AC5C3A-393C-4927-BE3E-431561EEA8DA}" srcOrd="1" destOrd="0" presId="urn:microsoft.com/office/officeart/2008/layout/NameandTitleOrganizationalChart"/>
    <dgm:cxn modelId="{0DD2974C-F250-4ABB-AA2E-49D21B1F919F}" type="presParOf" srcId="{66AC5C3A-393C-4927-BE3E-431561EEA8DA}" destId="{E3A6FB1A-69D5-4027-9660-ACCB5E691644}" srcOrd="0" destOrd="0" presId="urn:microsoft.com/office/officeart/2008/layout/NameandTitleOrganizationalChart"/>
    <dgm:cxn modelId="{1F2A61E4-87AE-48D3-B1CA-22E719B4DA77}" type="presParOf" srcId="{E3A6FB1A-69D5-4027-9660-ACCB5E691644}" destId="{0B3A3E90-E5C3-4E4D-929C-981DF58612BB}" srcOrd="0" destOrd="0" presId="urn:microsoft.com/office/officeart/2008/layout/NameandTitleOrganizationalChart"/>
    <dgm:cxn modelId="{0803B13E-C9CF-4D67-9821-A9342A3F2D25}" type="presParOf" srcId="{E3A6FB1A-69D5-4027-9660-ACCB5E691644}" destId="{226BF6C9-2341-43C0-85FD-7D5085302B59}" srcOrd="1" destOrd="0" presId="urn:microsoft.com/office/officeart/2008/layout/NameandTitleOrganizationalChart"/>
    <dgm:cxn modelId="{A0D6F877-184D-4ACE-A183-1F7DE0258FDC}" type="presParOf" srcId="{E3A6FB1A-69D5-4027-9660-ACCB5E691644}" destId="{6771B780-3B3A-4C87-87DD-7D5DC1ECA452}" srcOrd="2" destOrd="0" presId="urn:microsoft.com/office/officeart/2008/layout/NameandTitleOrganizationalChart"/>
    <dgm:cxn modelId="{7C3AB9B0-D84B-4EBF-A365-A287BB499C8E}" type="presParOf" srcId="{66AC5C3A-393C-4927-BE3E-431561EEA8DA}" destId="{BF688A9E-23E3-4090-BCBD-C362F39C277A}" srcOrd="1" destOrd="0" presId="urn:microsoft.com/office/officeart/2008/layout/NameandTitleOrganizationalChart"/>
    <dgm:cxn modelId="{1A7A8436-EBF4-4CE4-AFDE-A8EC59A33AC7}" type="presParOf" srcId="{66AC5C3A-393C-4927-BE3E-431561EEA8DA}" destId="{3C7209D0-CC44-4D89-BF5B-1F3C0F65A1F5}" srcOrd="2" destOrd="0" presId="urn:microsoft.com/office/officeart/2008/layout/NameandTitleOrganizationalChart"/>
    <dgm:cxn modelId="{5FFE8C6A-1422-49A7-9BA7-6FF4BD577A9D}" type="presParOf" srcId="{E9A741FF-72F6-4535-BC3E-419F6A1EE7E1}" destId="{8CE434F4-8DA8-4E7D-B30A-A93EBB2A39A1}" srcOrd="2" destOrd="0" presId="urn:microsoft.com/office/officeart/2008/layout/NameandTitleOrganizationalChart"/>
    <dgm:cxn modelId="{F8ACE25E-C458-4610-B3C1-EEB429A5B21F}" type="presParOf" srcId="{E9A741FF-72F6-4535-BC3E-419F6A1EE7E1}" destId="{CC626358-EEEF-4DB8-B475-016E0EB37425}" srcOrd="3" destOrd="0" presId="urn:microsoft.com/office/officeart/2008/layout/NameandTitleOrganizationalChart"/>
    <dgm:cxn modelId="{AE234E10-DFDF-4D5B-A0D1-21D209117568}" type="presParOf" srcId="{CC626358-EEEF-4DB8-B475-016E0EB37425}" destId="{26731AFE-7D04-40EB-AFF0-CA6A4D51B40B}" srcOrd="0" destOrd="0" presId="urn:microsoft.com/office/officeart/2008/layout/NameandTitleOrganizationalChart"/>
    <dgm:cxn modelId="{9D3C2EEB-D75A-4161-AB9A-A28D54CC94CD}" type="presParOf" srcId="{26731AFE-7D04-40EB-AFF0-CA6A4D51B40B}" destId="{D4F218B0-0B19-41E7-9DAF-827CBD6794D8}" srcOrd="0" destOrd="0" presId="urn:microsoft.com/office/officeart/2008/layout/NameandTitleOrganizationalChart"/>
    <dgm:cxn modelId="{E7F7D203-6DCA-4582-8C2D-0A70A92CAB8E}" type="presParOf" srcId="{26731AFE-7D04-40EB-AFF0-CA6A4D51B40B}" destId="{F6117600-51B5-4534-8174-FE02BB1B73E1}" srcOrd="1" destOrd="0" presId="urn:microsoft.com/office/officeart/2008/layout/NameandTitleOrganizationalChart"/>
    <dgm:cxn modelId="{61D2ADC9-9D70-4863-9F6A-54403EEA388E}" type="presParOf" srcId="{26731AFE-7D04-40EB-AFF0-CA6A4D51B40B}" destId="{5D42BF61-9252-45B6-8CB0-23B71EB97D5D}" srcOrd="2" destOrd="0" presId="urn:microsoft.com/office/officeart/2008/layout/NameandTitleOrganizationalChart"/>
    <dgm:cxn modelId="{40CF30B9-19C5-4E09-AB01-52618AB9607E}" type="presParOf" srcId="{CC626358-EEEF-4DB8-B475-016E0EB37425}" destId="{B09210BB-3CE1-432C-A7A4-077BB1814B48}" srcOrd="1" destOrd="0" presId="urn:microsoft.com/office/officeart/2008/layout/NameandTitleOrganizationalChart"/>
    <dgm:cxn modelId="{DBF1EF79-4F1C-4248-84E9-F0DA69A292FB}" type="presParOf" srcId="{CC626358-EEEF-4DB8-B475-016E0EB37425}" destId="{1404F7D1-5EE1-48D6-AA03-186A98D70320}" srcOrd="2" destOrd="0" presId="urn:microsoft.com/office/officeart/2008/layout/NameandTitleOrganizationalChart"/>
    <dgm:cxn modelId="{EA8E389D-8420-4C13-B20F-6AF2453063B8}" type="presParOf" srcId="{E9A741FF-72F6-4535-BC3E-419F6A1EE7E1}" destId="{9F479556-15F0-4B39-BE8C-75B8B4579DF2}" srcOrd="4" destOrd="0" presId="urn:microsoft.com/office/officeart/2008/layout/NameandTitleOrganizationalChart"/>
    <dgm:cxn modelId="{C20B45D1-D039-4FB4-A9CF-F2AADA913C54}" type="presParOf" srcId="{E9A741FF-72F6-4535-BC3E-419F6A1EE7E1}" destId="{680A3236-607E-47DB-B7D0-66BF8BF57772}" srcOrd="5" destOrd="0" presId="urn:microsoft.com/office/officeart/2008/layout/NameandTitleOrganizationalChart"/>
    <dgm:cxn modelId="{6B70C741-C7EE-4C65-B9EA-FE740742EC75}" type="presParOf" srcId="{680A3236-607E-47DB-B7D0-66BF8BF57772}" destId="{6D0B560E-4AD7-4EEE-9A20-2D717F77E1EB}" srcOrd="0" destOrd="0" presId="urn:microsoft.com/office/officeart/2008/layout/NameandTitleOrganizationalChart"/>
    <dgm:cxn modelId="{E9AAB38D-8850-40F8-A236-60DF6BB9DC3F}" type="presParOf" srcId="{6D0B560E-4AD7-4EEE-9A20-2D717F77E1EB}" destId="{4C07BF45-4B54-400F-85FC-F0891D216A6B}" srcOrd="0" destOrd="0" presId="urn:microsoft.com/office/officeart/2008/layout/NameandTitleOrganizationalChart"/>
    <dgm:cxn modelId="{E5C5F697-088E-4DDE-B75C-BD13263DDF93}" type="presParOf" srcId="{6D0B560E-4AD7-4EEE-9A20-2D717F77E1EB}" destId="{304FFB6F-1D1B-446D-A361-F2C0E0467628}" srcOrd="1" destOrd="0" presId="urn:microsoft.com/office/officeart/2008/layout/NameandTitleOrganizationalChart"/>
    <dgm:cxn modelId="{52DC765C-F409-467F-8A21-903DCAB2CC82}" type="presParOf" srcId="{6D0B560E-4AD7-4EEE-9A20-2D717F77E1EB}" destId="{962EE148-182D-4D1C-9CC9-1ECEEDACCCC5}" srcOrd="2" destOrd="0" presId="urn:microsoft.com/office/officeart/2008/layout/NameandTitleOrganizationalChart"/>
    <dgm:cxn modelId="{3E83F478-C2DC-4696-8C41-452560E9A594}" type="presParOf" srcId="{680A3236-607E-47DB-B7D0-66BF8BF57772}" destId="{644A0880-93D1-45AA-B192-3C80477A9D81}" srcOrd="1" destOrd="0" presId="urn:microsoft.com/office/officeart/2008/layout/NameandTitleOrganizationalChart"/>
    <dgm:cxn modelId="{37E4B11B-CD8B-492C-964D-8433BAC5454D}" type="presParOf" srcId="{644A0880-93D1-45AA-B192-3C80477A9D81}" destId="{19859659-CC2F-49BE-8F98-918BC6203987}" srcOrd="0" destOrd="0" presId="urn:microsoft.com/office/officeart/2008/layout/NameandTitleOrganizationalChart"/>
    <dgm:cxn modelId="{B18D8665-D72F-4DE0-9BFB-921B2FFF6443}" type="presParOf" srcId="{644A0880-93D1-45AA-B192-3C80477A9D81}" destId="{CE4273FB-994E-463F-9CB5-D5DFAB4C00D3}" srcOrd="1" destOrd="0" presId="urn:microsoft.com/office/officeart/2008/layout/NameandTitleOrganizationalChart"/>
    <dgm:cxn modelId="{7F92315D-0535-4DA9-B667-550C330C60F7}" type="presParOf" srcId="{CE4273FB-994E-463F-9CB5-D5DFAB4C00D3}" destId="{2D1D5ABD-95FC-45F4-B127-E0C5099809EB}" srcOrd="0" destOrd="0" presId="urn:microsoft.com/office/officeart/2008/layout/NameandTitleOrganizationalChart"/>
    <dgm:cxn modelId="{34B68C90-4724-4A28-8E39-E5313BC9E37D}" type="presParOf" srcId="{2D1D5ABD-95FC-45F4-B127-E0C5099809EB}" destId="{27556442-F21C-4223-8655-407177F20F78}" srcOrd="0" destOrd="0" presId="urn:microsoft.com/office/officeart/2008/layout/NameandTitleOrganizationalChart"/>
    <dgm:cxn modelId="{81DC7044-73F0-49AF-BB53-270BD1C284FD}" type="presParOf" srcId="{2D1D5ABD-95FC-45F4-B127-E0C5099809EB}" destId="{1ABD28A9-1998-4811-8068-27B5D36CB277}" srcOrd="1" destOrd="0" presId="urn:microsoft.com/office/officeart/2008/layout/NameandTitleOrganizationalChart"/>
    <dgm:cxn modelId="{AC94928B-BAEF-4E68-A850-857555CF13FA}" type="presParOf" srcId="{2D1D5ABD-95FC-45F4-B127-E0C5099809EB}" destId="{3D3B509F-E510-46D9-9575-39ACEE1612BF}" srcOrd="2" destOrd="0" presId="urn:microsoft.com/office/officeart/2008/layout/NameandTitleOrganizationalChart"/>
    <dgm:cxn modelId="{47D9E436-845E-4B67-AE10-39555F57B09B}" type="presParOf" srcId="{CE4273FB-994E-463F-9CB5-D5DFAB4C00D3}" destId="{51D8CECC-5304-480E-B04A-107ACCC53F1A}" srcOrd="1" destOrd="0" presId="urn:microsoft.com/office/officeart/2008/layout/NameandTitleOrganizationalChart"/>
    <dgm:cxn modelId="{04E7E514-1DEB-4CA8-90D0-E487AA797E61}" type="presParOf" srcId="{51D8CECC-5304-480E-B04A-107ACCC53F1A}" destId="{701F2EE0-86B5-4298-BF52-A4EE903F4810}" srcOrd="0" destOrd="0" presId="urn:microsoft.com/office/officeart/2008/layout/NameandTitleOrganizationalChart"/>
    <dgm:cxn modelId="{2A8FEC61-ED3F-4684-A0D7-0D6497334AB7}" type="presParOf" srcId="{51D8CECC-5304-480E-B04A-107ACCC53F1A}" destId="{B54508FB-85DC-4B15-B6F7-7EBAE5DC7AF8}" srcOrd="1" destOrd="0" presId="urn:microsoft.com/office/officeart/2008/layout/NameandTitleOrganizationalChart"/>
    <dgm:cxn modelId="{AF1250E5-4F99-4AB8-A7C4-CB873ECA35CA}" type="presParOf" srcId="{B54508FB-85DC-4B15-B6F7-7EBAE5DC7AF8}" destId="{B0515E28-CAF9-487D-A45B-E443D4A066AD}" srcOrd="0" destOrd="0" presId="urn:microsoft.com/office/officeart/2008/layout/NameandTitleOrganizationalChart"/>
    <dgm:cxn modelId="{77152D7A-79A3-4CED-A032-9E90E8CC853F}" type="presParOf" srcId="{B0515E28-CAF9-487D-A45B-E443D4A066AD}" destId="{54DE0E69-F1DA-4A53-9D49-2A31A6418064}" srcOrd="0" destOrd="0" presId="urn:microsoft.com/office/officeart/2008/layout/NameandTitleOrganizationalChart"/>
    <dgm:cxn modelId="{5D419B9C-3FD5-49A2-9D2B-A869A5A11979}" type="presParOf" srcId="{B0515E28-CAF9-487D-A45B-E443D4A066AD}" destId="{28D202DE-F713-4ECA-A841-CD7909342940}" srcOrd="1" destOrd="0" presId="urn:microsoft.com/office/officeart/2008/layout/NameandTitleOrganizationalChart"/>
    <dgm:cxn modelId="{E4B71260-9722-42D0-B1E8-5D71E61D920A}" type="presParOf" srcId="{B0515E28-CAF9-487D-A45B-E443D4A066AD}" destId="{F2B74048-5FB9-40A3-B129-92162C7D41B5}" srcOrd="2" destOrd="0" presId="urn:microsoft.com/office/officeart/2008/layout/NameandTitleOrganizationalChart"/>
    <dgm:cxn modelId="{DD2FACD0-CBF9-4675-BD82-04C5238DA32D}" type="presParOf" srcId="{B54508FB-85DC-4B15-B6F7-7EBAE5DC7AF8}" destId="{8EA9095A-9676-4D30-88C6-90D59B44AD5E}" srcOrd="1" destOrd="0" presId="urn:microsoft.com/office/officeart/2008/layout/NameandTitleOrganizationalChart"/>
    <dgm:cxn modelId="{A792FA60-AD0C-4FCE-9FBD-638A59C255B1}" type="presParOf" srcId="{B54508FB-85DC-4B15-B6F7-7EBAE5DC7AF8}" destId="{B758D75A-E363-4F44-9A06-CBC142840A0F}" srcOrd="2" destOrd="0" presId="urn:microsoft.com/office/officeart/2008/layout/NameandTitleOrganizationalChart"/>
    <dgm:cxn modelId="{C3EB8F17-BD36-4453-A170-EC7F7AAEBF1B}" type="presParOf" srcId="{CE4273FB-994E-463F-9CB5-D5DFAB4C00D3}" destId="{1A70BD49-20E1-4E8F-8B69-6495A7A5A48A}" srcOrd="2" destOrd="0" presId="urn:microsoft.com/office/officeart/2008/layout/NameandTitleOrganizationalChart"/>
    <dgm:cxn modelId="{F420A44A-D459-4289-A249-16FF5C83BD62}" type="presParOf" srcId="{680A3236-607E-47DB-B7D0-66BF8BF57772}" destId="{E5A9FE62-0F67-44E0-83B4-2EA6824A70DD}" srcOrd="2" destOrd="0" presId="urn:microsoft.com/office/officeart/2008/layout/NameandTitleOrganizationalChart"/>
    <dgm:cxn modelId="{23F1C4E0-5D7D-428E-8B67-76D425F6DA3E}" type="presParOf" srcId="{E9A741FF-72F6-4535-BC3E-419F6A1EE7E1}" destId="{868CC71D-659A-4E7B-8A1E-34A1797F30D2}" srcOrd="6" destOrd="0" presId="urn:microsoft.com/office/officeart/2008/layout/NameandTitleOrganizationalChart"/>
    <dgm:cxn modelId="{1DCF3273-7809-4F80-A881-2969C30993C0}" type="presParOf" srcId="{E9A741FF-72F6-4535-BC3E-419F6A1EE7E1}" destId="{2CCB8A4F-59B3-43B8-83F7-EC4B395A3EBA}" srcOrd="7" destOrd="0" presId="urn:microsoft.com/office/officeart/2008/layout/NameandTitleOrganizationalChart"/>
    <dgm:cxn modelId="{FAF85F97-2C7D-4ACA-829E-373ABFEF3D68}" type="presParOf" srcId="{2CCB8A4F-59B3-43B8-83F7-EC4B395A3EBA}" destId="{84AFBA04-8D18-4299-95B2-D14A0FD5C49B}" srcOrd="0" destOrd="0" presId="urn:microsoft.com/office/officeart/2008/layout/NameandTitleOrganizationalChart"/>
    <dgm:cxn modelId="{2661DC7E-98C2-4B51-9C78-55FAB50A17E1}" type="presParOf" srcId="{84AFBA04-8D18-4299-95B2-D14A0FD5C49B}" destId="{680DF5B3-934C-4605-B6A3-AF3F532AA5E4}" srcOrd="0" destOrd="0" presId="urn:microsoft.com/office/officeart/2008/layout/NameandTitleOrganizationalChart"/>
    <dgm:cxn modelId="{A4131E23-1FA8-4770-ADD9-2B4245878EB5}" type="presParOf" srcId="{84AFBA04-8D18-4299-95B2-D14A0FD5C49B}" destId="{0681C825-0286-4D66-8109-4BF5C6C338FF}" srcOrd="1" destOrd="0" presId="urn:microsoft.com/office/officeart/2008/layout/NameandTitleOrganizationalChart"/>
    <dgm:cxn modelId="{EC71545E-EBFD-467B-A3E1-E267DE8B4BE3}" type="presParOf" srcId="{84AFBA04-8D18-4299-95B2-D14A0FD5C49B}" destId="{EAA64939-E50F-4A61-BA50-7FA1626D4CFF}" srcOrd="2" destOrd="0" presId="urn:microsoft.com/office/officeart/2008/layout/NameandTitleOrganizationalChart"/>
    <dgm:cxn modelId="{07E2E719-4F2F-4E7D-B0F0-381299F7913A}" type="presParOf" srcId="{2CCB8A4F-59B3-43B8-83F7-EC4B395A3EBA}" destId="{557286F5-3595-4A51-9E83-3087C5C0E544}" srcOrd="1" destOrd="0" presId="urn:microsoft.com/office/officeart/2008/layout/NameandTitleOrganizationalChart"/>
    <dgm:cxn modelId="{85806A5B-81EF-433C-BFD0-5F2CAA78C8DE}" type="presParOf" srcId="{557286F5-3595-4A51-9E83-3087C5C0E544}" destId="{6C1D5D4A-50B5-4D07-A852-8BD2069F4C99}" srcOrd="0" destOrd="0" presId="urn:microsoft.com/office/officeart/2008/layout/NameandTitleOrganizationalChart"/>
    <dgm:cxn modelId="{C4ABE2D5-845E-4717-94E6-4E31AB163C29}" type="presParOf" srcId="{557286F5-3595-4A51-9E83-3087C5C0E544}" destId="{C25BD3FA-3EA2-409D-9BE2-FABE1B1F09C8}" srcOrd="1" destOrd="0" presId="urn:microsoft.com/office/officeart/2008/layout/NameandTitleOrganizationalChart"/>
    <dgm:cxn modelId="{112E4666-C13D-470B-B2F0-03F2E2740823}" type="presParOf" srcId="{C25BD3FA-3EA2-409D-9BE2-FABE1B1F09C8}" destId="{E0F60DB8-01E4-4AF7-A855-6CC0ABDEE78E}" srcOrd="0" destOrd="0" presId="urn:microsoft.com/office/officeart/2008/layout/NameandTitleOrganizationalChart"/>
    <dgm:cxn modelId="{085EC1F6-45E7-4B2D-A7FA-F17A4E51A7EB}" type="presParOf" srcId="{E0F60DB8-01E4-4AF7-A855-6CC0ABDEE78E}" destId="{2A02C7D1-2EE8-408D-B6CB-712FCF12DDCB}" srcOrd="0" destOrd="0" presId="urn:microsoft.com/office/officeart/2008/layout/NameandTitleOrganizationalChart"/>
    <dgm:cxn modelId="{4A1B46ED-B92F-4240-83F0-2E0802F9FDFF}" type="presParOf" srcId="{E0F60DB8-01E4-4AF7-A855-6CC0ABDEE78E}" destId="{7E53F66C-8191-4A5F-9A06-4366FF2C5FEB}" srcOrd="1" destOrd="0" presId="urn:microsoft.com/office/officeart/2008/layout/NameandTitleOrganizationalChart"/>
    <dgm:cxn modelId="{913C8D9B-E2D6-4326-9136-F77609329521}" type="presParOf" srcId="{E0F60DB8-01E4-4AF7-A855-6CC0ABDEE78E}" destId="{299B2001-B6CC-4B5D-98CB-8CC1AD5306B3}" srcOrd="2" destOrd="0" presId="urn:microsoft.com/office/officeart/2008/layout/NameandTitleOrganizationalChart"/>
    <dgm:cxn modelId="{8A6D7D20-D631-4C69-8A71-443849FA2A3F}" type="presParOf" srcId="{C25BD3FA-3EA2-409D-9BE2-FABE1B1F09C8}" destId="{CC9AA44C-5848-46EE-A4D0-C2822BA7BE20}" srcOrd="1" destOrd="0" presId="urn:microsoft.com/office/officeart/2008/layout/NameandTitleOrganizationalChart"/>
    <dgm:cxn modelId="{24D205A2-0FE4-48F9-8094-D551CD2712EC}" type="presParOf" srcId="{CC9AA44C-5848-46EE-A4D0-C2822BA7BE20}" destId="{4CA2564A-F189-4779-A851-05FD5312DD6B}" srcOrd="0" destOrd="0" presId="urn:microsoft.com/office/officeart/2008/layout/NameandTitleOrganizationalChart"/>
    <dgm:cxn modelId="{1EE62CA6-6BBB-4645-ABAF-F89C839D6299}" type="presParOf" srcId="{CC9AA44C-5848-46EE-A4D0-C2822BA7BE20}" destId="{FA321228-359A-442D-AD7E-74CF25D0043F}" srcOrd="1" destOrd="0" presId="urn:microsoft.com/office/officeart/2008/layout/NameandTitleOrganizationalChart"/>
    <dgm:cxn modelId="{17E8418F-A2A0-492B-9DD8-D8516115042A}" type="presParOf" srcId="{FA321228-359A-442D-AD7E-74CF25D0043F}" destId="{5899C111-88DA-485F-A357-67D32CE5A36A}" srcOrd="0" destOrd="0" presId="urn:microsoft.com/office/officeart/2008/layout/NameandTitleOrganizationalChart"/>
    <dgm:cxn modelId="{242004FF-C1B8-42D1-80F5-7F90171338A9}" type="presParOf" srcId="{5899C111-88DA-485F-A357-67D32CE5A36A}" destId="{BACA343E-1CF3-4D37-87C1-A8F07580FEDA}" srcOrd="0" destOrd="0" presId="urn:microsoft.com/office/officeart/2008/layout/NameandTitleOrganizationalChart"/>
    <dgm:cxn modelId="{4C170DFE-7423-4ED9-9527-E1EFA2A7D312}" type="presParOf" srcId="{5899C111-88DA-485F-A357-67D32CE5A36A}" destId="{5D7DABC9-DD6B-4F39-9A54-1EFE3D3D113E}" srcOrd="1" destOrd="0" presId="urn:microsoft.com/office/officeart/2008/layout/NameandTitleOrganizationalChart"/>
    <dgm:cxn modelId="{D657CFA0-F574-48FC-83EC-1B6566F364CA}" type="presParOf" srcId="{5899C111-88DA-485F-A357-67D32CE5A36A}" destId="{C094B41C-5B8F-4D30-943F-FF77EE73C020}" srcOrd="2" destOrd="0" presId="urn:microsoft.com/office/officeart/2008/layout/NameandTitleOrganizationalChart"/>
    <dgm:cxn modelId="{21735E3D-0305-4242-A2BB-5CB2D195C608}" type="presParOf" srcId="{FA321228-359A-442D-AD7E-74CF25D0043F}" destId="{2C72D878-C88F-4431-A6D6-28A9AFFFFE62}" srcOrd="1" destOrd="0" presId="urn:microsoft.com/office/officeart/2008/layout/NameandTitleOrganizationalChart"/>
    <dgm:cxn modelId="{6740852C-0435-40CF-B8F9-4FCBA4187E5B}" type="presParOf" srcId="{2C72D878-C88F-4431-A6D6-28A9AFFFFE62}" destId="{9FA342BA-CC1F-4D94-A072-4C572AF08DDA}" srcOrd="0" destOrd="0" presId="urn:microsoft.com/office/officeart/2008/layout/NameandTitleOrganizationalChart"/>
    <dgm:cxn modelId="{59B84474-BFCE-4CC0-9548-67BA458D8AD0}" type="presParOf" srcId="{2C72D878-C88F-4431-A6D6-28A9AFFFFE62}" destId="{4459F26B-F1E1-4DAE-B714-4CEEFE291184}" srcOrd="1" destOrd="0" presId="urn:microsoft.com/office/officeart/2008/layout/NameandTitleOrganizationalChart"/>
    <dgm:cxn modelId="{4F5B08CD-6FBD-476A-8F61-A2FD4F89956B}" type="presParOf" srcId="{4459F26B-F1E1-4DAE-B714-4CEEFE291184}" destId="{20DE39AD-DCBE-4259-BB01-7F92020F1BBC}" srcOrd="0" destOrd="0" presId="urn:microsoft.com/office/officeart/2008/layout/NameandTitleOrganizationalChart"/>
    <dgm:cxn modelId="{F0A90309-E4CA-4C97-A25D-F7F250D300E8}" type="presParOf" srcId="{20DE39AD-DCBE-4259-BB01-7F92020F1BBC}" destId="{30C7D262-DB13-4202-8CAD-F88EF3AFD463}" srcOrd="0" destOrd="0" presId="urn:microsoft.com/office/officeart/2008/layout/NameandTitleOrganizationalChart"/>
    <dgm:cxn modelId="{0B90C817-A7DC-4CA4-926D-789046C3E4BC}" type="presParOf" srcId="{20DE39AD-DCBE-4259-BB01-7F92020F1BBC}" destId="{2E9B0378-91F2-4C91-B86D-2E221F755317}" srcOrd="1" destOrd="0" presId="urn:microsoft.com/office/officeart/2008/layout/NameandTitleOrganizationalChart"/>
    <dgm:cxn modelId="{61AD5F8B-7A3A-4D10-9DC9-69297F601E14}" type="presParOf" srcId="{20DE39AD-DCBE-4259-BB01-7F92020F1BBC}" destId="{CE63F009-AA94-4F72-B09F-1E161F0F79BE}" srcOrd="2" destOrd="0" presId="urn:microsoft.com/office/officeart/2008/layout/NameandTitleOrganizationalChart"/>
    <dgm:cxn modelId="{602B6423-7206-4E43-9BB5-899C22D4CFDE}" type="presParOf" srcId="{4459F26B-F1E1-4DAE-B714-4CEEFE291184}" destId="{6A8B4973-F684-4433-A1B9-D0B488F26B97}" srcOrd="1" destOrd="0" presId="urn:microsoft.com/office/officeart/2008/layout/NameandTitleOrganizationalChart"/>
    <dgm:cxn modelId="{66C1F527-3FFF-44C0-95AE-0E9DE986FD4F}" type="presParOf" srcId="{6A8B4973-F684-4433-A1B9-D0B488F26B97}" destId="{A76F840B-EABF-4528-BA9E-4E2A8FEF07E2}" srcOrd="0" destOrd="0" presId="urn:microsoft.com/office/officeart/2008/layout/NameandTitleOrganizationalChart"/>
    <dgm:cxn modelId="{21555684-FB2D-4174-BD1D-6947C2593001}" type="presParOf" srcId="{6A8B4973-F684-4433-A1B9-D0B488F26B97}" destId="{AF2EBDF0-FCBB-43C2-8E9F-A26B3890C5C8}" srcOrd="1" destOrd="0" presId="urn:microsoft.com/office/officeart/2008/layout/NameandTitleOrganizationalChart"/>
    <dgm:cxn modelId="{71B1A82C-8A48-4A11-A999-8F1D9654F9FA}" type="presParOf" srcId="{AF2EBDF0-FCBB-43C2-8E9F-A26B3890C5C8}" destId="{0A56BD1D-549D-45B8-A272-49EF202108EA}" srcOrd="0" destOrd="0" presId="urn:microsoft.com/office/officeart/2008/layout/NameandTitleOrganizationalChart"/>
    <dgm:cxn modelId="{3DF6EA9C-B77E-478B-9162-B9C4A919D20B}" type="presParOf" srcId="{0A56BD1D-549D-45B8-A272-49EF202108EA}" destId="{88F226C4-AACD-4DA6-B029-B7157286F8B1}" srcOrd="0" destOrd="0" presId="urn:microsoft.com/office/officeart/2008/layout/NameandTitleOrganizationalChart"/>
    <dgm:cxn modelId="{AA205EEF-520A-411A-8369-7630D31F9D31}" type="presParOf" srcId="{0A56BD1D-549D-45B8-A272-49EF202108EA}" destId="{40BA30DC-27B6-4ADB-9C44-DC39EB0F926E}" srcOrd="1" destOrd="0" presId="urn:microsoft.com/office/officeart/2008/layout/NameandTitleOrganizationalChart"/>
    <dgm:cxn modelId="{68D81794-D0E0-4DE4-BE7A-9EB09A6A01E1}" type="presParOf" srcId="{0A56BD1D-549D-45B8-A272-49EF202108EA}" destId="{DC620B0D-3861-4EC7-820F-D2803E802666}" srcOrd="2" destOrd="0" presId="urn:microsoft.com/office/officeart/2008/layout/NameandTitleOrganizationalChart"/>
    <dgm:cxn modelId="{C0A5A498-E833-4E3E-BA83-0F04820B6FE3}" type="presParOf" srcId="{AF2EBDF0-FCBB-43C2-8E9F-A26B3890C5C8}" destId="{6BBE67C0-76C7-4E18-BADE-99710A6200E4}" srcOrd="1" destOrd="0" presId="urn:microsoft.com/office/officeart/2008/layout/NameandTitleOrganizationalChart"/>
    <dgm:cxn modelId="{930058EE-1CB5-4D8A-8707-2DEB843104E3}" type="presParOf" srcId="{6BBE67C0-76C7-4E18-BADE-99710A6200E4}" destId="{9B9A220E-91B1-48BA-9E4E-4A89FD99641D}" srcOrd="0" destOrd="0" presId="urn:microsoft.com/office/officeart/2008/layout/NameandTitleOrganizationalChart"/>
    <dgm:cxn modelId="{4BF480AE-B38F-4971-B7EC-A80650E14AB0}" type="presParOf" srcId="{6BBE67C0-76C7-4E18-BADE-99710A6200E4}" destId="{8EF45735-B3F1-418F-8C66-DEBFBD3D8155}" srcOrd="1" destOrd="0" presId="urn:microsoft.com/office/officeart/2008/layout/NameandTitleOrganizationalChart"/>
    <dgm:cxn modelId="{473B6EC3-F77D-4D41-89BE-4F5BB6580479}" type="presParOf" srcId="{8EF45735-B3F1-418F-8C66-DEBFBD3D8155}" destId="{4FD5D9D8-EECA-4A6A-8AAE-2D9AA62F5D77}" srcOrd="0" destOrd="0" presId="urn:microsoft.com/office/officeart/2008/layout/NameandTitleOrganizationalChart"/>
    <dgm:cxn modelId="{13D0167B-2804-45EF-8D3B-82582BD46513}" type="presParOf" srcId="{4FD5D9D8-EECA-4A6A-8AAE-2D9AA62F5D77}" destId="{2DDC68D4-CF6B-4BBC-A32C-03A3C15B2EE5}" srcOrd="0" destOrd="0" presId="urn:microsoft.com/office/officeart/2008/layout/NameandTitleOrganizationalChart"/>
    <dgm:cxn modelId="{47BF845E-4AB6-4BE2-B89C-7EBAAB65B8E1}" type="presParOf" srcId="{4FD5D9D8-EECA-4A6A-8AAE-2D9AA62F5D77}" destId="{7E023CF0-7FF8-40AE-A504-4BDB4783556C}" srcOrd="1" destOrd="0" presId="urn:microsoft.com/office/officeart/2008/layout/NameandTitleOrganizationalChart"/>
    <dgm:cxn modelId="{0FB8F82D-165C-41C5-8CCD-088CED99851A}" type="presParOf" srcId="{4FD5D9D8-EECA-4A6A-8AAE-2D9AA62F5D77}" destId="{70EFC38A-9180-4C09-9290-36CE44FDBCB4}" srcOrd="2" destOrd="0" presId="urn:microsoft.com/office/officeart/2008/layout/NameandTitleOrganizationalChart"/>
    <dgm:cxn modelId="{A33808F4-5402-4B8E-BD49-8EEAFCC22F52}" type="presParOf" srcId="{8EF45735-B3F1-418F-8C66-DEBFBD3D8155}" destId="{04B929AF-443F-41C6-9A79-933CD17DFE37}" srcOrd="1" destOrd="0" presId="urn:microsoft.com/office/officeart/2008/layout/NameandTitleOrganizationalChart"/>
    <dgm:cxn modelId="{A5AB3B5E-7D7D-43A8-BDAC-C2E17400A3A0}" type="presParOf" srcId="{04B929AF-443F-41C6-9A79-933CD17DFE37}" destId="{1A1E49C8-E37A-492E-89A0-15DA6B2EC915}" srcOrd="0" destOrd="0" presId="urn:microsoft.com/office/officeart/2008/layout/NameandTitleOrganizationalChart"/>
    <dgm:cxn modelId="{88A8930A-0B04-4EBF-A889-7B87A8CACDA1}" type="presParOf" srcId="{04B929AF-443F-41C6-9A79-933CD17DFE37}" destId="{FBD6A085-3182-4694-9867-C24BEDA01EA9}" srcOrd="1" destOrd="0" presId="urn:microsoft.com/office/officeart/2008/layout/NameandTitleOrganizationalChart"/>
    <dgm:cxn modelId="{9C6ABF8B-3253-4550-8934-8426BA863351}" type="presParOf" srcId="{FBD6A085-3182-4694-9867-C24BEDA01EA9}" destId="{6F60D1E6-821D-43CE-8A7E-972B393303D9}" srcOrd="0" destOrd="0" presId="urn:microsoft.com/office/officeart/2008/layout/NameandTitleOrganizationalChart"/>
    <dgm:cxn modelId="{B7AE84C8-5324-45A7-9F77-E6BB3BDA03B7}" type="presParOf" srcId="{6F60D1E6-821D-43CE-8A7E-972B393303D9}" destId="{6594202A-B5C1-4019-B3FE-55E085BFA34D}" srcOrd="0" destOrd="0" presId="urn:microsoft.com/office/officeart/2008/layout/NameandTitleOrganizationalChart"/>
    <dgm:cxn modelId="{B0D8412C-09AD-4546-8AA1-85045DB8458F}" type="presParOf" srcId="{6F60D1E6-821D-43CE-8A7E-972B393303D9}" destId="{90C198C0-741C-4A8A-85EF-E8E0EDA1FA71}" srcOrd="1" destOrd="0" presId="urn:microsoft.com/office/officeart/2008/layout/NameandTitleOrganizationalChart"/>
    <dgm:cxn modelId="{03BEEE7A-E2D7-47BE-9CFE-E5585CC49E16}" type="presParOf" srcId="{6F60D1E6-821D-43CE-8A7E-972B393303D9}" destId="{F2A32942-1BC4-4EE1-9449-9DED72C01F69}" srcOrd="2" destOrd="0" presId="urn:microsoft.com/office/officeart/2008/layout/NameandTitleOrganizationalChart"/>
    <dgm:cxn modelId="{5044C65A-69C2-4015-92D2-B60D8A772035}" type="presParOf" srcId="{FBD6A085-3182-4694-9867-C24BEDA01EA9}" destId="{554245AD-18E6-4E62-B28A-4DD7B617FD2A}" srcOrd="1" destOrd="0" presId="urn:microsoft.com/office/officeart/2008/layout/NameandTitleOrganizationalChart"/>
    <dgm:cxn modelId="{A998D830-F70A-4907-A346-4E37664FCFDC}" type="presParOf" srcId="{554245AD-18E6-4E62-B28A-4DD7B617FD2A}" destId="{276A5C55-6BED-452E-A845-A3FB64357902}" srcOrd="0" destOrd="0" presId="urn:microsoft.com/office/officeart/2008/layout/NameandTitleOrganizationalChart"/>
    <dgm:cxn modelId="{3F95DB30-7FA7-405B-A696-3EC77BA69BDA}" type="presParOf" srcId="{554245AD-18E6-4E62-B28A-4DD7B617FD2A}" destId="{8D387142-9690-48EF-88D2-DDE1D1A40C7D}" srcOrd="1" destOrd="0" presId="urn:microsoft.com/office/officeart/2008/layout/NameandTitleOrganizationalChart"/>
    <dgm:cxn modelId="{F3C23778-6271-45D0-A3D8-AC954C4D4245}" type="presParOf" srcId="{8D387142-9690-48EF-88D2-DDE1D1A40C7D}" destId="{BAA667E2-8628-4A44-A37B-D7EA34B362B6}" srcOrd="0" destOrd="0" presId="urn:microsoft.com/office/officeart/2008/layout/NameandTitleOrganizationalChart"/>
    <dgm:cxn modelId="{ADB4F78C-014D-42F4-8066-E0C93A65424D}" type="presParOf" srcId="{BAA667E2-8628-4A44-A37B-D7EA34B362B6}" destId="{1151188A-6013-4C5D-A9B9-A8920DC08B75}" srcOrd="0" destOrd="0" presId="urn:microsoft.com/office/officeart/2008/layout/NameandTitleOrganizationalChart"/>
    <dgm:cxn modelId="{D44B47BC-0AF3-4C7E-9720-637CBC5916D1}" type="presParOf" srcId="{BAA667E2-8628-4A44-A37B-D7EA34B362B6}" destId="{2BB0EC98-86B1-4375-B267-AC86EEFE7824}" srcOrd="1" destOrd="0" presId="urn:microsoft.com/office/officeart/2008/layout/NameandTitleOrganizationalChart"/>
    <dgm:cxn modelId="{08DEB554-09D3-4C49-A735-476EF248031E}" type="presParOf" srcId="{BAA667E2-8628-4A44-A37B-D7EA34B362B6}" destId="{588F180C-37B8-4216-B9FE-8B6E54F5D4CD}" srcOrd="2" destOrd="0" presId="urn:microsoft.com/office/officeart/2008/layout/NameandTitleOrganizationalChart"/>
    <dgm:cxn modelId="{503EC1E0-F9CC-4BE9-B291-530D0AE65FCD}" type="presParOf" srcId="{8D387142-9690-48EF-88D2-DDE1D1A40C7D}" destId="{43EB0A43-C1CD-4815-B233-13A849FF0BBB}" srcOrd="1" destOrd="0" presId="urn:microsoft.com/office/officeart/2008/layout/NameandTitleOrganizationalChart"/>
    <dgm:cxn modelId="{847AD99B-6320-4BE7-8C73-88A52A1C29D3}" type="presParOf" srcId="{43EB0A43-C1CD-4815-B233-13A849FF0BBB}" destId="{7C0A4D06-1039-4D5C-88C1-F98B127B13EE}" srcOrd="0" destOrd="0" presId="urn:microsoft.com/office/officeart/2008/layout/NameandTitleOrganizationalChart"/>
    <dgm:cxn modelId="{CCDD9613-3AE8-49AF-9105-FE652A6D0CA3}" type="presParOf" srcId="{43EB0A43-C1CD-4815-B233-13A849FF0BBB}" destId="{F81FD1DA-48E1-4505-A458-2410E36F32F5}" srcOrd="1" destOrd="0" presId="urn:microsoft.com/office/officeart/2008/layout/NameandTitleOrganizationalChart"/>
    <dgm:cxn modelId="{576D0A4A-AEAF-4ABD-8A95-3AC24D068D15}" type="presParOf" srcId="{F81FD1DA-48E1-4505-A458-2410E36F32F5}" destId="{B2857BBE-6F30-49B1-AB3C-8D957868FF35}" srcOrd="0" destOrd="0" presId="urn:microsoft.com/office/officeart/2008/layout/NameandTitleOrganizationalChart"/>
    <dgm:cxn modelId="{A38524D1-D7FC-4AD6-AB95-37038348FE38}" type="presParOf" srcId="{B2857BBE-6F30-49B1-AB3C-8D957868FF35}" destId="{1A96680C-5573-4E5E-9500-45F912495188}" srcOrd="0" destOrd="0" presId="urn:microsoft.com/office/officeart/2008/layout/NameandTitleOrganizationalChart"/>
    <dgm:cxn modelId="{5402D12A-F563-487B-834B-879C3CB0AF28}" type="presParOf" srcId="{B2857BBE-6F30-49B1-AB3C-8D957868FF35}" destId="{A63B20E1-A28E-44F7-BE67-0953F5AB214E}" srcOrd="1" destOrd="0" presId="urn:microsoft.com/office/officeart/2008/layout/NameandTitleOrganizationalChart"/>
    <dgm:cxn modelId="{63BBE0CB-9450-4CAD-94D5-6C1B4E2DD9B4}" type="presParOf" srcId="{B2857BBE-6F30-49B1-AB3C-8D957868FF35}" destId="{63313DE1-74F7-4CF9-B610-1B648E25A6A0}" srcOrd="2" destOrd="0" presId="urn:microsoft.com/office/officeart/2008/layout/NameandTitleOrganizationalChart"/>
    <dgm:cxn modelId="{7DF908C1-8E17-44CE-8AFE-6DB2C0583A4B}" type="presParOf" srcId="{F81FD1DA-48E1-4505-A458-2410E36F32F5}" destId="{126CCD8C-A165-4D02-96F1-F033488719C6}" srcOrd="1" destOrd="0" presId="urn:microsoft.com/office/officeart/2008/layout/NameandTitleOrganizationalChart"/>
    <dgm:cxn modelId="{F905679B-3826-4327-BFF5-A87522626CAF}" type="presParOf" srcId="{126CCD8C-A165-4D02-96F1-F033488719C6}" destId="{7034700E-5169-453F-8994-73111029C1B9}" srcOrd="0" destOrd="0" presId="urn:microsoft.com/office/officeart/2008/layout/NameandTitleOrganizationalChart"/>
    <dgm:cxn modelId="{7CCE89BA-16EE-4CB7-B991-56F7B8C8B75D}" type="presParOf" srcId="{126CCD8C-A165-4D02-96F1-F033488719C6}" destId="{0E096021-E0FC-4B56-B066-5E208CDA2892}" srcOrd="1" destOrd="0" presId="urn:microsoft.com/office/officeart/2008/layout/NameandTitleOrganizationalChart"/>
    <dgm:cxn modelId="{EAF35DD1-E268-48A3-B259-444D187726CF}" type="presParOf" srcId="{0E096021-E0FC-4B56-B066-5E208CDA2892}" destId="{646FBF2A-2284-48E2-AB51-F28C1FB194C6}" srcOrd="0" destOrd="0" presId="urn:microsoft.com/office/officeart/2008/layout/NameandTitleOrganizationalChart"/>
    <dgm:cxn modelId="{7B663CAB-8910-4B0D-9617-80ABA2130B04}" type="presParOf" srcId="{646FBF2A-2284-48E2-AB51-F28C1FB194C6}" destId="{2AD13865-15AB-423C-96EF-319784B43787}" srcOrd="0" destOrd="0" presId="urn:microsoft.com/office/officeart/2008/layout/NameandTitleOrganizationalChart"/>
    <dgm:cxn modelId="{15C6DB4B-89CD-4560-81F8-8AA07E47526C}" type="presParOf" srcId="{646FBF2A-2284-48E2-AB51-F28C1FB194C6}" destId="{A02C613F-AA15-4472-871E-C8E8FEF657AB}" srcOrd="1" destOrd="0" presId="urn:microsoft.com/office/officeart/2008/layout/NameandTitleOrganizationalChart"/>
    <dgm:cxn modelId="{1FAF91CF-E885-44A9-BDC4-A523726A00BF}" type="presParOf" srcId="{646FBF2A-2284-48E2-AB51-F28C1FB194C6}" destId="{615E4362-B194-4377-8FB5-DACAE1E873EA}" srcOrd="2" destOrd="0" presId="urn:microsoft.com/office/officeart/2008/layout/NameandTitleOrganizationalChart"/>
    <dgm:cxn modelId="{9F5855B3-C932-4AE4-932B-938E20811A5C}" type="presParOf" srcId="{0E096021-E0FC-4B56-B066-5E208CDA2892}" destId="{08E8ACD2-16BE-4795-828C-FFAB56751475}" srcOrd="1" destOrd="0" presId="urn:microsoft.com/office/officeart/2008/layout/NameandTitleOrganizationalChart"/>
    <dgm:cxn modelId="{C5FC925A-96CC-46B0-A057-1059C5D3AF7F}" type="presParOf" srcId="{08E8ACD2-16BE-4795-828C-FFAB56751475}" destId="{EE0A502E-C4C4-46BF-A74C-0E7FDC53AA6A}" srcOrd="0" destOrd="0" presId="urn:microsoft.com/office/officeart/2008/layout/NameandTitleOrganizationalChart"/>
    <dgm:cxn modelId="{0AB31EC1-E3D6-4C06-962A-D842C9A2B909}" type="presParOf" srcId="{08E8ACD2-16BE-4795-828C-FFAB56751475}" destId="{6EC4AFFA-1A81-4552-B5C0-6DE0B528219E}" srcOrd="1" destOrd="0" presId="urn:microsoft.com/office/officeart/2008/layout/NameandTitleOrganizationalChart"/>
    <dgm:cxn modelId="{C73C6E0D-21A0-429C-8739-043C84EFDE20}" type="presParOf" srcId="{6EC4AFFA-1A81-4552-B5C0-6DE0B528219E}" destId="{F0100A21-87D3-41FA-8D90-CE0F41091879}" srcOrd="0" destOrd="0" presId="urn:microsoft.com/office/officeart/2008/layout/NameandTitleOrganizationalChart"/>
    <dgm:cxn modelId="{705E58BC-80BB-4FF7-AA68-799616C28E0E}" type="presParOf" srcId="{F0100A21-87D3-41FA-8D90-CE0F41091879}" destId="{170DA313-C27E-4086-B09A-AAA71098EF18}" srcOrd="0" destOrd="0" presId="urn:microsoft.com/office/officeart/2008/layout/NameandTitleOrganizationalChart"/>
    <dgm:cxn modelId="{04414572-C519-401C-B37A-47E87DB018C2}" type="presParOf" srcId="{F0100A21-87D3-41FA-8D90-CE0F41091879}" destId="{77B16D2C-33CD-43E2-9966-D1B3392976FD}" srcOrd="1" destOrd="0" presId="urn:microsoft.com/office/officeart/2008/layout/NameandTitleOrganizationalChart"/>
    <dgm:cxn modelId="{916C0117-4524-4237-A445-6A5502E9F77F}" type="presParOf" srcId="{F0100A21-87D3-41FA-8D90-CE0F41091879}" destId="{5F0C907F-75EE-44A1-8B77-27F625520F40}" srcOrd="2" destOrd="0" presId="urn:microsoft.com/office/officeart/2008/layout/NameandTitleOrganizationalChart"/>
    <dgm:cxn modelId="{AF3A4AED-E722-477D-A4C3-BF681ACBC31B}" type="presParOf" srcId="{6EC4AFFA-1A81-4552-B5C0-6DE0B528219E}" destId="{6E2E7DB4-49BB-44F2-866B-5CEF6807DCCB}" srcOrd="1" destOrd="0" presId="urn:microsoft.com/office/officeart/2008/layout/NameandTitleOrganizationalChart"/>
    <dgm:cxn modelId="{9CCC6B4E-D21D-4D4C-B026-17A0D528FDB0}" type="presParOf" srcId="{6EC4AFFA-1A81-4552-B5C0-6DE0B528219E}" destId="{7421CF3E-1665-4F6D-B744-754DE38A6FD9}" srcOrd="2" destOrd="0" presId="urn:microsoft.com/office/officeart/2008/layout/NameandTitleOrganizationalChart"/>
    <dgm:cxn modelId="{0C7B54FC-9536-41C4-A674-C0361DC99C58}" type="presParOf" srcId="{0E096021-E0FC-4B56-B066-5E208CDA2892}" destId="{C66497A3-683A-4F3E-A3D1-129EFD93D033}" srcOrd="2" destOrd="0" presId="urn:microsoft.com/office/officeart/2008/layout/NameandTitleOrganizationalChart"/>
    <dgm:cxn modelId="{7881E610-AC5B-4E15-AD04-BECA75A7E694}" type="presParOf" srcId="{F81FD1DA-48E1-4505-A458-2410E36F32F5}" destId="{4560E71A-6194-469F-A2E8-A19ED9773220}" srcOrd="2" destOrd="0" presId="urn:microsoft.com/office/officeart/2008/layout/NameandTitleOrganizationalChart"/>
    <dgm:cxn modelId="{7014DF1C-A4F8-4760-B1DE-DEC8049AA5F5}" type="presParOf" srcId="{8D387142-9690-48EF-88D2-DDE1D1A40C7D}" destId="{5E6B33CE-AEB9-41B4-99B4-3ECBED992764}" srcOrd="2" destOrd="0" presId="urn:microsoft.com/office/officeart/2008/layout/NameandTitleOrganizationalChart"/>
    <dgm:cxn modelId="{07CC6934-D2CB-4FAB-8EF3-25ED9E5E0836}" type="presParOf" srcId="{FBD6A085-3182-4694-9867-C24BEDA01EA9}" destId="{9C49D2D5-4A24-412B-9E15-49EF347E571A}" srcOrd="2" destOrd="0" presId="urn:microsoft.com/office/officeart/2008/layout/NameandTitleOrganizationalChart"/>
    <dgm:cxn modelId="{2E019B8A-9B5D-4409-9E41-8A7F7773A78D}" type="presParOf" srcId="{8EF45735-B3F1-418F-8C66-DEBFBD3D8155}" destId="{7607DB19-36D4-4C4F-AE00-C06893297228}" srcOrd="2" destOrd="0" presId="urn:microsoft.com/office/officeart/2008/layout/NameandTitleOrganizationalChart"/>
    <dgm:cxn modelId="{8A99CA13-A960-44D4-97C4-BA16EA1D2258}" type="presParOf" srcId="{AF2EBDF0-FCBB-43C2-8E9F-A26B3890C5C8}" destId="{3704E0BE-042B-412B-BD56-E19DF14032D0}" srcOrd="2" destOrd="0" presId="urn:microsoft.com/office/officeart/2008/layout/NameandTitleOrganizationalChart"/>
    <dgm:cxn modelId="{A03150AF-2C0B-4B49-BDE0-DB6712CCA190}" type="presParOf" srcId="{4459F26B-F1E1-4DAE-B714-4CEEFE291184}" destId="{A3BBDC70-971E-4ECD-B8EE-A19B55A861A0}" srcOrd="2" destOrd="0" presId="urn:microsoft.com/office/officeart/2008/layout/NameandTitleOrganizationalChart"/>
    <dgm:cxn modelId="{31C7ABE4-8BB2-4927-9186-13A7162F16CB}" type="presParOf" srcId="{FA321228-359A-442D-AD7E-74CF25D0043F}" destId="{80E29D4D-9F88-4978-8D52-DA9E2026B4C8}" srcOrd="2" destOrd="0" presId="urn:microsoft.com/office/officeart/2008/layout/NameandTitleOrganizationalChart"/>
    <dgm:cxn modelId="{9C4C5343-ACFD-490E-9736-D4C0A3887E10}" type="presParOf" srcId="{C25BD3FA-3EA2-409D-9BE2-FABE1B1F09C8}" destId="{F27DB62E-4A4E-43CB-BBD7-67BEC6293FA6}" srcOrd="2" destOrd="0" presId="urn:microsoft.com/office/officeart/2008/layout/NameandTitleOrganizationalChart"/>
    <dgm:cxn modelId="{9B2F0CE5-F005-4A19-98AC-F4B36A2C49D3}" type="presParOf" srcId="{557286F5-3595-4A51-9E83-3087C5C0E544}" destId="{5627FECC-7965-4039-A480-046CE2FC1232}" srcOrd="2" destOrd="0" presId="urn:microsoft.com/office/officeart/2008/layout/NameandTitleOrganizationalChart"/>
    <dgm:cxn modelId="{9E1A3C30-365C-43AE-AAF7-5CE6C4C86AD3}" type="presParOf" srcId="{557286F5-3595-4A51-9E83-3087C5C0E544}" destId="{88B8FA64-DFE8-4ED9-859C-DB087B427B15}" srcOrd="3" destOrd="0" presId="urn:microsoft.com/office/officeart/2008/layout/NameandTitleOrganizationalChart"/>
    <dgm:cxn modelId="{4139B7B3-3387-4515-8131-9771858628FB}" type="presParOf" srcId="{88B8FA64-DFE8-4ED9-859C-DB087B427B15}" destId="{54BAA01B-05B6-45D9-BB08-15D4E845C7B3}" srcOrd="0" destOrd="0" presId="urn:microsoft.com/office/officeart/2008/layout/NameandTitleOrganizationalChart"/>
    <dgm:cxn modelId="{5C28F0D6-CCD2-4811-9794-019CF39DB4EB}" type="presParOf" srcId="{54BAA01B-05B6-45D9-BB08-15D4E845C7B3}" destId="{2159D1D3-F65D-4AE5-BF31-D92F870FC893}" srcOrd="0" destOrd="0" presId="urn:microsoft.com/office/officeart/2008/layout/NameandTitleOrganizationalChart"/>
    <dgm:cxn modelId="{11E70D54-2F90-46AE-90D2-5C7B84369736}" type="presParOf" srcId="{54BAA01B-05B6-45D9-BB08-15D4E845C7B3}" destId="{A0D432DC-D8D7-4206-A1BE-97EB7F4F4A48}" srcOrd="1" destOrd="0" presId="urn:microsoft.com/office/officeart/2008/layout/NameandTitleOrganizationalChart"/>
    <dgm:cxn modelId="{88F99930-A362-4CEB-AA83-ADF28199E879}" type="presParOf" srcId="{54BAA01B-05B6-45D9-BB08-15D4E845C7B3}" destId="{AABBEDC1-97C2-4428-86C1-6CE985E0B06D}" srcOrd="2" destOrd="0" presId="urn:microsoft.com/office/officeart/2008/layout/NameandTitleOrganizationalChart"/>
    <dgm:cxn modelId="{6ACA0350-1661-4106-987D-8E030E8401BD}" type="presParOf" srcId="{88B8FA64-DFE8-4ED9-859C-DB087B427B15}" destId="{013C40D9-0647-46D5-8194-B64721615DC1}" srcOrd="1" destOrd="0" presId="urn:microsoft.com/office/officeart/2008/layout/NameandTitleOrganizationalChart"/>
    <dgm:cxn modelId="{7F593E73-5EEF-45BB-BEC5-ED8ED4845B5E}" type="presParOf" srcId="{013C40D9-0647-46D5-8194-B64721615DC1}" destId="{69B2B05D-E8AD-4154-AC3E-539FD74D90A9}" srcOrd="0" destOrd="0" presId="urn:microsoft.com/office/officeart/2008/layout/NameandTitleOrganizationalChart"/>
    <dgm:cxn modelId="{A02FDD8E-5E00-49E6-BDA2-40B6B8EA1A57}" type="presParOf" srcId="{013C40D9-0647-46D5-8194-B64721615DC1}" destId="{8F757FF3-C122-4E1A-A088-8257A7F578AA}" srcOrd="1" destOrd="0" presId="urn:microsoft.com/office/officeart/2008/layout/NameandTitleOrganizationalChart"/>
    <dgm:cxn modelId="{D4F48E88-4DBC-417E-BF6F-29C916046FED}" type="presParOf" srcId="{8F757FF3-C122-4E1A-A088-8257A7F578AA}" destId="{A7A5D26E-6BD9-4331-B7AC-D73EBB8C4E77}" srcOrd="0" destOrd="0" presId="urn:microsoft.com/office/officeart/2008/layout/NameandTitleOrganizationalChart"/>
    <dgm:cxn modelId="{00DBCF08-E003-4B79-9F9F-1D9CD5F47A1A}" type="presParOf" srcId="{A7A5D26E-6BD9-4331-B7AC-D73EBB8C4E77}" destId="{F71F0BB6-3A80-4B2F-9371-B194D201F091}" srcOrd="0" destOrd="0" presId="urn:microsoft.com/office/officeart/2008/layout/NameandTitleOrganizationalChart"/>
    <dgm:cxn modelId="{126C288C-CACC-41F1-A861-E07CFC7F1023}" type="presParOf" srcId="{A7A5D26E-6BD9-4331-B7AC-D73EBB8C4E77}" destId="{5E911AAB-2E82-4F29-930E-64C9CE866D6B}" srcOrd="1" destOrd="0" presId="urn:microsoft.com/office/officeart/2008/layout/NameandTitleOrganizationalChart"/>
    <dgm:cxn modelId="{4849A985-A6C3-46A4-A9CC-63E6B3C18C20}" type="presParOf" srcId="{A7A5D26E-6BD9-4331-B7AC-D73EBB8C4E77}" destId="{25ACEE78-1FE6-43F9-A36C-79448B2EB7D5}" srcOrd="2" destOrd="0" presId="urn:microsoft.com/office/officeart/2008/layout/NameandTitleOrganizationalChart"/>
    <dgm:cxn modelId="{48800276-887D-40C7-AB8E-449FB4EC5976}" type="presParOf" srcId="{8F757FF3-C122-4E1A-A088-8257A7F578AA}" destId="{65BAAC1D-B854-471E-8E60-3FDC3B3F7DE9}" srcOrd="1" destOrd="0" presId="urn:microsoft.com/office/officeart/2008/layout/NameandTitleOrganizationalChart"/>
    <dgm:cxn modelId="{5D4142D0-716C-4669-9E56-6D482D597528}" type="presParOf" srcId="{65BAAC1D-B854-471E-8E60-3FDC3B3F7DE9}" destId="{AC936B6D-47E5-4FCB-8EF9-C335148F1400}" srcOrd="0" destOrd="0" presId="urn:microsoft.com/office/officeart/2008/layout/NameandTitleOrganizationalChart"/>
    <dgm:cxn modelId="{05998CBF-EFB3-401B-AD7A-A11CBBB7940B}" type="presParOf" srcId="{65BAAC1D-B854-471E-8E60-3FDC3B3F7DE9}" destId="{2129FDA4-04E3-4FC6-B2CF-6C635209987B}" srcOrd="1" destOrd="0" presId="urn:microsoft.com/office/officeart/2008/layout/NameandTitleOrganizationalChart"/>
    <dgm:cxn modelId="{3A8C4816-680C-488C-9D8D-9352AD608584}" type="presParOf" srcId="{2129FDA4-04E3-4FC6-B2CF-6C635209987B}" destId="{B66929C3-E0DC-4E04-96F1-07C566922E89}" srcOrd="0" destOrd="0" presId="urn:microsoft.com/office/officeart/2008/layout/NameandTitleOrganizationalChart"/>
    <dgm:cxn modelId="{F9921563-7FA2-4FA1-8191-A0B2B15E166C}" type="presParOf" srcId="{B66929C3-E0DC-4E04-96F1-07C566922E89}" destId="{D6032D42-4B62-49A7-ACDB-78A2A8472524}" srcOrd="0" destOrd="0" presId="urn:microsoft.com/office/officeart/2008/layout/NameandTitleOrganizationalChart"/>
    <dgm:cxn modelId="{5468917D-17D4-43C7-9E9A-69E479727F04}" type="presParOf" srcId="{B66929C3-E0DC-4E04-96F1-07C566922E89}" destId="{D8D69738-110A-4A77-86C2-CDB28BF7D52A}" srcOrd="1" destOrd="0" presId="urn:microsoft.com/office/officeart/2008/layout/NameandTitleOrganizationalChart"/>
    <dgm:cxn modelId="{765EDBAA-5D82-4D05-9E31-D7133370CE2C}" type="presParOf" srcId="{B66929C3-E0DC-4E04-96F1-07C566922E89}" destId="{66955749-B76D-4CD2-BAFE-A5BE4E2C402C}" srcOrd="2" destOrd="0" presId="urn:microsoft.com/office/officeart/2008/layout/NameandTitleOrganizationalChart"/>
    <dgm:cxn modelId="{BA1A90C6-A739-4B64-93E0-23261174F8DF}" type="presParOf" srcId="{2129FDA4-04E3-4FC6-B2CF-6C635209987B}" destId="{2309A80B-6408-4DA6-9417-218967270390}" srcOrd="1" destOrd="0" presId="urn:microsoft.com/office/officeart/2008/layout/NameandTitleOrganizationalChart"/>
    <dgm:cxn modelId="{B1E90C06-1906-4C6C-BEBB-3B712CC3E795}" type="presParOf" srcId="{2309A80B-6408-4DA6-9417-218967270390}" destId="{75010273-1103-4035-914D-FB2025B0E16F}" srcOrd="0" destOrd="0" presId="urn:microsoft.com/office/officeart/2008/layout/NameandTitleOrganizationalChart"/>
    <dgm:cxn modelId="{FE9A037C-9760-43C0-B0AD-4709588A8ED5}" type="presParOf" srcId="{2309A80B-6408-4DA6-9417-218967270390}" destId="{CE48ACCE-DC47-495B-8C2E-6D7C4442FAA5}" srcOrd="1" destOrd="0" presId="urn:microsoft.com/office/officeart/2008/layout/NameandTitleOrganizationalChart"/>
    <dgm:cxn modelId="{64BD0417-892D-434D-B272-3C268B470D9B}" type="presParOf" srcId="{CE48ACCE-DC47-495B-8C2E-6D7C4442FAA5}" destId="{DCF17683-781A-4BBA-9F4B-54036CEF4424}" srcOrd="0" destOrd="0" presId="urn:microsoft.com/office/officeart/2008/layout/NameandTitleOrganizationalChart"/>
    <dgm:cxn modelId="{9BE85D4C-9991-4863-AD97-D47507DC0C80}" type="presParOf" srcId="{DCF17683-781A-4BBA-9F4B-54036CEF4424}" destId="{576539EE-CD66-4493-AD6C-EA43D5EC4CD2}" srcOrd="0" destOrd="0" presId="urn:microsoft.com/office/officeart/2008/layout/NameandTitleOrganizationalChart"/>
    <dgm:cxn modelId="{5E5A7D1A-9FE6-4BDE-9442-40BBEDEF43EE}" type="presParOf" srcId="{DCF17683-781A-4BBA-9F4B-54036CEF4424}" destId="{AAEA142C-0710-45BA-ADC6-EC50919DEC4B}" srcOrd="1" destOrd="0" presId="urn:microsoft.com/office/officeart/2008/layout/NameandTitleOrganizationalChart"/>
    <dgm:cxn modelId="{20FCC614-BE40-4435-9ED9-154732A9354D}" type="presParOf" srcId="{DCF17683-781A-4BBA-9F4B-54036CEF4424}" destId="{C938CA2A-E195-49EE-8FDF-EA2D6B290B52}" srcOrd="2" destOrd="0" presId="urn:microsoft.com/office/officeart/2008/layout/NameandTitleOrganizationalChart"/>
    <dgm:cxn modelId="{B5E2722C-045E-488A-A169-6D121CBC9FD8}" type="presParOf" srcId="{CE48ACCE-DC47-495B-8C2E-6D7C4442FAA5}" destId="{7CAF9BEB-D285-40AB-9905-420F876B825D}" srcOrd="1" destOrd="0" presId="urn:microsoft.com/office/officeart/2008/layout/NameandTitleOrganizationalChart"/>
    <dgm:cxn modelId="{2F8BD987-1C8E-40D1-AEF5-918DB4811859}" type="presParOf" srcId="{7CAF9BEB-D285-40AB-9905-420F876B825D}" destId="{160CDE2A-BE0C-49E7-B6D5-5D173299BBE2}" srcOrd="0" destOrd="0" presId="urn:microsoft.com/office/officeart/2008/layout/NameandTitleOrganizationalChart"/>
    <dgm:cxn modelId="{FCF76411-6C5E-42D3-BF98-1A71D5891326}" type="presParOf" srcId="{7CAF9BEB-D285-40AB-9905-420F876B825D}" destId="{744AD88B-B655-4676-AF15-FD79FB64E747}" srcOrd="1" destOrd="0" presId="urn:microsoft.com/office/officeart/2008/layout/NameandTitleOrganizationalChart"/>
    <dgm:cxn modelId="{7522D48E-8A4E-4448-999B-63994F1E53AB}" type="presParOf" srcId="{744AD88B-B655-4676-AF15-FD79FB64E747}" destId="{3790EAB5-9D2C-4E96-9A10-B9AB8BC37AE9}" srcOrd="0" destOrd="0" presId="urn:microsoft.com/office/officeart/2008/layout/NameandTitleOrganizationalChart"/>
    <dgm:cxn modelId="{62D73FEA-2661-400C-AB60-6FA94BD35A10}" type="presParOf" srcId="{3790EAB5-9D2C-4E96-9A10-B9AB8BC37AE9}" destId="{21887C00-7B3A-45AF-AE97-30B20DD810FB}" srcOrd="0" destOrd="0" presId="urn:microsoft.com/office/officeart/2008/layout/NameandTitleOrganizationalChart"/>
    <dgm:cxn modelId="{88B29D83-EA10-4A2B-A8A2-E0E49772C37E}" type="presParOf" srcId="{3790EAB5-9D2C-4E96-9A10-B9AB8BC37AE9}" destId="{923D86C0-E584-41CB-9B7B-CE74EDEBD18B}" srcOrd="1" destOrd="0" presId="urn:microsoft.com/office/officeart/2008/layout/NameandTitleOrganizationalChart"/>
    <dgm:cxn modelId="{7B5761B8-94E2-481F-92E0-E8C7D7E054B1}" type="presParOf" srcId="{3790EAB5-9D2C-4E96-9A10-B9AB8BC37AE9}" destId="{E238F586-43ED-472C-94EF-97AFD200EF6E}" srcOrd="2" destOrd="0" presId="urn:microsoft.com/office/officeart/2008/layout/NameandTitleOrganizationalChart"/>
    <dgm:cxn modelId="{28DF6079-C71B-49A9-B7A1-44921CB981B3}" type="presParOf" srcId="{744AD88B-B655-4676-AF15-FD79FB64E747}" destId="{03B91731-0DBC-4C41-8005-5E05D6E22698}" srcOrd="1" destOrd="0" presId="urn:microsoft.com/office/officeart/2008/layout/NameandTitleOrganizationalChart"/>
    <dgm:cxn modelId="{B88EBE4E-92A8-4CE3-81F0-DC9830593B0D}" type="presParOf" srcId="{03B91731-0DBC-4C41-8005-5E05D6E22698}" destId="{C1525CA2-8512-45B5-A13B-AB64110D959C}" srcOrd="0" destOrd="0" presId="urn:microsoft.com/office/officeart/2008/layout/NameandTitleOrganizationalChart"/>
    <dgm:cxn modelId="{1E8C748A-95FE-4266-8EB8-47167DAB6A93}" type="presParOf" srcId="{03B91731-0DBC-4C41-8005-5E05D6E22698}" destId="{BB61FCC3-CAE7-4050-AB5D-266DB47FFB31}" srcOrd="1" destOrd="0" presId="urn:microsoft.com/office/officeart/2008/layout/NameandTitleOrganizationalChart"/>
    <dgm:cxn modelId="{15DD6842-A1D6-4C64-ACB4-C64A642DF482}" type="presParOf" srcId="{BB61FCC3-CAE7-4050-AB5D-266DB47FFB31}" destId="{790CD54D-C706-4F53-9154-667A41EA1C56}" srcOrd="0" destOrd="0" presId="urn:microsoft.com/office/officeart/2008/layout/NameandTitleOrganizationalChart"/>
    <dgm:cxn modelId="{32022992-CCF7-4EEF-A798-6937DECEB4C3}" type="presParOf" srcId="{790CD54D-C706-4F53-9154-667A41EA1C56}" destId="{21D28232-B7A1-4936-8745-F2698E19229D}" srcOrd="0" destOrd="0" presId="urn:microsoft.com/office/officeart/2008/layout/NameandTitleOrganizationalChart"/>
    <dgm:cxn modelId="{5405912F-8619-4DE9-820B-F30A2B7B1585}" type="presParOf" srcId="{790CD54D-C706-4F53-9154-667A41EA1C56}" destId="{14090912-3FD1-462B-ADEE-05B0F3700D81}" srcOrd="1" destOrd="0" presId="urn:microsoft.com/office/officeart/2008/layout/NameandTitleOrganizationalChart"/>
    <dgm:cxn modelId="{325A1859-D8FC-4B60-B5EF-32976AC99EAF}" type="presParOf" srcId="{790CD54D-C706-4F53-9154-667A41EA1C56}" destId="{944CF04B-7242-4163-A1F2-F38FEFBC9FA4}" srcOrd="2" destOrd="0" presId="urn:microsoft.com/office/officeart/2008/layout/NameandTitleOrganizationalChart"/>
    <dgm:cxn modelId="{288AE18B-73EE-446C-9663-0D37BC2C4FE0}" type="presParOf" srcId="{BB61FCC3-CAE7-4050-AB5D-266DB47FFB31}" destId="{6D29E3DC-A6E2-41EE-8C39-4849824E0E70}" srcOrd="1" destOrd="0" presId="urn:microsoft.com/office/officeart/2008/layout/NameandTitleOrganizationalChart"/>
    <dgm:cxn modelId="{B4762B19-92C3-4C7E-8043-2414C963A749}" type="presParOf" srcId="{BB61FCC3-CAE7-4050-AB5D-266DB47FFB31}" destId="{BDBF30A7-3A76-4D5B-8A31-68EACE6F4965}" srcOrd="2" destOrd="0" presId="urn:microsoft.com/office/officeart/2008/layout/NameandTitleOrganizationalChart"/>
    <dgm:cxn modelId="{35FEC513-80F1-4EAF-AD21-19DF935E8452}" type="presParOf" srcId="{744AD88B-B655-4676-AF15-FD79FB64E747}" destId="{13A3C22E-0427-4466-B77D-B229E415528D}" srcOrd="2" destOrd="0" presId="urn:microsoft.com/office/officeart/2008/layout/NameandTitleOrganizationalChart"/>
    <dgm:cxn modelId="{FA94B5C9-5B30-4221-AB1B-E67E92558F3A}" type="presParOf" srcId="{CE48ACCE-DC47-495B-8C2E-6D7C4442FAA5}" destId="{ED328C7E-903A-4912-921E-D7F8CAAE92F7}" srcOrd="2" destOrd="0" presId="urn:microsoft.com/office/officeart/2008/layout/NameandTitleOrganizationalChart"/>
    <dgm:cxn modelId="{E4EAA57C-13A4-4EB6-82B5-B789ED20CE4E}" type="presParOf" srcId="{2129FDA4-04E3-4FC6-B2CF-6C635209987B}" destId="{CBB9F207-DBA5-4E94-AA13-C60E96DD5096}" srcOrd="2" destOrd="0" presId="urn:microsoft.com/office/officeart/2008/layout/NameandTitleOrganizationalChart"/>
    <dgm:cxn modelId="{5FF04263-026F-416F-ACF6-B169154EBA41}" type="presParOf" srcId="{8F757FF3-C122-4E1A-A088-8257A7F578AA}" destId="{58F2D364-FEB1-4804-A0EE-0C5041FE728F}" srcOrd="2" destOrd="0" presId="urn:microsoft.com/office/officeart/2008/layout/NameandTitleOrganizationalChart"/>
    <dgm:cxn modelId="{3FBDA8A2-F881-4A02-A00A-09245754258B}" type="presParOf" srcId="{88B8FA64-DFE8-4ED9-859C-DB087B427B15}" destId="{647A47A2-E6DF-4910-877E-168C98D976A4}" srcOrd="2" destOrd="0" presId="urn:microsoft.com/office/officeart/2008/layout/NameandTitleOrganizationalChart"/>
    <dgm:cxn modelId="{B9A1D4AC-AA37-403A-A0E3-B154C462CF49}" type="presParOf" srcId="{557286F5-3595-4A51-9E83-3087C5C0E544}" destId="{04449691-8EF4-48A6-81BA-3CC236931315}" srcOrd="4" destOrd="0" presId="urn:microsoft.com/office/officeart/2008/layout/NameandTitleOrganizationalChart"/>
    <dgm:cxn modelId="{2C7DD9DD-C38C-4ABB-951B-FE3C674983E2}" type="presParOf" srcId="{557286F5-3595-4A51-9E83-3087C5C0E544}" destId="{447E95B6-F014-485A-A405-DEC2175049BA}" srcOrd="5" destOrd="0" presId="urn:microsoft.com/office/officeart/2008/layout/NameandTitleOrganizationalChart"/>
    <dgm:cxn modelId="{1D511709-4AAA-4FF8-B12E-775512130D1E}" type="presParOf" srcId="{447E95B6-F014-485A-A405-DEC2175049BA}" destId="{541779CF-0A1D-4923-88E2-2D16BCE6DE27}" srcOrd="0" destOrd="0" presId="urn:microsoft.com/office/officeart/2008/layout/NameandTitleOrganizationalChart"/>
    <dgm:cxn modelId="{6BD9FA66-51A5-46C6-81B0-D2B6D22CEABA}" type="presParOf" srcId="{541779CF-0A1D-4923-88E2-2D16BCE6DE27}" destId="{91FD75D9-D982-41C8-AB54-DA74C7E5A5A0}" srcOrd="0" destOrd="0" presId="urn:microsoft.com/office/officeart/2008/layout/NameandTitleOrganizationalChart"/>
    <dgm:cxn modelId="{008A9418-1684-4A2A-BD67-CC739107A86E}" type="presParOf" srcId="{541779CF-0A1D-4923-88E2-2D16BCE6DE27}" destId="{878E9D20-59AE-47C5-A991-4D97622C60D7}" srcOrd="1" destOrd="0" presId="urn:microsoft.com/office/officeart/2008/layout/NameandTitleOrganizationalChart"/>
    <dgm:cxn modelId="{7E0BC98F-D80A-4C3D-B66C-BCF68D5D8B80}" type="presParOf" srcId="{541779CF-0A1D-4923-88E2-2D16BCE6DE27}" destId="{FA0EC7B3-068E-4AB5-BA4C-9107ACA1B681}" srcOrd="2" destOrd="0" presId="urn:microsoft.com/office/officeart/2008/layout/NameandTitleOrganizationalChart"/>
    <dgm:cxn modelId="{1BAE8BFE-43DF-42BA-AAE3-4466B5A140D2}" type="presParOf" srcId="{447E95B6-F014-485A-A405-DEC2175049BA}" destId="{562A7FF2-A761-4A38-9DC1-69DDDD1760D2}" srcOrd="1" destOrd="0" presId="urn:microsoft.com/office/officeart/2008/layout/NameandTitleOrganizationalChart"/>
    <dgm:cxn modelId="{299770AD-8678-49F0-86BB-027C7B67D542}" type="presParOf" srcId="{562A7FF2-A761-4A38-9DC1-69DDDD1760D2}" destId="{6329A875-B457-4CF1-AD19-D988141F0368}" srcOrd="0" destOrd="0" presId="urn:microsoft.com/office/officeart/2008/layout/NameandTitleOrganizationalChart"/>
    <dgm:cxn modelId="{F8E062C5-9477-4DEE-AE05-70B255C2208C}" type="presParOf" srcId="{562A7FF2-A761-4A38-9DC1-69DDDD1760D2}" destId="{D6E0623E-96D7-4411-B545-BF6D0C09E218}" srcOrd="1" destOrd="0" presId="urn:microsoft.com/office/officeart/2008/layout/NameandTitleOrganizationalChart"/>
    <dgm:cxn modelId="{7AFCE7AB-16DE-4C9B-B3E3-6E91ED3903C3}" type="presParOf" srcId="{D6E0623E-96D7-4411-B545-BF6D0C09E218}" destId="{FD4FB110-3C76-42C9-8560-8EF44488BE6B}" srcOrd="0" destOrd="0" presId="urn:microsoft.com/office/officeart/2008/layout/NameandTitleOrganizationalChart"/>
    <dgm:cxn modelId="{E618A378-DA66-4122-9F05-03C8ADF5C059}" type="presParOf" srcId="{FD4FB110-3C76-42C9-8560-8EF44488BE6B}" destId="{46953039-BC34-44E6-94C3-50A11892394E}" srcOrd="0" destOrd="0" presId="urn:microsoft.com/office/officeart/2008/layout/NameandTitleOrganizationalChart"/>
    <dgm:cxn modelId="{AE0F97BE-4EE3-4774-A9B3-02F729B46B16}" type="presParOf" srcId="{FD4FB110-3C76-42C9-8560-8EF44488BE6B}" destId="{AD6D38BB-D318-4805-92F4-FEBCBB9CB84E}" srcOrd="1" destOrd="0" presId="urn:microsoft.com/office/officeart/2008/layout/NameandTitleOrganizationalChart"/>
    <dgm:cxn modelId="{372CF9AF-0A83-47AC-B9EC-202F94A67F6C}" type="presParOf" srcId="{FD4FB110-3C76-42C9-8560-8EF44488BE6B}" destId="{7393DF54-C052-4386-8797-D225671D873A}" srcOrd="2" destOrd="0" presId="urn:microsoft.com/office/officeart/2008/layout/NameandTitleOrganizationalChart"/>
    <dgm:cxn modelId="{C9B999D0-3B57-4A05-9B99-930B6184BDBE}" type="presParOf" srcId="{D6E0623E-96D7-4411-B545-BF6D0C09E218}" destId="{8CD733C0-906B-4DB8-8D1C-08E465D84A07}" srcOrd="1" destOrd="0" presId="urn:microsoft.com/office/officeart/2008/layout/NameandTitleOrganizationalChart"/>
    <dgm:cxn modelId="{EB81CD8B-6691-4052-93EC-7F6BE54D4CC8}" type="presParOf" srcId="{8CD733C0-906B-4DB8-8D1C-08E465D84A07}" destId="{DED8E981-F976-4C96-8838-81741E563EC3}" srcOrd="0" destOrd="0" presId="urn:microsoft.com/office/officeart/2008/layout/NameandTitleOrganizationalChart"/>
    <dgm:cxn modelId="{E258676B-DD43-42A3-9328-7DDC46ED8B14}" type="presParOf" srcId="{8CD733C0-906B-4DB8-8D1C-08E465D84A07}" destId="{43BCB368-BE22-4797-9976-17CBD8CB3F43}" srcOrd="1" destOrd="0" presId="urn:microsoft.com/office/officeart/2008/layout/NameandTitleOrganizationalChart"/>
    <dgm:cxn modelId="{6C5E035E-8CFA-4299-8CAC-C90CD2339413}" type="presParOf" srcId="{43BCB368-BE22-4797-9976-17CBD8CB3F43}" destId="{5984FC56-1377-4DF3-8579-8912FF14E05F}" srcOrd="0" destOrd="0" presId="urn:microsoft.com/office/officeart/2008/layout/NameandTitleOrganizationalChart"/>
    <dgm:cxn modelId="{6A058A1B-105F-4645-9556-00B709E1E083}" type="presParOf" srcId="{5984FC56-1377-4DF3-8579-8912FF14E05F}" destId="{A0849A1E-4EED-451D-BF05-9F3B8C9696BC}" srcOrd="0" destOrd="0" presId="urn:microsoft.com/office/officeart/2008/layout/NameandTitleOrganizationalChart"/>
    <dgm:cxn modelId="{D1645BC9-D0EF-4C20-8D51-A052D07CEC2E}" type="presParOf" srcId="{5984FC56-1377-4DF3-8579-8912FF14E05F}" destId="{6DC1D9F8-2388-4CCC-AC96-ACAEF77BD987}" srcOrd="1" destOrd="0" presId="urn:microsoft.com/office/officeart/2008/layout/NameandTitleOrganizationalChart"/>
    <dgm:cxn modelId="{4B89F3CB-719F-4488-B774-9E359EC53F7A}" type="presParOf" srcId="{5984FC56-1377-4DF3-8579-8912FF14E05F}" destId="{6AF6FD09-3E32-45A9-A495-42FE9DE673EA}" srcOrd="2" destOrd="0" presId="urn:microsoft.com/office/officeart/2008/layout/NameandTitleOrganizationalChart"/>
    <dgm:cxn modelId="{C018BD73-4A7A-48EB-A1AF-0D8D6CB460B4}" type="presParOf" srcId="{43BCB368-BE22-4797-9976-17CBD8CB3F43}" destId="{F26D6CEC-1DD1-4BA8-B079-2F93A4512435}" srcOrd="1" destOrd="0" presId="urn:microsoft.com/office/officeart/2008/layout/NameandTitleOrganizationalChart"/>
    <dgm:cxn modelId="{FFABFE73-DB64-4E92-BB86-38D8622B1414}" type="presParOf" srcId="{43BCB368-BE22-4797-9976-17CBD8CB3F43}" destId="{2EB36A94-81C2-4926-BC49-6D5258B7AEF6}" srcOrd="2" destOrd="0" presId="urn:microsoft.com/office/officeart/2008/layout/NameandTitleOrganizationalChart"/>
    <dgm:cxn modelId="{C0C38ADA-0654-4F68-860F-682920DAF5CB}" type="presParOf" srcId="{D6E0623E-96D7-4411-B545-BF6D0C09E218}" destId="{EDCBDCD9-C8B2-4DA4-BA9F-144B89317D2D}" srcOrd="2" destOrd="0" presId="urn:microsoft.com/office/officeart/2008/layout/NameandTitleOrganizationalChart"/>
    <dgm:cxn modelId="{FE06FC11-043D-4027-973C-CA927937720C}" type="presParOf" srcId="{447E95B6-F014-485A-A405-DEC2175049BA}" destId="{D15F94A8-59EE-483C-B9F4-CA48CAD00D19}" srcOrd="2" destOrd="0" presId="urn:microsoft.com/office/officeart/2008/layout/NameandTitleOrganizationalChart"/>
    <dgm:cxn modelId="{4A8CB80A-71B4-453B-91FD-AEC96BE32922}" type="presParOf" srcId="{2CCB8A4F-59B3-43B8-83F7-EC4B395A3EBA}" destId="{B5339CF0-9B40-4D7B-AFDC-DFF820AF9E7A}" srcOrd="2" destOrd="0" presId="urn:microsoft.com/office/officeart/2008/layout/NameandTitleOrganizationalChart"/>
    <dgm:cxn modelId="{5C0CACC4-3695-4D49-B005-A19D7513F574}" type="presParOf" srcId="{E9A741FF-72F6-4535-BC3E-419F6A1EE7E1}" destId="{78AB1523-037C-4A99-BDE8-0D489E8A3554}" srcOrd="8" destOrd="0" presId="urn:microsoft.com/office/officeart/2008/layout/NameandTitleOrganizationalChart"/>
    <dgm:cxn modelId="{7B198F75-DE8F-491E-A607-0D7A5B47F789}" type="presParOf" srcId="{E9A741FF-72F6-4535-BC3E-419F6A1EE7E1}" destId="{DD17FB8C-C258-4EF5-981C-2DD21700457C}" srcOrd="9" destOrd="0" presId="urn:microsoft.com/office/officeart/2008/layout/NameandTitleOrganizationalChart"/>
    <dgm:cxn modelId="{766F4047-286E-4368-B39A-F15F71C3328B}" type="presParOf" srcId="{DD17FB8C-C258-4EF5-981C-2DD21700457C}" destId="{F726A15E-58E7-4F18-95DF-8A0848BD7F53}" srcOrd="0" destOrd="0" presId="urn:microsoft.com/office/officeart/2008/layout/NameandTitleOrganizationalChart"/>
    <dgm:cxn modelId="{CF717E73-5C26-4FDC-82E4-7B35EDA16E04}" type="presParOf" srcId="{F726A15E-58E7-4F18-95DF-8A0848BD7F53}" destId="{4A8B56DD-613D-4D41-8E71-33B129073EA9}" srcOrd="0" destOrd="0" presId="urn:microsoft.com/office/officeart/2008/layout/NameandTitleOrganizationalChart"/>
    <dgm:cxn modelId="{02C92DF4-2984-4D8A-BE9C-69B824D5BAB8}" type="presParOf" srcId="{F726A15E-58E7-4F18-95DF-8A0848BD7F53}" destId="{1F72953D-5AAC-45A9-BD77-EC5F4BB01909}" srcOrd="1" destOrd="0" presId="urn:microsoft.com/office/officeart/2008/layout/NameandTitleOrganizationalChart"/>
    <dgm:cxn modelId="{59156819-DD50-4F5E-BF09-7A1EDE4E8D7E}" type="presParOf" srcId="{F726A15E-58E7-4F18-95DF-8A0848BD7F53}" destId="{72D1F4EE-AFD6-45D2-9BDB-4144547B077D}" srcOrd="2" destOrd="0" presId="urn:microsoft.com/office/officeart/2008/layout/NameandTitleOrganizationalChart"/>
    <dgm:cxn modelId="{5C79F9B0-594B-44AB-B105-F02FD97889A7}" type="presParOf" srcId="{DD17FB8C-C258-4EF5-981C-2DD21700457C}" destId="{83FF82DB-B93B-426A-95EA-60E9C2AC6361}" srcOrd="1" destOrd="0" presId="urn:microsoft.com/office/officeart/2008/layout/NameandTitleOrganizationalChart"/>
    <dgm:cxn modelId="{10C2E4E2-F66D-4205-A6A4-FC8EAA3D0684}" type="presParOf" srcId="{83FF82DB-B93B-426A-95EA-60E9C2AC6361}" destId="{196C4B2C-93D6-4B39-85BA-A625AE0BB9FC}" srcOrd="0" destOrd="0" presId="urn:microsoft.com/office/officeart/2008/layout/NameandTitleOrganizationalChart"/>
    <dgm:cxn modelId="{DD1E9075-1D33-42C7-B6BA-2F30CD205DF5}" type="presParOf" srcId="{83FF82DB-B93B-426A-95EA-60E9C2AC6361}" destId="{E7085E8B-12A5-4F9E-8E5A-92D9992F5F4C}" srcOrd="1" destOrd="0" presId="urn:microsoft.com/office/officeart/2008/layout/NameandTitleOrganizationalChart"/>
    <dgm:cxn modelId="{DF32B06E-BAF9-420B-864E-548F005FD8FB}" type="presParOf" srcId="{E7085E8B-12A5-4F9E-8E5A-92D9992F5F4C}" destId="{C7BCD68A-94CF-467E-8BE0-E62662E33FE8}" srcOrd="0" destOrd="0" presId="urn:microsoft.com/office/officeart/2008/layout/NameandTitleOrganizationalChart"/>
    <dgm:cxn modelId="{9B80D018-ADB6-471B-839B-E9DBF01D17DE}" type="presParOf" srcId="{C7BCD68A-94CF-467E-8BE0-E62662E33FE8}" destId="{AEDE65B9-5F30-4543-84E5-9475334E67FA}" srcOrd="0" destOrd="0" presId="urn:microsoft.com/office/officeart/2008/layout/NameandTitleOrganizationalChart"/>
    <dgm:cxn modelId="{51A981FB-29B3-464A-8325-1DC003667121}" type="presParOf" srcId="{C7BCD68A-94CF-467E-8BE0-E62662E33FE8}" destId="{F299D37A-EEF9-4565-88C9-29E9E9660A44}" srcOrd="1" destOrd="0" presId="urn:microsoft.com/office/officeart/2008/layout/NameandTitleOrganizationalChart"/>
    <dgm:cxn modelId="{4F350D6E-EAD1-457A-BBD2-B240B2EA86DD}" type="presParOf" srcId="{C7BCD68A-94CF-467E-8BE0-E62662E33FE8}" destId="{8119B067-750F-4A52-B64E-C95C1D960372}" srcOrd="2" destOrd="0" presId="urn:microsoft.com/office/officeart/2008/layout/NameandTitleOrganizationalChart"/>
    <dgm:cxn modelId="{4B789338-E139-40A2-89C5-FAFAC1C70F89}" type="presParOf" srcId="{E7085E8B-12A5-4F9E-8E5A-92D9992F5F4C}" destId="{0AEE15D8-2ABF-4E47-9298-32849CFE7DAA}" srcOrd="1" destOrd="0" presId="urn:microsoft.com/office/officeart/2008/layout/NameandTitleOrganizationalChart"/>
    <dgm:cxn modelId="{E504D250-889F-46B2-BC97-195EFBFAC5BB}" type="presParOf" srcId="{0AEE15D8-2ABF-4E47-9298-32849CFE7DAA}" destId="{CB880B6E-12F1-45E8-A547-9EDC04950123}" srcOrd="0" destOrd="0" presId="urn:microsoft.com/office/officeart/2008/layout/NameandTitleOrganizationalChart"/>
    <dgm:cxn modelId="{B28BBA55-1A50-4C80-93FF-A8F8478B968B}" type="presParOf" srcId="{0AEE15D8-2ABF-4E47-9298-32849CFE7DAA}" destId="{73D25EB2-4E20-4ECE-87B0-1DAB9C553FF8}" srcOrd="1" destOrd="0" presId="urn:microsoft.com/office/officeart/2008/layout/NameandTitleOrganizationalChart"/>
    <dgm:cxn modelId="{0A4FFE2E-45F1-48E1-9B8D-2ED2A2E9848D}" type="presParOf" srcId="{73D25EB2-4E20-4ECE-87B0-1DAB9C553FF8}" destId="{0CDEB8F0-A345-423A-B92F-8FEAA22F38E0}" srcOrd="0" destOrd="0" presId="urn:microsoft.com/office/officeart/2008/layout/NameandTitleOrganizationalChart"/>
    <dgm:cxn modelId="{C0364D33-6C80-40C1-A38E-98AA62290976}" type="presParOf" srcId="{0CDEB8F0-A345-423A-B92F-8FEAA22F38E0}" destId="{E003AEE8-356C-4151-AA9A-B401F47E05CE}" srcOrd="0" destOrd="0" presId="urn:microsoft.com/office/officeart/2008/layout/NameandTitleOrganizationalChart"/>
    <dgm:cxn modelId="{3FAE6770-0C7E-404F-9CED-39596BC375BE}" type="presParOf" srcId="{0CDEB8F0-A345-423A-B92F-8FEAA22F38E0}" destId="{90E1F9F7-FA51-4A68-8861-A7C5C880C394}" srcOrd="1" destOrd="0" presId="urn:microsoft.com/office/officeart/2008/layout/NameandTitleOrganizationalChart"/>
    <dgm:cxn modelId="{402CA54A-BA31-4619-9ABD-C0FE00930A1A}" type="presParOf" srcId="{0CDEB8F0-A345-423A-B92F-8FEAA22F38E0}" destId="{4CF00C55-5C7C-44F3-B3C0-5D2DDC4972B2}" srcOrd="2" destOrd="0" presId="urn:microsoft.com/office/officeart/2008/layout/NameandTitleOrganizationalChart"/>
    <dgm:cxn modelId="{6CAA2185-F4EE-4CF4-9BD9-596BBDD5F383}" type="presParOf" srcId="{73D25EB2-4E20-4ECE-87B0-1DAB9C553FF8}" destId="{AB90AF47-D474-44E3-9DC2-96F756CF7171}" srcOrd="1" destOrd="0" presId="urn:microsoft.com/office/officeart/2008/layout/NameandTitleOrganizationalChart"/>
    <dgm:cxn modelId="{F1B9EFC6-94F9-409D-A850-70924675D157}" type="presParOf" srcId="{AB90AF47-D474-44E3-9DC2-96F756CF7171}" destId="{761A68DE-21F8-4E8F-A929-71F9A5CD6678}" srcOrd="0" destOrd="0" presId="urn:microsoft.com/office/officeart/2008/layout/NameandTitleOrganizationalChart"/>
    <dgm:cxn modelId="{88480941-4176-43D4-B14D-B993B369F25E}" type="presParOf" srcId="{AB90AF47-D474-44E3-9DC2-96F756CF7171}" destId="{B1CEEDD3-F749-4C73-B192-7B56D55BF591}" srcOrd="1" destOrd="0" presId="urn:microsoft.com/office/officeart/2008/layout/NameandTitleOrganizationalChart"/>
    <dgm:cxn modelId="{3CDB11EC-47B7-4E58-80C0-66E2A9226630}" type="presParOf" srcId="{B1CEEDD3-F749-4C73-B192-7B56D55BF591}" destId="{D1A20E29-2502-4FA9-9834-C275CFA7087B}" srcOrd="0" destOrd="0" presId="urn:microsoft.com/office/officeart/2008/layout/NameandTitleOrganizationalChart"/>
    <dgm:cxn modelId="{10C41ED4-A258-4048-AB06-653B9ABE279A}" type="presParOf" srcId="{D1A20E29-2502-4FA9-9834-C275CFA7087B}" destId="{AB40124A-169A-45AB-97A9-E1ACB3C8549B}" srcOrd="0" destOrd="0" presId="urn:microsoft.com/office/officeart/2008/layout/NameandTitleOrganizationalChart"/>
    <dgm:cxn modelId="{787CA388-C793-43E1-936B-F99E1DE819B7}" type="presParOf" srcId="{D1A20E29-2502-4FA9-9834-C275CFA7087B}" destId="{E5535A8B-1068-42AE-AD5F-C2072E4E63C2}" srcOrd="1" destOrd="0" presId="urn:microsoft.com/office/officeart/2008/layout/NameandTitleOrganizationalChart"/>
    <dgm:cxn modelId="{CEA3F6BC-9C3F-47DF-A526-099ABA85C8AA}" type="presParOf" srcId="{D1A20E29-2502-4FA9-9834-C275CFA7087B}" destId="{E7EC67CD-2736-4E18-A682-3F864582ECF4}" srcOrd="2" destOrd="0" presId="urn:microsoft.com/office/officeart/2008/layout/NameandTitleOrganizationalChart"/>
    <dgm:cxn modelId="{FAC270BA-8DC3-44F1-A3F8-78C23ECBF45C}" type="presParOf" srcId="{B1CEEDD3-F749-4C73-B192-7B56D55BF591}" destId="{0DF0A6B7-F20C-48DE-946B-60D2925255CC}" srcOrd="1" destOrd="0" presId="urn:microsoft.com/office/officeart/2008/layout/NameandTitleOrganizationalChart"/>
    <dgm:cxn modelId="{6739E30D-7738-4EC3-A8A1-E2FC7B8A74AD}" type="presParOf" srcId="{B1CEEDD3-F749-4C73-B192-7B56D55BF591}" destId="{427D1CF0-D711-4034-ADA7-69C4275D72B7}" srcOrd="2" destOrd="0" presId="urn:microsoft.com/office/officeart/2008/layout/NameandTitleOrganizationalChart"/>
    <dgm:cxn modelId="{B1B46F73-CE50-47C9-9502-1FCD4343B0E7}" type="presParOf" srcId="{73D25EB2-4E20-4ECE-87B0-1DAB9C553FF8}" destId="{A8685E35-1508-47BB-B3E9-A4EF660519FA}" srcOrd="2" destOrd="0" presId="urn:microsoft.com/office/officeart/2008/layout/NameandTitleOrganizationalChart"/>
    <dgm:cxn modelId="{3A82A427-AABB-4BC2-BC8E-592B5F9995A7}" type="presParOf" srcId="{E7085E8B-12A5-4F9E-8E5A-92D9992F5F4C}" destId="{A221B94C-9ADD-479F-B0CC-5B3906EB1E7B}" srcOrd="2" destOrd="0" presId="urn:microsoft.com/office/officeart/2008/layout/NameandTitleOrganizationalChart"/>
    <dgm:cxn modelId="{C314C833-A1BE-4560-8B34-27F64A96AA2A}" type="presParOf" srcId="{DD17FB8C-C258-4EF5-981C-2DD21700457C}" destId="{766D3224-4597-484A-8CA2-BED557DE451E}" srcOrd="2" destOrd="0" presId="urn:microsoft.com/office/officeart/2008/layout/NameandTitleOrganizationalChart"/>
    <dgm:cxn modelId="{4EAE6EE8-BA59-4176-8255-20920DE93AF9}" type="presParOf" srcId="{F5F84573-7495-4878-A38D-E70282FF3D90}" destId="{83CF94CD-9AFA-41C8-875A-E8D4E2682A9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FD663-022E-4854-A98C-7288CE9E1C58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7AAF9A4-31E3-48A9-B959-6E3F3BA0ACCD}">
      <dgm:prSet phldrT="[Text]" custT="1"/>
      <dgm:spPr/>
      <dgm:t>
        <a:bodyPr/>
        <a:lstStyle/>
        <a:p>
          <a:r>
            <a:rPr lang="sv-SE" sz="1200" dirty="0"/>
            <a:t>Marknad &amp;Evenemang</a:t>
          </a:r>
        </a:p>
      </dgm:t>
    </dgm:pt>
    <dgm:pt modelId="{0805F0E1-E231-4C6B-87F5-C38EC494CFDD}" type="parTrans" cxnId="{0F5923EC-ED40-4002-8A6F-81E887A3AF80}">
      <dgm:prSet/>
      <dgm:spPr/>
      <dgm:t>
        <a:bodyPr/>
        <a:lstStyle/>
        <a:p>
          <a:endParaRPr lang="sv-SE"/>
        </a:p>
      </dgm:t>
    </dgm:pt>
    <dgm:pt modelId="{A86FDADC-858F-4B93-8529-5D9980F49A8C}" type="sibTrans" cxnId="{0F5923EC-ED40-4002-8A6F-81E887A3AF80}">
      <dgm:prSet/>
      <dgm:spPr/>
      <dgm:t>
        <a:bodyPr/>
        <a:lstStyle/>
        <a:p>
          <a:endParaRPr lang="sv-SE"/>
        </a:p>
      </dgm:t>
    </dgm:pt>
    <dgm:pt modelId="{EB93B3EB-1F35-4F16-943F-00D20AABE0F3}">
      <dgm:prSet/>
      <dgm:spPr/>
      <dgm:t>
        <a:bodyPr/>
        <a:lstStyle/>
        <a:p>
          <a:r>
            <a:rPr lang="sv-SE" dirty="0"/>
            <a:t>Sponsring</a:t>
          </a:r>
        </a:p>
      </dgm:t>
    </dgm:pt>
    <dgm:pt modelId="{64478ADE-FA44-466E-8A85-971D6E5627F2}" type="parTrans" cxnId="{7F0EE34D-C081-47DC-BBAD-2019EFC9608A}">
      <dgm:prSet/>
      <dgm:spPr/>
      <dgm:t>
        <a:bodyPr/>
        <a:lstStyle/>
        <a:p>
          <a:endParaRPr lang="sv-SE"/>
        </a:p>
      </dgm:t>
    </dgm:pt>
    <dgm:pt modelId="{A4BDF245-B584-4EB9-970A-CBA6E046427B}" type="sibTrans" cxnId="{7F0EE34D-C081-47DC-BBAD-2019EFC9608A}">
      <dgm:prSet/>
      <dgm:spPr/>
      <dgm:t>
        <a:bodyPr/>
        <a:lstStyle/>
        <a:p>
          <a:pPr algn="ctr"/>
          <a:r>
            <a:rPr lang="sv-SE" dirty="0"/>
            <a:t>Arvid S</a:t>
          </a:r>
        </a:p>
      </dgm:t>
    </dgm:pt>
    <dgm:pt modelId="{816C20EA-7A0F-4869-B3E2-73DE6F81D09F}">
      <dgm:prSet/>
      <dgm:spPr/>
      <dgm:t>
        <a:bodyPr/>
        <a:lstStyle/>
        <a:p>
          <a:r>
            <a:rPr lang="sv-SE" dirty="0"/>
            <a:t>Flygfyren </a:t>
          </a:r>
          <a:r>
            <a:rPr lang="sv-SE" dirty="0" err="1"/>
            <a:t>sommarcup</a:t>
          </a:r>
          <a:endParaRPr lang="sv-SE" dirty="0"/>
        </a:p>
      </dgm:t>
    </dgm:pt>
    <dgm:pt modelId="{C6195157-BBB7-4688-8147-66DE6BE9FA66}" type="parTrans" cxnId="{A6CC10DD-E5C0-4AD6-8005-A7EE732A325A}">
      <dgm:prSet/>
      <dgm:spPr/>
      <dgm:t>
        <a:bodyPr/>
        <a:lstStyle/>
        <a:p>
          <a:endParaRPr lang="sv-SE"/>
        </a:p>
      </dgm:t>
    </dgm:pt>
    <dgm:pt modelId="{CCB58EDE-AF7E-4039-81BF-808F2CB1F71F}" type="sibTrans" cxnId="{A6CC10DD-E5C0-4AD6-8005-A7EE732A325A}">
      <dgm:prSet/>
      <dgm:spPr/>
      <dgm:t>
        <a:bodyPr/>
        <a:lstStyle/>
        <a:p>
          <a:pPr algn="ctr"/>
          <a:r>
            <a:rPr lang="sv-SE" dirty="0"/>
            <a:t>Sophie L</a:t>
          </a:r>
        </a:p>
      </dgm:t>
    </dgm:pt>
    <dgm:pt modelId="{C6251767-23EF-4AD4-99D3-0CE581E5CE17}">
      <dgm:prSet/>
      <dgm:spPr/>
      <dgm:t>
        <a:bodyPr/>
        <a:lstStyle/>
        <a:p>
          <a:r>
            <a:rPr lang="sv-SE" dirty="0"/>
            <a:t>Campus Roslagen</a:t>
          </a:r>
        </a:p>
      </dgm:t>
    </dgm:pt>
    <dgm:pt modelId="{905F9808-B8E3-4019-B4E3-B35E0A70F831}" type="parTrans" cxnId="{DAEED8C5-2D24-43CB-AD2E-E92DB06FEF7C}">
      <dgm:prSet/>
      <dgm:spPr/>
      <dgm:t>
        <a:bodyPr/>
        <a:lstStyle/>
        <a:p>
          <a:endParaRPr lang="sv-SE"/>
        </a:p>
      </dgm:t>
    </dgm:pt>
    <dgm:pt modelId="{AD970822-97F6-498E-829B-36E75818BD70}" type="sibTrans" cxnId="{DAEED8C5-2D24-43CB-AD2E-E92DB06FEF7C}">
      <dgm:prSet/>
      <dgm:spPr/>
      <dgm:t>
        <a:bodyPr/>
        <a:lstStyle/>
        <a:p>
          <a:pPr algn="ctr"/>
          <a:r>
            <a:rPr lang="sv-SE" dirty="0"/>
            <a:t>Amanda R</a:t>
          </a:r>
        </a:p>
      </dgm:t>
    </dgm:pt>
    <dgm:pt modelId="{5A363386-F152-49C3-907B-8625A99F201F}">
      <dgm:prSet/>
      <dgm:spPr/>
      <dgm:t>
        <a:bodyPr/>
        <a:lstStyle/>
        <a:p>
          <a:r>
            <a:rPr lang="sv-SE" dirty="0"/>
            <a:t>Bingo</a:t>
          </a:r>
        </a:p>
      </dgm:t>
    </dgm:pt>
    <dgm:pt modelId="{A7DA0E61-7359-4126-AB6B-4EBADA655DFA}" type="parTrans" cxnId="{FED07ECF-11A2-4E8E-980A-FE553AB4FE8A}">
      <dgm:prSet/>
      <dgm:spPr/>
      <dgm:t>
        <a:bodyPr/>
        <a:lstStyle/>
        <a:p>
          <a:endParaRPr lang="sv-SE"/>
        </a:p>
      </dgm:t>
    </dgm:pt>
    <dgm:pt modelId="{05B69ABF-193F-4E5B-8DD6-BCB204916DC6}" type="sibTrans" cxnId="{FED07ECF-11A2-4E8E-980A-FE553AB4FE8A}">
      <dgm:prSet/>
      <dgm:spPr/>
      <dgm:t>
        <a:bodyPr/>
        <a:lstStyle/>
        <a:p>
          <a:pPr algn="ctr"/>
          <a:r>
            <a:rPr lang="sv-SE" dirty="0"/>
            <a:t>Jessica A</a:t>
          </a:r>
        </a:p>
      </dgm:t>
    </dgm:pt>
    <dgm:pt modelId="{2962AF67-5F8B-45B9-9870-3C0AEEA685F7}">
      <dgm:prSet/>
      <dgm:spPr/>
      <dgm:t>
        <a:bodyPr/>
        <a:lstStyle/>
        <a:p>
          <a:r>
            <a:rPr lang="sv-SE" dirty="0"/>
            <a:t>Julmarknad</a:t>
          </a:r>
        </a:p>
      </dgm:t>
    </dgm:pt>
    <dgm:pt modelId="{8C04282A-9A4F-4D6D-8312-E16CB0907ABA}" type="parTrans" cxnId="{17FE2650-44B8-46F4-B888-AC51D2C4772E}">
      <dgm:prSet/>
      <dgm:spPr/>
      <dgm:t>
        <a:bodyPr/>
        <a:lstStyle/>
        <a:p>
          <a:endParaRPr lang="sv-SE"/>
        </a:p>
      </dgm:t>
    </dgm:pt>
    <dgm:pt modelId="{791A9776-47EE-4072-A084-A7374D33337C}" type="sibTrans" cxnId="{17FE2650-44B8-46F4-B888-AC51D2C4772E}">
      <dgm:prSet/>
      <dgm:spPr/>
      <dgm:t>
        <a:bodyPr/>
        <a:lstStyle/>
        <a:p>
          <a:pPr algn="ctr"/>
          <a:r>
            <a:rPr lang="sv-SE" dirty="0"/>
            <a:t>Sportkontor</a:t>
          </a:r>
        </a:p>
      </dgm:t>
    </dgm:pt>
    <dgm:pt modelId="{6E692BFB-C03D-431A-8E56-96EFF17C1492}" type="pres">
      <dgm:prSet presAssocID="{27FFD663-022E-4854-A98C-7288CE9E1C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981D49-5B58-48C2-A6F6-3AE97BD28E02}" type="pres">
      <dgm:prSet presAssocID="{97AAF9A4-31E3-48A9-B959-6E3F3BA0ACCD}" presName="hierRoot1" presStyleCnt="0">
        <dgm:presLayoutVars>
          <dgm:hierBranch val="init"/>
        </dgm:presLayoutVars>
      </dgm:prSet>
      <dgm:spPr/>
    </dgm:pt>
    <dgm:pt modelId="{7276F515-4A79-4316-A0E7-7ACDE73E67BF}" type="pres">
      <dgm:prSet presAssocID="{97AAF9A4-31E3-48A9-B959-6E3F3BA0ACCD}" presName="rootComposite1" presStyleCnt="0"/>
      <dgm:spPr/>
    </dgm:pt>
    <dgm:pt modelId="{5B12938B-6779-45F0-A9FB-B78CA6A8D8B2}" type="pres">
      <dgm:prSet presAssocID="{97AAF9A4-31E3-48A9-B959-6E3F3BA0ACCD}" presName="rootText1" presStyleLbl="node0" presStyleIdx="0" presStyleCnt="1" custScaleX="212294" custScaleY="189128">
        <dgm:presLayoutVars>
          <dgm:chMax/>
          <dgm:chPref val="3"/>
        </dgm:presLayoutVars>
      </dgm:prSet>
      <dgm:spPr/>
    </dgm:pt>
    <dgm:pt modelId="{F4375A75-DCF0-4498-8141-CBE2C10133C4}" type="pres">
      <dgm:prSet presAssocID="{97AAF9A4-31E3-48A9-B959-6E3F3BA0ACCD}" presName="titleText1" presStyleLbl="fgAcc0" presStyleIdx="0" presStyleCnt="1">
        <dgm:presLayoutVars>
          <dgm:chMax val="0"/>
          <dgm:chPref val="0"/>
        </dgm:presLayoutVars>
      </dgm:prSet>
      <dgm:spPr/>
    </dgm:pt>
    <dgm:pt modelId="{1B504EFC-9FC9-40BD-BEC4-3B43C8E9F993}" type="pres">
      <dgm:prSet presAssocID="{97AAF9A4-31E3-48A9-B959-6E3F3BA0ACCD}" presName="rootConnector1" presStyleLbl="node1" presStyleIdx="0" presStyleCnt="5"/>
      <dgm:spPr/>
    </dgm:pt>
    <dgm:pt modelId="{1A9C7AA5-6C88-4969-938F-80CA52AD5B30}" type="pres">
      <dgm:prSet presAssocID="{97AAF9A4-31E3-48A9-B959-6E3F3BA0ACCD}" presName="hierChild2" presStyleCnt="0"/>
      <dgm:spPr/>
    </dgm:pt>
    <dgm:pt modelId="{9F54A74C-8FF5-4030-8208-FB868E2ADF79}" type="pres">
      <dgm:prSet presAssocID="{64478ADE-FA44-466E-8A85-971D6E5627F2}" presName="Name37" presStyleLbl="parChTrans1D2" presStyleIdx="0" presStyleCnt="2"/>
      <dgm:spPr/>
    </dgm:pt>
    <dgm:pt modelId="{8B9A4F50-09D3-4BDF-BC77-CC288A6A9E5B}" type="pres">
      <dgm:prSet presAssocID="{EB93B3EB-1F35-4F16-943F-00D20AABE0F3}" presName="hierRoot2" presStyleCnt="0">
        <dgm:presLayoutVars>
          <dgm:hierBranch val="hang"/>
        </dgm:presLayoutVars>
      </dgm:prSet>
      <dgm:spPr/>
    </dgm:pt>
    <dgm:pt modelId="{DF85E0D5-B390-4B18-AF92-C0B886633335}" type="pres">
      <dgm:prSet presAssocID="{EB93B3EB-1F35-4F16-943F-00D20AABE0F3}" presName="rootComposite" presStyleCnt="0"/>
      <dgm:spPr/>
    </dgm:pt>
    <dgm:pt modelId="{FF11A446-530A-44E7-B776-B482C9EE4B53}" type="pres">
      <dgm:prSet presAssocID="{EB93B3EB-1F35-4F16-943F-00D20AABE0F3}" presName="rootText" presStyleLbl="node1" presStyleIdx="0" presStyleCnt="5">
        <dgm:presLayoutVars>
          <dgm:chMax/>
          <dgm:chPref val="3"/>
        </dgm:presLayoutVars>
      </dgm:prSet>
      <dgm:spPr/>
    </dgm:pt>
    <dgm:pt modelId="{30F939D2-9951-4711-AE9D-38C2C91C6334}" type="pres">
      <dgm:prSet presAssocID="{EB93B3EB-1F35-4F16-943F-00D20AABE0F3}" presName="titleText2" presStyleLbl="fgAcc1" presStyleIdx="0" presStyleCnt="5">
        <dgm:presLayoutVars>
          <dgm:chMax val="0"/>
          <dgm:chPref val="0"/>
        </dgm:presLayoutVars>
      </dgm:prSet>
      <dgm:spPr/>
    </dgm:pt>
    <dgm:pt modelId="{237732D5-63A0-4C98-953E-AB7C06EF55BC}" type="pres">
      <dgm:prSet presAssocID="{EB93B3EB-1F35-4F16-943F-00D20AABE0F3}" presName="rootConnector" presStyleLbl="node2" presStyleIdx="0" presStyleCnt="0"/>
      <dgm:spPr/>
    </dgm:pt>
    <dgm:pt modelId="{520CD9B1-3D82-47D9-9309-2E5E92DDB353}" type="pres">
      <dgm:prSet presAssocID="{EB93B3EB-1F35-4F16-943F-00D20AABE0F3}" presName="hierChild4" presStyleCnt="0"/>
      <dgm:spPr/>
    </dgm:pt>
    <dgm:pt modelId="{A2D5FB42-3EB6-4ABA-8ADC-A0B1D2125BBB}" type="pres">
      <dgm:prSet presAssocID="{EB93B3EB-1F35-4F16-943F-00D20AABE0F3}" presName="hierChild5" presStyleCnt="0"/>
      <dgm:spPr/>
    </dgm:pt>
    <dgm:pt modelId="{6CA1C532-9AE4-440C-88C6-4306BD74C425}" type="pres">
      <dgm:prSet presAssocID="{C6195157-BBB7-4688-8147-66DE6BE9FA66}" presName="Name37" presStyleLbl="parChTrans1D2" presStyleIdx="1" presStyleCnt="2"/>
      <dgm:spPr/>
    </dgm:pt>
    <dgm:pt modelId="{EA3E77C0-F1BF-4448-BFCC-978BEA9D59B5}" type="pres">
      <dgm:prSet presAssocID="{816C20EA-7A0F-4869-B3E2-73DE6F81D09F}" presName="hierRoot2" presStyleCnt="0">
        <dgm:presLayoutVars>
          <dgm:hierBranch val="init"/>
        </dgm:presLayoutVars>
      </dgm:prSet>
      <dgm:spPr/>
    </dgm:pt>
    <dgm:pt modelId="{D3356F00-6764-4AC9-8492-1AA7BFB66BE1}" type="pres">
      <dgm:prSet presAssocID="{816C20EA-7A0F-4869-B3E2-73DE6F81D09F}" presName="rootComposite" presStyleCnt="0"/>
      <dgm:spPr/>
    </dgm:pt>
    <dgm:pt modelId="{BBE4C9F1-8350-4118-BBF8-888C3CB6D119}" type="pres">
      <dgm:prSet presAssocID="{816C20EA-7A0F-4869-B3E2-73DE6F81D09F}" presName="rootText" presStyleLbl="node1" presStyleIdx="1" presStyleCnt="5">
        <dgm:presLayoutVars>
          <dgm:chMax/>
          <dgm:chPref val="3"/>
        </dgm:presLayoutVars>
      </dgm:prSet>
      <dgm:spPr/>
    </dgm:pt>
    <dgm:pt modelId="{BEAF1800-257E-4056-BC8A-F5FAF77CC09B}" type="pres">
      <dgm:prSet presAssocID="{816C20EA-7A0F-4869-B3E2-73DE6F81D09F}" presName="titleText2" presStyleLbl="fgAcc1" presStyleIdx="1" presStyleCnt="5">
        <dgm:presLayoutVars>
          <dgm:chMax val="0"/>
          <dgm:chPref val="0"/>
        </dgm:presLayoutVars>
      </dgm:prSet>
      <dgm:spPr/>
    </dgm:pt>
    <dgm:pt modelId="{235E9B09-5C16-4A8A-B94C-F178528DE7D1}" type="pres">
      <dgm:prSet presAssocID="{816C20EA-7A0F-4869-B3E2-73DE6F81D09F}" presName="rootConnector" presStyleLbl="node2" presStyleIdx="0" presStyleCnt="0"/>
      <dgm:spPr/>
    </dgm:pt>
    <dgm:pt modelId="{EBD0BF94-A8F8-451F-82F0-89517868978A}" type="pres">
      <dgm:prSet presAssocID="{816C20EA-7A0F-4869-B3E2-73DE6F81D09F}" presName="hierChild4" presStyleCnt="0"/>
      <dgm:spPr/>
    </dgm:pt>
    <dgm:pt modelId="{A12B9E30-9D6A-4F51-82BA-992275CBAE3F}" type="pres">
      <dgm:prSet presAssocID="{905F9808-B8E3-4019-B4E3-B35E0A70F831}" presName="Name37" presStyleLbl="parChTrans1D3" presStyleIdx="0" presStyleCnt="1"/>
      <dgm:spPr/>
    </dgm:pt>
    <dgm:pt modelId="{A9EC2B6B-AD80-4A81-8C79-50FB9A777319}" type="pres">
      <dgm:prSet presAssocID="{C6251767-23EF-4AD4-99D3-0CE581E5CE17}" presName="hierRoot2" presStyleCnt="0">
        <dgm:presLayoutVars>
          <dgm:hierBranch val="init"/>
        </dgm:presLayoutVars>
      </dgm:prSet>
      <dgm:spPr/>
    </dgm:pt>
    <dgm:pt modelId="{AA9962B5-909B-48A1-8625-2D3ABE013B94}" type="pres">
      <dgm:prSet presAssocID="{C6251767-23EF-4AD4-99D3-0CE581E5CE17}" presName="rootComposite" presStyleCnt="0"/>
      <dgm:spPr/>
    </dgm:pt>
    <dgm:pt modelId="{D9655573-4BC7-40B6-B259-DC5808B7D68A}" type="pres">
      <dgm:prSet presAssocID="{C6251767-23EF-4AD4-99D3-0CE581E5CE17}" presName="rootText" presStyleLbl="node1" presStyleIdx="2" presStyleCnt="5">
        <dgm:presLayoutVars>
          <dgm:chMax/>
          <dgm:chPref val="3"/>
        </dgm:presLayoutVars>
      </dgm:prSet>
      <dgm:spPr/>
    </dgm:pt>
    <dgm:pt modelId="{3CAE9DDD-C622-4869-BBF2-D0E0C342ACCC}" type="pres">
      <dgm:prSet presAssocID="{C6251767-23EF-4AD4-99D3-0CE581E5CE17}" presName="titleText2" presStyleLbl="fgAcc1" presStyleIdx="2" presStyleCnt="5">
        <dgm:presLayoutVars>
          <dgm:chMax val="0"/>
          <dgm:chPref val="0"/>
        </dgm:presLayoutVars>
      </dgm:prSet>
      <dgm:spPr/>
    </dgm:pt>
    <dgm:pt modelId="{C4F6540A-7A01-4517-A93E-544DE028B101}" type="pres">
      <dgm:prSet presAssocID="{C6251767-23EF-4AD4-99D3-0CE581E5CE17}" presName="rootConnector" presStyleLbl="node3" presStyleIdx="0" presStyleCnt="0"/>
      <dgm:spPr/>
    </dgm:pt>
    <dgm:pt modelId="{1D349E47-15BA-4055-B892-A8D0AC92D079}" type="pres">
      <dgm:prSet presAssocID="{C6251767-23EF-4AD4-99D3-0CE581E5CE17}" presName="hierChild4" presStyleCnt="0"/>
      <dgm:spPr/>
    </dgm:pt>
    <dgm:pt modelId="{F0EBEFDC-893C-4640-AB57-BE34E00B3662}" type="pres">
      <dgm:prSet presAssocID="{A7DA0E61-7359-4126-AB6B-4EBADA655DFA}" presName="Name37" presStyleLbl="parChTrans1D4" presStyleIdx="0" presStyleCnt="2"/>
      <dgm:spPr/>
    </dgm:pt>
    <dgm:pt modelId="{D6247BF8-B821-4558-A64A-4FFAA0FD3C28}" type="pres">
      <dgm:prSet presAssocID="{5A363386-F152-49C3-907B-8625A99F201F}" presName="hierRoot2" presStyleCnt="0">
        <dgm:presLayoutVars>
          <dgm:hierBranch val="init"/>
        </dgm:presLayoutVars>
      </dgm:prSet>
      <dgm:spPr/>
    </dgm:pt>
    <dgm:pt modelId="{6A036F2B-B3E1-46C8-B965-37759ABC3FE7}" type="pres">
      <dgm:prSet presAssocID="{5A363386-F152-49C3-907B-8625A99F201F}" presName="rootComposite" presStyleCnt="0"/>
      <dgm:spPr/>
    </dgm:pt>
    <dgm:pt modelId="{7406E9DC-157B-4073-9B76-BD7EA04AE7DA}" type="pres">
      <dgm:prSet presAssocID="{5A363386-F152-49C3-907B-8625A99F201F}" presName="rootText" presStyleLbl="node1" presStyleIdx="3" presStyleCnt="5">
        <dgm:presLayoutVars>
          <dgm:chMax/>
          <dgm:chPref val="3"/>
        </dgm:presLayoutVars>
      </dgm:prSet>
      <dgm:spPr/>
    </dgm:pt>
    <dgm:pt modelId="{CC787DAD-13AF-4DA3-B82F-F4869793C285}" type="pres">
      <dgm:prSet presAssocID="{5A363386-F152-49C3-907B-8625A99F201F}" presName="titleText2" presStyleLbl="fgAcc1" presStyleIdx="3" presStyleCnt="5">
        <dgm:presLayoutVars>
          <dgm:chMax val="0"/>
          <dgm:chPref val="0"/>
        </dgm:presLayoutVars>
      </dgm:prSet>
      <dgm:spPr/>
    </dgm:pt>
    <dgm:pt modelId="{680C3F17-50B4-438E-BEAD-3A08AD0312EC}" type="pres">
      <dgm:prSet presAssocID="{5A363386-F152-49C3-907B-8625A99F201F}" presName="rootConnector" presStyleLbl="node4" presStyleIdx="0" presStyleCnt="0"/>
      <dgm:spPr/>
    </dgm:pt>
    <dgm:pt modelId="{60F98A01-D722-45D2-B927-111406D022BF}" type="pres">
      <dgm:prSet presAssocID="{5A363386-F152-49C3-907B-8625A99F201F}" presName="hierChild4" presStyleCnt="0"/>
      <dgm:spPr/>
    </dgm:pt>
    <dgm:pt modelId="{44166922-AC10-41FE-8183-959523279E60}" type="pres">
      <dgm:prSet presAssocID="{8C04282A-9A4F-4D6D-8312-E16CB0907ABA}" presName="Name37" presStyleLbl="parChTrans1D4" presStyleIdx="1" presStyleCnt="2"/>
      <dgm:spPr/>
    </dgm:pt>
    <dgm:pt modelId="{39D2973B-16D8-482F-BC7B-1C427AEE0B8E}" type="pres">
      <dgm:prSet presAssocID="{2962AF67-5F8B-45B9-9870-3C0AEEA685F7}" presName="hierRoot2" presStyleCnt="0">
        <dgm:presLayoutVars>
          <dgm:hierBranch val="init"/>
        </dgm:presLayoutVars>
      </dgm:prSet>
      <dgm:spPr/>
    </dgm:pt>
    <dgm:pt modelId="{7F734F6A-A888-4D5A-9FB1-5186A6EE9EC1}" type="pres">
      <dgm:prSet presAssocID="{2962AF67-5F8B-45B9-9870-3C0AEEA685F7}" presName="rootComposite" presStyleCnt="0"/>
      <dgm:spPr/>
    </dgm:pt>
    <dgm:pt modelId="{4C04A96F-2E98-40BB-9F58-399DE1ADCEF8}" type="pres">
      <dgm:prSet presAssocID="{2962AF67-5F8B-45B9-9870-3C0AEEA685F7}" presName="rootText" presStyleLbl="node1" presStyleIdx="4" presStyleCnt="5">
        <dgm:presLayoutVars>
          <dgm:chMax/>
          <dgm:chPref val="3"/>
        </dgm:presLayoutVars>
      </dgm:prSet>
      <dgm:spPr/>
    </dgm:pt>
    <dgm:pt modelId="{0A2C8F45-7E34-419A-9BD4-7B4FF9551B0D}" type="pres">
      <dgm:prSet presAssocID="{2962AF67-5F8B-45B9-9870-3C0AEEA685F7}" presName="titleText2" presStyleLbl="fgAcc1" presStyleIdx="4" presStyleCnt="5">
        <dgm:presLayoutVars>
          <dgm:chMax val="0"/>
          <dgm:chPref val="0"/>
        </dgm:presLayoutVars>
      </dgm:prSet>
      <dgm:spPr/>
    </dgm:pt>
    <dgm:pt modelId="{FCE17240-11B1-49B0-A4FC-083AE33C6E29}" type="pres">
      <dgm:prSet presAssocID="{2962AF67-5F8B-45B9-9870-3C0AEEA685F7}" presName="rootConnector" presStyleLbl="node4" presStyleIdx="0" presStyleCnt="0"/>
      <dgm:spPr/>
    </dgm:pt>
    <dgm:pt modelId="{CD71CA0F-54FC-41D3-8A5C-CDDEA8BEE151}" type="pres">
      <dgm:prSet presAssocID="{2962AF67-5F8B-45B9-9870-3C0AEEA685F7}" presName="hierChild4" presStyleCnt="0"/>
      <dgm:spPr/>
    </dgm:pt>
    <dgm:pt modelId="{4225E159-52C4-4837-82F8-CC4DF586152B}" type="pres">
      <dgm:prSet presAssocID="{2962AF67-5F8B-45B9-9870-3C0AEEA685F7}" presName="hierChild5" presStyleCnt="0"/>
      <dgm:spPr/>
    </dgm:pt>
    <dgm:pt modelId="{D07D7880-1169-41F4-BA5B-EC2AEB5D8E47}" type="pres">
      <dgm:prSet presAssocID="{5A363386-F152-49C3-907B-8625A99F201F}" presName="hierChild5" presStyleCnt="0"/>
      <dgm:spPr/>
    </dgm:pt>
    <dgm:pt modelId="{50D60F65-8E0E-42C4-AB80-837650046584}" type="pres">
      <dgm:prSet presAssocID="{C6251767-23EF-4AD4-99D3-0CE581E5CE17}" presName="hierChild5" presStyleCnt="0"/>
      <dgm:spPr/>
    </dgm:pt>
    <dgm:pt modelId="{12275648-794F-40DA-9D09-DB610B20986F}" type="pres">
      <dgm:prSet presAssocID="{816C20EA-7A0F-4869-B3E2-73DE6F81D09F}" presName="hierChild5" presStyleCnt="0"/>
      <dgm:spPr/>
    </dgm:pt>
    <dgm:pt modelId="{0EB5D63C-485E-41EA-90A3-07B1E0B448B4}" type="pres">
      <dgm:prSet presAssocID="{97AAF9A4-31E3-48A9-B959-6E3F3BA0ACCD}" presName="hierChild3" presStyleCnt="0"/>
      <dgm:spPr/>
    </dgm:pt>
  </dgm:ptLst>
  <dgm:cxnLst>
    <dgm:cxn modelId="{C84FAF09-D7A5-448C-8BC6-76DD3680DD44}" type="presOf" srcId="{C6251767-23EF-4AD4-99D3-0CE581E5CE17}" destId="{D9655573-4BC7-40B6-B259-DC5808B7D68A}" srcOrd="0" destOrd="0" presId="urn:microsoft.com/office/officeart/2008/layout/NameandTitleOrganizationalChart"/>
    <dgm:cxn modelId="{4B218A18-F053-4F86-963C-9F8CE11D63D2}" type="presOf" srcId="{05B69ABF-193F-4E5B-8DD6-BCB204916DC6}" destId="{CC787DAD-13AF-4DA3-B82F-F4869793C285}" srcOrd="0" destOrd="0" presId="urn:microsoft.com/office/officeart/2008/layout/NameandTitleOrganizationalChart"/>
    <dgm:cxn modelId="{5C03E222-C910-47DA-AB7F-78877CD84D46}" type="presOf" srcId="{97AAF9A4-31E3-48A9-B959-6E3F3BA0ACCD}" destId="{5B12938B-6779-45F0-A9FB-B78CA6A8D8B2}" srcOrd="0" destOrd="0" presId="urn:microsoft.com/office/officeart/2008/layout/NameandTitleOrganizationalChart"/>
    <dgm:cxn modelId="{C4B1302E-E6D1-43C5-AEB8-84992848741C}" type="presOf" srcId="{AD970822-97F6-498E-829B-36E75818BD70}" destId="{3CAE9DDD-C622-4869-BBF2-D0E0C342ACCC}" srcOrd="0" destOrd="0" presId="urn:microsoft.com/office/officeart/2008/layout/NameandTitleOrganizationalChart"/>
    <dgm:cxn modelId="{4205B532-F188-4B9E-B4E6-960B66E797C6}" type="presOf" srcId="{A7DA0E61-7359-4126-AB6B-4EBADA655DFA}" destId="{F0EBEFDC-893C-4640-AB57-BE34E00B3662}" srcOrd="0" destOrd="0" presId="urn:microsoft.com/office/officeart/2008/layout/NameandTitleOrganizationalChart"/>
    <dgm:cxn modelId="{331E7260-7F04-4447-BE66-015F74EFCC41}" type="presOf" srcId="{97AAF9A4-31E3-48A9-B959-6E3F3BA0ACCD}" destId="{1B504EFC-9FC9-40BD-BEC4-3B43C8E9F993}" srcOrd="1" destOrd="0" presId="urn:microsoft.com/office/officeart/2008/layout/NameandTitleOrganizationalChart"/>
    <dgm:cxn modelId="{28A6C049-0AE0-4E9A-A094-8EADA8068630}" type="presOf" srcId="{2962AF67-5F8B-45B9-9870-3C0AEEA685F7}" destId="{FCE17240-11B1-49B0-A4FC-083AE33C6E29}" srcOrd="1" destOrd="0" presId="urn:microsoft.com/office/officeart/2008/layout/NameandTitleOrganizationalChart"/>
    <dgm:cxn modelId="{7F0EE34D-C081-47DC-BBAD-2019EFC9608A}" srcId="{97AAF9A4-31E3-48A9-B959-6E3F3BA0ACCD}" destId="{EB93B3EB-1F35-4F16-943F-00D20AABE0F3}" srcOrd="0" destOrd="0" parTransId="{64478ADE-FA44-466E-8A85-971D6E5627F2}" sibTransId="{A4BDF245-B584-4EB9-970A-CBA6E046427B}"/>
    <dgm:cxn modelId="{B52A0D6F-94E6-43EC-883E-1FAD314A84C2}" type="presOf" srcId="{27FFD663-022E-4854-A98C-7288CE9E1C58}" destId="{6E692BFB-C03D-431A-8E56-96EFF17C1492}" srcOrd="0" destOrd="0" presId="urn:microsoft.com/office/officeart/2008/layout/NameandTitleOrganizationalChart"/>
    <dgm:cxn modelId="{17FE2650-44B8-46F4-B888-AC51D2C4772E}" srcId="{5A363386-F152-49C3-907B-8625A99F201F}" destId="{2962AF67-5F8B-45B9-9870-3C0AEEA685F7}" srcOrd="0" destOrd="0" parTransId="{8C04282A-9A4F-4D6D-8312-E16CB0907ABA}" sibTransId="{791A9776-47EE-4072-A084-A7374D33337C}"/>
    <dgm:cxn modelId="{47848475-54C1-4D35-8BC4-102BC2EA6CE9}" type="presOf" srcId="{5A363386-F152-49C3-907B-8625A99F201F}" destId="{7406E9DC-157B-4073-9B76-BD7EA04AE7DA}" srcOrd="0" destOrd="0" presId="urn:microsoft.com/office/officeart/2008/layout/NameandTitleOrganizationalChart"/>
    <dgm:cxn modelId="{25D2A081-38EB-4833-9607-6E02D1BDCB9C}" type="presOf" srcId="{905F9808-B8E3-4019-B4E3-B35E0A70F831}" destId="{A12B9E30-9D6A-4F51-82BA-992275CBAE3F}" srcOrd="0" destOrd="0" presId="urn:microsoft.com/office/officeart/2008/layout/NameandTitleOrganizationalChart"/>
    <dgm:cxn modelId="{457EAB94-7B66-487B-813A-F792C2A67366}" type="presOf" srcId="{2962AF67-5F8B-45B9-9870-3C0AEEA685F7}" destId="{4C04A96F-2E98-40BB-9F58-399DE1ADCEF8}" srcOrd="0" destOrd="0" presId="urn:microsoft.com/office/officeart/2008/layout/NameandTitleOrganizationalChart"/>
    <dgm:cxn modelId="{29E9A5A0-B88B-49B9-AE37-AE4E7FA28754}" type="presOf" srcId="{791A9776-47EE-4072-A084-A7374D33337C}" destId="{0A2C8F45-7E34-419A-9BD4-7B4FF9551B0D}" srcOrd="0" destOrd="0" presId="urn:microsoft.com/office/officeart/2008/layout/NameandTitleOrganizationalChart"/>
    <dgm:cxn modelId="{C25FA8A0-D82E-45C7-8D28-D6A7727DC7F7}" type="presOf" srcId="{5A363386-F152-49C3-907B-8625A99F201F}" destId="{680C3F17-50B4-438E-BEAD-3A08AD0312EC}" srcOrd="1" destOrd="0" presId="urn:microsoft.com/office/officeart/2008/layout/NameandTitleOrganizationalChart"/>
    <dgm:cxn modelId="{9FF7E8AE-43B9-4465-B385-12C92D33E8AF}" type="presOf" srcId="{C6195157-BBB7-4688-8147-66DE6BE9FA66}" destId="{6CA1C532-9AE4-440C-88C6-4306BD74C425}" srcOrd="0" destOrd="0" presId="urn:microsoft.com/office/officeart/2008/layout/NameandTitleOrganizationalChart"/>
    <dgm:cxn modelId="{807AB1B4-CFE1-4F7F-905A-DBD6F321A531}" type="presOf" srcId="{CCB58EDE-AF7E-4039-81BF-808F2CB1F71F}" destId="{BEAF1800-257E-4056-BC8A-F5FAF77CC09B}" srcOrd="0" destOrd="0" presId="urn:microsoft.com/office/officeart/2008/layout/NameandTitleOrganizationalChart"/>
    <dgm:cxn modelId="{4C5A3DBC-38D1-4D3D-B6B8-EB581F6136BD}" type="presOf" srcId="{816C20EA-7A0F-4869-B3E2-73DE6F81D09F}" destId="{235E9B09-5C16-4A8A-B94C-F178528DE7D1}" srcOrd="1" destOrd="0" presId="urn:microsoft.com/office/officeart/2008/layout/NameandTitleOrganizationalChart"/>
    <dgm:cxn modelId="{0492B1BC-2D2D-46CC-B1C7-076D1A0ACAEE}" type="presOf" srcId="{64478ADE-FA44-466E-8A85-971D6E5627F2}" destId="{9F54A74C-8FF5-4030-8208-FB868E2ADF79}" srcOrd="0" destOrd="0" presId="urn:microsoft.com/office/officeart/2008/layout/NameandTitleOrganizationalChart"/>
    <dgm:cxn modelId="{A002C2BE-DF9C-4F74-BCB7-D45C43C81C46}" type="presOf" srcId="{A86FDADC-858F-4B93-8529-5D9980F49A8C}" destId="{F4375A75-DCF0-4498-8141-CBE2C10133C4}" srcOrd="0" destOrd="0" presId="urn:microsoft.com/office/officeart/2008/layout/NameandTitleOrganizationalChart"/>
    <dgm:cxn modelId="{CC44E4C3-FE82-4FF6-8D54-A38A7B103900}" type="presOf" srcId="{EB93B3EB-1F35-4F16-943F-00D20AABE0F3}" destId="{237732D5-63A0-4C98-953E-AB7C06EF55BC}" srcOrd="1" destOrd="0" presId="urn:microsoft.com/office/officeart/2008/layout/NameandTitleOrganizationalChart"/>
    <dgm:cxn modelId="{DAEED8C5-2D24-43CB-AD2E-E92DB06FEF7C}" srcId="{816C20EA-7A0F-4869-B3E2-73DE6F81D09F}" destId="{C6251767-23EF-4AD4-99D3-0CE581E5CE17}" srcOrd="0" destOrd="0" parTransId="{905F9808-B8E3-4019-B4E3-B35E0A70F831}" sibTransId="{AD970822-97F6-498E-829B-36E75818BD70}"/>
    <dgm:cxn modelId="{FED07ECF-11A2-4E8E-980A-FE553AB4FE8A}" srcId="{C6251767-23EF-4AD4-99D3-0CE581E5CE17}" destId="{5A363386-F152-49C3-907B-8625A99F201F}" srcOrd="0" destOrd="0" parTransId="{A7DA0E61-7359-4126-AB6B-4EBADA655DFA}" sibTransId="{05B69ABF-193F-4E5B-8DD6-BCB204916DC6}"/>
    <dgm:cxn modelId="{A6CC10DD-E5C0-4AD6-8005-A7EE732A325A}" srcId="{97AAF9A4-31E3-48A9-B959-6E3F3BA0ACCD}" destId="{816C20EA-7A0F-4869-B3E2-73DE6F81D09F}" srcOrd="1" destOrd="0" parTransId="{C6195157-BBB7-4688-8147-66DE6BE9FA66}" sibTransId="{CCB58EDE-AF7E-4039-81BF-808F2CB1F71F}"/>
    <dgm:cxn modelId="{0F5923EC-ED40-4002-8A6F-81E887A3AF80}" srcId="{27FFD663-022E-4854-A98C-7288CE9E1C58}" destId="{97AAF9A4-31E3-48A9-B959-6E3F3BA0ACCD}" srcOrd="0" destOrd="0" parTransId="{0805F0E1-E231-4C6B-87F5-C38EC494CFDD}" sibTransId="{A86FDADC-858F-4B93-8529-5D9980F49A8C}"/>
    <dgm:cxn modelId="{1DBBC0F4-96FB-4063-BBBC-F38DEB1C3953}" type="presOf" srcId="{C6251767-23EF-4AD4-99D3-0CE581E5CE17}" destId="{C4F6540A-7A01-4517-A93E-544DE028B101}" srcOrd="1" destOrd="0" presId="urn:microsoft.com/office/officeart/2008/layout/NameandTitleOrganizationalChart"/>
    <dgm:cxn modelId="{52ACD6F4-FB73-4A62-B666-FC0E614040F0}" type="presOf" srcId="{EB93B3EB-1F35-4F16-943F-00D20AABE0F3}" destId="{FF11A446-530A-44E7-B776-B482C9EE4B53}" srcOrd="0" destOrd="0" presId="urn:microsoft.com/office/officeart/2008/layout/NameandTitleOrganizationalChart"/>
    <dgm:cxn modelId="{97FA34F7-D33E-495D-8165-65A7C048EAB0}" type="presOf" srcId="{816C20EA-7A0F-4869-B3E2-73DE6F81D09F}" destId="{BBE4C9F1-8350-4118-BBF8-888C3CB6D119}" srcOrd="0" destOrd="0" presId="urn:microsoft.com/office/officeart/2008/layout/NameandTitleOrganizationalChart"/>
    <dgm:cxn modelId="{C97053FB-4780-4326-A33F-984D4AD4E0FC}" type="presOf" srcId="{8C04282A-9A4F-4D6D-8312-E16CB0907ABA}" destId="{44166922-AC10-41FE-8183-959523279E60}" srcOrd="0" destOrd="0" presId="urn:microsoft.com/office/officeart/2008/layout/NameandTitleOrganizationalChart"/>
    <dgm:cxn modelId="{46413CFE-BDE4-41BA-8745-885EB8C45968}" type="presOf" srcId="{A4BDF245-B584-4EB9-970A-CBA6E046427B}" destId="{30F939D2-9951-4711-AE9D-38C2C91C6334}" srcOrd="0" destOrd="0" presId="urn:microsoft.com/office/officeart/2008/layout/NameandTitleOrganizationalChart"/>
    <dgm:cxn modelId="{2232ACB9-845A-4D15-A357-E1E19BC26C44}" type="presParOf" srcId="{6E692BFB-C03D-431A-8E56-96EFF17C1492}" destId="{60981D49-5B58-48C2-A6F6-3AE97BD28E02}" srcOrd="0" destOrd="0" presId="urn:microsoft.com/office/officeart/2008/layout/NameandTitleOrganizationalChart"/>
    <dgm:cxn modelId="{E787BA5A-05F5-40C8-8F98-A572F9E5B779}" type="presParOf" srcId="{60981D49-5B58-48C2-A6F6-3AE97BD28E02}" destId="{7276F515-4A79-4316-A0E7-7ACDE73E67BF}" srcOrd="0" destOrd="0" presId="urn:microsoft.com/office/officeart/2008/layout/NameandTitleOrganizationalChart"/>
    <dgm:cxn modelId="{C0CEC954-701B-44B9-BE60-AEA9688D3F46}" type="presParOf" srcId="{7276F515-4A79-4316-A0E7-7ACDE73E67BF}" destId="{5B12938B-6779-45F0-A9FB-B78CA6A8D8B2}" srcOrd="0" destOrd="0" presId="urn:microsoft.com/office/officeart/2008/layout/NameandTitleOrganizationalChart"/>
    <dgm:cxn modelId="{407FF437-9FF4-40B3-BF9F-CA8B342E2254}" type="presParOf" srcId="{7276F515-4A79-4316-A0E7-7ACDE73E67BF}" destId="{F4375A75-DCF0-4498-8141-CBE2C10133C4}" srcOrd="1" destOrd="0" presId="urn:microsoft.com/office/officeart/2008/layout/NameandTitleOrganizationalChart"/>
    <dgm:cxn modelId="{398A0D01-A075-4E28-A1DC-7560A3F47F51}" type="presParOf" srcId="{7276F515-4A79-4316-A0E7-7ACDE73E67BF}" destId="{1B504EFC-9FC9-40BD-BEC4-3B43C8E9F993}" srcOrd="2" destOrd="0" presId="urn:microsoft.com/office/officeart/2008/layout/NameandTitleOrganizationalChart"/>
    <dgm:cxn modelId="{789C2933-60F4-4C5A-9F7A-A64ADA07D589}" type="presParOf" srcId="{60981D49-5B58-48C2-A6F6-3AE97BD28E02}" destId="{1A9C7AA5-6C88-4969-938F-80CA52AD5B30}" srcOrd="1" destOrd="0" presId="urn:microsoft.com/office/officeart/2008/layout/NameandTitleOrganizationalChart"/>
    <dgm:cxn modelId="{28FEDFB4-9A87-4206-A7A3-50EE6614F69C}" type="presParOf" srcId="{1A9C7AA5-6C88-4969-938F-80CA52AD5B30}" destId="{9F54A74C-8FF5-4030-8208-FB868E2ADF79}" srcOrd="0" destOrd="0" presId="urn:microsoft.com/office/officeart/2008/layout/NameandTitleOrganizationalChart"/>
    <dgm:cxn modelId="{18AD2A62-85CB-42A2-B018-D82D56D5ABEB}" type="presParOf" srcId="{1A9C7AA5-6C88-4969-938F-80CA52AD5B30}" destId="{8B9A4F50-09D3-4BDF-BC77-CC288A6A9E5B}" srcOrd="1" destOrd="0" presId="urn:microsoft.com/office/officeart/2008/layout/NameandTitleOrganizationalChart"/>
    <dgm:cxn modelId="{D043A384-A8B3-4E15-8B46-646C9D767079}" type="presParOf" srcId="{8B9A4F50-09D3-4BDF-BC77-CC288A6A9E5B}" destId="{DF85E0D5-B390-4B18-AF92-C0B886633335}" srcOrd="0" destOrd="0" presId="urn:microsoft.com/office/officeart/2008/layout/NameandTitleOrganizationalChart"/>
    <dgm:cxn modelId="{FF6DB72F-D2AC-4DC0-B25E-42137F875A12}" type="presParOf" srcId="{DF85E0D5-B390-4B18-AF92-C0B886633335}" destId="{FF11A446-530A-44E7-B776-B482C9EE4B53}" srcOrd="0" destOrd="0" presId="urn:microsoft.com/office/officeart/2008/layout/NameandTitleOrganizationalChart"/>
    <dgm:cxn modelId="{B09EC59F-0C10-41C3-8423-19A614869F9F}" type="presParOf" srcId="{DF85E0D5-B390-4B18-AF92-C0B886633335}" destId="{30F939D2-9951-4711-AE9D-38C2C91C6334}" srcOrd="1" destOrd="0" presId="urn:microsoft.com/office/officeart/2008/layout/NameandTitleOrganizationalChart"/>
    <dgm:cxn modelId="{3A8B3ECE-A8B2-4BDA-8ED3-2507D1378D25}" type="presParOf" srcId="{DF85E0D5-B390-4B18-AF92-C0B886633335}" destId="{237732D5-63A0-4C98-953E-AB7C06EF55BC}" srcOrd="2" destOrd="0" presId="urn:microsoft.com/office/officeart/2008/layout/NameandTitleOrganizationalChart"/>
    <dgm:cxn modelId="{A09D3E98-D535-42E2-BFFC-C03EB7E93ECC}" type="presParOf" srcId="{8B9A4F50-09D3-4BDF-BC77-CC288A6A9E5B}" destId="{520CD9B1-3D82-47D9-9309-2E5E92DDB353}" srcOrd="1" destOrd="0" presId="urn:microsoft.com/office/officeart/2008/layout/NameandTitleOrganizationalChart"/>
    <dgm:cxn modelId="{7FF5FA28-2422-40FF-8EA3-18F8AFBF6BAA}" type="presParOf" srcId="{8B9A4F50-09D3-4BDF-BC77-CC288A6A9E5B}" destId="{A2D5FB42-3EB6-4ABA-8ADC-A0B1D2125BBB}" srcOrd="2" destOrd="0" presId="urn:microsoft.com/office/officeart/2008/layout/NameandTitleOrganizationalChart"/>
    <dgm:cxn modelId="{C80F571A-A8AC-4304-9ABA-41542A84506B}" type="presParOf" srcId="{1A9C7AA5-6C88-4969-938F-80CA52AD5B30}" destId="{6CA1C532-9AE4-440C-88C6-4306BD74C425}" srcOrd="2" destOrd="0" presId="urn:microsoft.com/office/officeart/2008/layout/NameandTitleOrganizationalChart"/>
    <dgm:cxn modelId="{05B0AC75-6C97-4CD6-AE26-5F74ABC29F59}" type="presParOf" srcId="{1A9C7AA5-6C88-4969-938F-80CA52AD5B30}" destId="{EA3E77C0-F1BF-4448-BFCC-978BEA9D59B5}" srcOrd="3" destOrd="0" presId="urn:microsoft.com/office/officeart/2008/layout/NameandTitleOrganizationalChart"/>
    <dgm:cxn modelId="{55B007E8-1BCA-4B85-859A-59A5AC92D4F4}" type="presParOf" srcId="{EA3E77C0-F1BF-4448-BFCC-978BEA9D59B5}" destId="{D3356F00-6764-4AC9-8492-1AA7BFB66BE1}" srcOrd="0" destOrd="0" presId="urn:microsoft.com/office/officeart/2008/layout/NameandTitleOrganizationalChart"/>
    <dgm:cxn modelId="{5E91AC5D-0FEA-43C2-A5B3-2C773DA057CF}" type="presParOf" srcId="{D3356F00-6764-4AC9-8492-1AA7BFB66BE1}" destId="{BBE4C9F1-8350-4118-BBF8-888C3CB6D119}" srcOrd="0" destOrd="0" presId="urn:microsoft.com/office/officeart/2008/layout/NameandTitleOrganizationalChart"/>
    <dgm:cxn modelId="{793B9CF4-1C61-4955-B443-95AF6F19E6F8}" type="presParOf" srcId="{D3356F00-6764-4AC9-8492-1AA7BFB66BE1}" destId="{BEAF1800-257E-4056-BC8A-F5FAF77CC09B}" srcOrd="1" destOrd="0" presId="urn:microsoft.com/office/officeart/2008/layout/NameandTitleOrganizationalChart"/>
    <dgm:cxn modelId="{F1189824-5A2A-4CCA-ABA3-3B0DB541A050}" type="presParOf" srcId="{D3356F00-6764-4AC9-8492-1AA7BFB66BE1}" destId="{235E9B09-5C16-4A8A-B94C-F178528DE7D1}" srcOrd="2" destOrd="0" presId="urn:microsoft.com/office/officeart/2008/layout/NameandTitleOrganizationalChart"/>
    <dgm:cxn modelId="{CCC51DD5-2D81-4A0E-8817-3956B9A9095E}" type="presParOf" srcId="{EA3E77C0-F1BF-4448-BFCC-978BEA9D59B5}" destId="{EBD0BF94-A8F8-451F-82F0-89517868978A}" srcOrd="1" destOrd="0" presId="urn:microsoft.com/office/officeart/2008/layout/NameandTitleOrganizationalChart"/>
    <dgm:cxn modelId="{76B8A5D8-A1C4-4492-A2E9-3F960807A9B7}" type="presParOf" srcId="{EBD0BF94-A8F8-451F-82F0-89517868978A}" destId="{A12B9E30-9D6A-4F51-82BA-992275CBAE3F}" srcOrd="0" destOrd="0" presId="urn:microsoft.com/office/officeart/2008/layout/NameandTitleOrganizationalChart"/>
    <dgm:cxn modelId="{F1EAC318-CA91-42EB-B6F0-680AFB984F85}" type="presParOf" srcId="{EBD0BF94-A8F8-451F-82F0-89517868978A}" destId="{A9EC2B6B-AD80-4A81-8C79-50FB9A777319}" srcOrd="1" destOrd="0" presId="urn:microsoft.com/office/officeart/2008/layout/NameandTitleOrganizationalChart"/>
    <dgm:cxn modelId="{0F6874CB-25C3-43A2-9A23-8CC375F99723}" type="presParOf" srcId="{A9EC2B6B-AD80-4A81-8C79-50FB9A777319}" destId="{AA9962B5-909B-48A1-8625-2D3ABE013B94}" srcOrd="0" destOrd="0" presId="urn:microsoft.com/office/officeart/2008/layout/NameandTitleOrganizationalChart"/>
    <dgm:cxn modelId="{711B8DB3-38A9-400B-A9D4-E0FD0C584B1F}" type="presParOf" srcId="{AA9962B5-909B-48A1-8625-2D3ABE013B94}" destId="{D9655573-4BC7-40B6-B259-DC5808B7D68A}" srcOrd="0" destOrd="0" presId="urn:microsoft.com/office/officeart/2008/layout/NameandTitleOrganizationalChart"/>
    <dgm:cxn modelId="{C7A885F7-3371-4829-8B6D-03F973A72AAE}" type="presParOf" srcId="{AA9962B5-909B-48A1-8625-2D3ABE013B94}" destId="{3CAE9DDD-C622-4869-BBF2-D0E0C342ACCC}" srcOrd="1" destOrd="0" presId="urn:microsoft.com/office/officeart/2008/layout/NameandTitleOrganizationalChart"/>
    <dgm:cxn modelId="{DD5166FA-3700-4400-8D77-A3FCC46BD140}" type="presParOf" srcId="{AA9962B5-909B-48A1-8625-2D3ABE013B94}" destId="{C4F6540A-7A01-4517-A93E-544DE028B101}" srcOrd="2" destOrd="0" presId="urn:microsoft.com/office/officeart/2008/layout/NameandTitleOrganizationalChart"/>
    <dgm:cxn modelId="{3E6BDDC9-0454-4AED-B6F0-1B5949D19E35}" type="presParOf" srcId="{A9EC2B6B-AD80-4A81-8C79-50FB9A777319}" destId="{1D349E47-15BA-4055-B892-A8D0AC92D079}" srcOrd="1" destOrd="0" presId="urn:microsoft.com/office/officeart/2008/layout/NameandTitleOrganizationalChart"/>
    <dgm:cxn modelId="{83D03B0D-4C44-4BE6-9426-63C1989C82D5}" type="presParOf" srcId="{1D349E47-15BA-4055-B892-A8D0AC92D079}" destId="{F0EBEFDC-893C-4640-AB57-BE34E00B3662}" srcOrd="0" destOrd="0" presId="urn:microsoft.com/office/officeart/2008/layout/NameandTitleOrganizationalChart"/>
    <dgm:cxn modelId="{5ABF767D-23FE-484C-A84E-2C49CEB9DA47}" type="presParOf" srcId="{1D349E47-15BA-4055-B892-A8D0AC92D079}" destId="{D6247BF8-B821-4558-A64A-4FFAA0FD3C28}" srcOrd="1" destOrd="0" presId="urn:microsoft.com/office/officeart/2008/layout/NameandTitleOrganizationalChart"/>
    <dgm:cxn modelId="{D8BF2031-D131-4384-B128-72255105751B}" type="presParOf" srcId="{D6247BF8-B821-4558-A64A-4FFAA0FD3C28}" destId="{6A036F2B-B3E1-46C8-B965-37759ABC3FE7}" srcOrd="0" destOrd="0" presId="urn:microsoft.com/office/officeart/2008/layout/NameandTitleOrganizationalChart"/>
    <dgm:cxn modelId="{867FB5A9-6EAF-4380-8B84-557F9331AE29}" type="presParOf" srcId="{6A036F2B-B3E1-46C8-B965-37759ABC3FE7}" destId="{7406E9DC-157B-4073-9B76-BD7EA04AE7DA}" srcOrd="0" destOrd="0" presId="urn:microsoft.com/office/officeart/2008/layout/NameandTitleOrganizationalChart"/>
    <dgm:cxn modelId="{179DC670-FD14-4E41-A954-5A5FE16627EE}" type="presParOf" srcId="{6A036F2B-B3E1-46C8-B965-37759ABC3FE7}" destId="{CC787DAD-13AF-4DA3-B82F-F4869793C285}" srcOrd="1" destOrd="0" presId="urn:microsoft.com/office/officeart/2008/layout/NameandTitleOrganizationalChart"/>
    <dgm:cxn modelId="{47EDE5BA-F699-4B07-9331-0877CA9B1DC8}" type="presParOf" srcId="{6A036F2B-B3E1-46C8-B965-37759ABC3FE7}" destId="{680C3F17-50B4-438E-BEAD-3A08AD0312EC}" srcOrd="2" destOrd="0" presId="urn:microsoft.com/office/officeart/2008/layout/NameandTitleOrganizationalChart"/>
    <dgm:cxn modelId="{3D53B7D4-8114-4E59-BFE7-5132379A61AC}" type="presParOf" srcId="{D6247BF8-B821-4558-A64A-4FFAA0FD3C28}" destId="{60F98A01-D722-45D2-B927-111406D022BF}" srcOrd="1" destOrd="0" presId="urn:microsoft.com/office/officeart/2008/layout/NameandTitleOrganizationalChart"/>
    <dgm:cxn modelId="{511E190A-FAD6-4BE6-A41E-6FF7E99409F4}" type="presParOf" srcId="{60F98A01-D722-45D2-B927-111406D022BF}" destId="{44166922-AC10-41FE-8183-959523279E60}" srcOrd="0" destOrd="0" presId="urn:microsoft.com/office/officeart/2008/layout/NameandTitleOrganizationalChart"/>
    <dgm:cxn modelId="{5AC4DFB3-1634-4A3A-906A-1F4AF62FFE42}" type="presParOf" srcId="{60F98A01-D722-45D2-B927-111406D022BF}" destId="{39D2973B-16D8-482F-BC7B-1C427AEE0B8E}" srcOrd="1" destOrd="0" presId="urn:microsoft.com/office/officeart/2008/layout/NameandTitleOrganizationalChart"/>
    <dgm:cxn modelId="{EAE7AA53-CC53-4D07-A2A9-3D5BF172CD28}" type="presParOf" srcId="{39D2973B-16D8-482F-BC7B-1C427AEE0B8E}" destId="{7F734F6A-A888-4D5A-9FB1-5186A6EE9EC1}" srcOrd="0" destOrd="0" presId="urn:microsoft.com/office/officeart/2008/layout/NameandTitleOrganizationalChart"/>
    <dgm:cxn modelId="{B2E05819-5150-4811-BAC1-A8737443885A}" type="presParOf" srcId="{7F734F6A-A888-4D5A-9FB1-5186A6EE9EC1}" destId="{4C04A96F-2E98-40BB-9F58-399DE1ADCEF8}" srcOrd="0" destOrd="0" presId="urn:microsoft.com/office/officeart/2008/layout/NameandTitleOrganizationalChart"/>
    <dgm:cxn modelId="{7E9ABB36-185C-4D12-82A1-E03491E80BBF}" type="presParOf" srcId="{7F734F6A-A888-4D5A-9FB1-5186A6EE9EC1}" destId="{0A2C8F45-7E34-419A-9BD4-7B4FF9551B0D}" srcOrd="1" destOrd="0" presId="urn:microsoft.com/office/officeart/2008/layout/NameandTitleOrganizationalChart"/>
    <dgm:cxn modelId="{B7D65D98-F9BD-46B5-80C8-35C483BBEF99}" type="presParOf" srcId="{7F734F6A-A888-4D5A-9FB1-5186A6EE9EC1}" destId="{FCE17240-11B1-49B0-A4FC-083AE33C6E29}" srcOrd="2" destOrd="0" presId="urn:microsoft.com/office/officeart/2008/layout/NameandTitleOrganizationalChart"/>
    <dgm:cxn modelId="{B162FC97-E2B4-4810-8ABB-1632988CA935}" type="presParOf" srcId="{39D2973B-16D8-482F-BC7B-1C427AEE0B8E}" destId="{CD71CA0F-54FC-41D3-8A5C-CDDEA8BEE151}" srcOrd="1" destOrd="0" presId="urn:microsoft.com/office/officeart/2008/layout/NameandTitleOrganizationalChart"/>
    <dgm:cxn modelId="{92EE391A-B33F-47D7-9C6B-B989344956AE}" type="presParOf" srcId="{39D2973B-16D8-482F-BC7B-1C427AEE0B8E}" destId="{4225E159-52C4-4837-82F8-CC4DF586152B}" srcOrd="2" destOrd="0" presId="urn:microsoft.com/office/officeart/2008/layout/NameandTitleOrganizationalChart"/>
    <dgm:cxn modelId="{6A80DB0D-0262-4BD8-A22C-2A95F8A71558}" type="presParOf" srcId="{D6247BF8-B821-4558-A64A-4FFAA0FD3C28}" destId="{D07D7880-1169-41F4-BA5B-EC2AEB5D8E47}" srcOrd="2" destOrd="0" presId="urn:microsoft.com/office/officeart/2008/layout/NameandTitleOrganizationalChart"/>
    <dgm:cxn modelId="{017E8170-2D88-4180-845B-9E70A6BB18A9}" type="presParOf" srcId="{A9EC2B6B-AD80-4A81-8C79-50FB9A777319}" destId="{50D60F65-8E0E-42C4-AB80-837650046584}" srcOrd="2" destOrd="0" presId="urn:microsoft.com/office/officeart/2008/layout/NameandTitleOrganizationalChart"/>
    <dgm:cxn modelId="{A8829F09-C4C3-40E4-861B-DF1E3D3698FA}" type="presParOf" srcId="{EA3E77C0-F1BF-4448-BFCC-978BEA9D59B5}" destId="{12275648-794F-40DA-9D09-DB610B20986F}" srcOrd="2" destOrd="0" presId="urn:microsoft.com/office/officeart/2008/layout/NameandTitleOrganizationalChart"/>
    <dgm:cxn modelId="{D498BCEE-C0D6-453A-A935-064F0360ECE9}" type="presParOf" srcId="{60981D49-5B58-48C2-A6F6-3AE97BD28E02}" destId="{0EB5D63C-485E-41EA-90A3-07B1E0B448B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FFD663-022E-4854-A98C-7288CE9E1C58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5708530-9A5F-44A6-8E55-897AC3088667}">
      <dgm:prSet phldrT="[Text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sv-SE" sz="1200" dirty="0"/>
            <a:t>Sport-och marknadschef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sv-SE" sz="1200" dirty="0"/>
            <a:t>Ledamot Styrelsen - Genomförande </a:t>
          </a:r>
        </a:p>
      </dgm:t>
    </dgm:pt>
    <dgm:pt modelId="{1880DD31-AD46-416B-8745-8F5CA10AD1DF}" type="parTrans" cxnId="{ADF35FB0-39D3-4EEC-B1D2-ADB331C8D44D}">
      <dgm:prSet/>
      <dgm:spPr/>
      <dgm:t>
        <a:bodyPr/>
        <a:lstStyle/>
        <a:p>
          <a:endParaRPr lang="sv-SE"/>
        </a:p>
      </dgm:t>
    </dgm:pt>
    <dgm:pt modelId="{B51B8E42-634B-4E7D-A30C-102D5A0724CA}" type="sibTrans" cxnId="{ADF35FB0-39D3-4EEC-B1D2-ADB331C8D44D}">
      <dgm:prSet custT="1"/>
      <dgm:spPr/>
      <dgm:t>
        <a:bodyPr/>
        <a:lstStyle/>
        <a:p>
          <a:pPr algn="ctr"/>
          <a:r>
            <a:rPr lang="sv-SE" sz="1000" dirty="0"/>
            <a:t>Tobias Lindström</a:t>
          </a:r>
        </a:p>
        <a:p>
          <a:pPr algn="ctr"/>
          <a:r>
            <a:rPr lang="sv-SE" sz="1000" dirty="0"/>
            <a:t>Lennart Lundin</a:t>
          </a:r>
        </a:p>
      </dgm:t>
    </dgm:pt>
    <dgm:pt modelId="{FB4409A1-7E9C-4811-95B0-C8709929BE59}">
      <dgm:prSet phldrT="[Text]"/>
      <dgm:spPr/>
      <dgm:t>
        <a:bodyPr/>
        <a:lstStyle/>
        <a:p>
          <a:r>
            <a:rPr lang="sv-SE" dirty="0"/>
            <a:t>Ekonomi</a:t>
          </a:r>
        </a:p>
      </dgm:t>
    </dgm:pt>
    <dgm:pt modelId="{A8B0EA47-11D8-4018-9DF1-9E41F3AF5A7D}" type="parTrans" cxnId="{56C62E19-ACA2-4342-BFEF-60EA2D625C8B}">
      <dgm:prSet/>
      <dgm:spPr/>
      <dgm:t>
        <a:bodyPr/>
        <a:lstStyle/>
        <a:p>
          <a:endParaRPr lang="sv-SE"/>
        </a:p>
      </dgm:t>
    </dgm:pt>
    <dgm:pt modelId="{4FC140A3-E0FB-4902-A8F2-522D46FD80CF}" type="sibTrans" cxnId="{56C62E19-ACA2-4342-BFEF-60EA2D625C8B}">
      <dgm:prSet custT="1"/>
      <dgm:spPr/>
      <dgm:t>
        <a:bodyPr/>
        <a:lstStyle/>
        <a:p>
          <a:pPr algn="ctr"/>
          <a:r>
            <a:rPr lang="sv-SE" sz="800" dirty="0"/>
            <a:t>Tommy Cedersved	</a:t>
          </a:r>
        </a:p>
      </dgm:t>
    </dgm:pt>
    <dgm:pt modelId="{414FD6D6-D39A-4D9F-9190-B97CE0D1302B}">
      <dgm:prSet/>
      <dgm:spPr/>
      <dgm:t>
        <a:bodyPr/>
        <a:lstStyle/>
        <a:p>
          <a:r>
            <a:rPr lang="sv-SE" dirty="0"/>
            <a:t>Fotbollsutvecklare</a:t>
          </a:r>
        </a:p>
      </dgm:t>
    </dgm:pt>
    <dgm:pt modelId="{3E010E59-9F11-4E15-BC1C-2B1D57900CBA}" type="parTrans" cxnId="{571548EC-910D-4813-91C0-FFAA6AAF7586}">
      <dgm:prSet/>
      <dgm:spPr/>
      <dgm:t>
        <a:bodyPr/>
        <a:lstStyle/>
        <a:p>
          <a:endParaRPr lang="sv-SE"/>
        </a:p>
      </dgm:t>
    </dgm:pt>
    <dgm:pt modelId="{E7FA0761-C31D-4C05-959E-D24994D7F70E}" type="sibTrans" cxnId="{571548EC-910D-4813-91C0-FFAA6AAF7586}">
      <dgm:prSet custT="1"/>
      <dgm:spPr/>
      <dgm:t>
        <a:bodyPr/>
        <a:lstStyle/>
        <a:p>
          <a:pPr algn="ctr"/>
          <a:r>
            <a:rPr lang="sv-SE" sz="800" dirty="0"/>
            <a:t>Johanna Johansson	</a:t>
          </a:r>
        </a:p>
      </dgm:t>
    </dgm:pt>
    <dgm:pt modelId="{02FDF803-B3CF-4B0C-AA54-BD6C326A2279}">
      <dgm:prSet/>
      <dgm:spPr/>
      <dgm:t>
        <a:bodyPr/>
        <a:lstStyle/>
        <a:p>
          <a:r>
            <a:rPr lang="sv-SE" dirty="0"/>
            <a:t>Föreningskonsulent</a:t>
          </a:r>
        </a:p>
      </dgm:t>
    </dgm:pt>
    <dgm:pt modelId="{7F708E78-F23F-4DBC-AB56-5A634EAAA127}" type="parTrans" cxnId="{FB462CB2-D951-457B-84FF-368CB5AF3669}">
      <dgm:prSet/>
      <dgm:spPr/>
      <dgm:t>
        <a:bodyPr/>
        <a:lstStyle/>
        <a:p>
          <a:endParaRPr lang="sv-SE"/>
        </a:p>
      </dgm:t>
    </dgm:pt>
    <dgm:pt modelId="{E1254D60-AAF3-4297-B9E0-72B20A893DBF}" type="sibTrans" cxnId="{FB462CB2-D951-457B-84FF-368CB5AF3669}">
      <dgm:prSet custT="1"/>
      <dgm:spPr/>
      <dgm:t>
        <a:bodyPr/>
        <a:lstStyle/>
        <a:p>
          <a:pPr algn="ctr"/>
          <a:r>
            <a:rPr lang="sv-SE" sz="800" dirty="0"/>
            <a:t>Tomas Einarsson</a:t>
          </a:r>
        </a:p>
      </dgm:t>
    </dgm:pt>
    <dgm:pt modelId="{6E692BFB-C03D-431A-8E56-96EFF17C1492}" type="pres">
      <dgm:prSet presAssocID="{27FFD663-022E-4854-A98C-7288CE9E1C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6AADC3-4B1E-4054-BA63-3FCCA4D6859C}" type="pres">
      <dgm:prSet presAssocID="{D5708530-9A5F-44A6-8E55-897AC3088667}" presName="hierRoot1" presStyleCnt="0">
        <dgm:presLayoutVars>
          <dgm:hierBranch val="init"/>
        </dgm:presLayoutVars>
      </dgm:prSet>
      <dgm:spPr/>
    </dgm:pt>
    <dgm:pt modelId="{8FED5321-995D-4D6A-8A3C-69F5485A1439}" type="pres">
      <dgm:prSet presAssocID="{D5708530-9A5F-44A6-8E55-897AC3088667}" presName="rootComposite1" presStyleCnt="0"/>
      <dgm:spPr/>
    </dgm:pt>
    <dgm:pt modelId="{D21D8D3E-3E3C-424D-9BA4-00C6E4D791A0}" type="pres">
      <dgm:prSet presAssocID="{D5708530-9A5F-44A6-8E55-897AC3088667}" presName="rootText1" presStyleLbl="node0" presStyleIdx="0" presStyleCnt="1" custScaleX="171160" custScaleY="103799" custLinFactNeighborX="-4597" custLinFactNeighborY="-187">
        <dgm:presLayoutVars>
          <dgm:chMax/>
          <dgm:chPref val="3"/>
        </dgm:presLayoutVars>
      </dgm:prSet>
      <dgm:spPr/>
    </dgm:pt>
    <dgm:pt modelId="{62F95438-5E00-46DF-8E86-088856499852}" type="pres">
      <dgm:prSet presAssocID="{D5708530-9A5F-44A6-8E55-897AC3088667}" presName="titleText1" presStyleLbl="fgAcc0" presStyleIdx="0" presStyleCnt="1" custScaleY="134237">
        <dgm:presLayoutVars>
          <dgm:chMax val="0"/>
          <dgm:chPref val="0"/>
        </dgm:presLayoutVars>
      </dgm:prSet>
      <dgm:spPr/>
    </dgm:pt>
    <dgm:pt modelId="{800F4CE9-22A8-4289-845A-8CC7B26EBE3C}" type="pres">
      <dgm:prSet presAssocID="{D5708530-9A5F-44A6-8E55-897AC3088667}" presName="rootConnector1" presStyleLbl="node1" presStyleIdx="0" presStyleCnt="3"/>
      <dgm:spPr/>
    </dgm:pt>
    <dgm:pt modelId="{8DB79079-82E2-4D07-A705-0E3F18B99664}" type="pres">
      <dgm:prSet presAssocID="{D5708530-9A5F-44A6-8E55-897AC3088667}" presName="hierChild2" presStyleCnt="0"/>
      <dgm:spPr/>
    </dgm:pt>
    <dgm:pt modelId="{73AFC54C-3B07-4810-AE1B-369F4CB72578}" type="pres">
      <dgm:prSet presAssocID="{A8B0EA47-11D8-4018-9DF1-9E41F3AF5A7D}" presName="Name37" presStyleLbl="parChTrans1D2" presStyleIdx="0" presStyleCnt="3"/>
      <dgm:spPr/>
    </dgm:pt>
    <dgm:pt modelId="{D22F5F6C-1CD9-42FA-8B14-8C954A8ECF69}" type="pres">
      <dgm:prSet presAssocID="{FB4409A1-7E9C-4811-95B0-C8709929BE59}" presName="hierRoot2" presStyleCnt="0">
        <dgm:presLayoutVars>
          <dgm:hierBranch val="init"/>
        </dgm:presLayoutVars>
      </dgm:prSet>
      <dgm:spPr/>
    </dgm:pt>
    <dgm:pt modelId="{7117201E-F96C-42F1-9C31-67DA1E712817}" type="pres">
      <dgm:prSet presAssocID="{FB4409A1-7E9C-4811-95B0-C8709929BE59}" presName="rootComposite" presStyleCnt="0"/>
      <dgm:spPr/>
    </dgm:pt>
    <dgm:pt modelId="{7021F95E-DE2F-4030-84F1-DEFE1D2A7A0C}" type="pres">
      <dgm:prSet presAssocID="{FB4409A1-7E9C-4811-95B0-C8709929BE59}" presName="rootText" presStyleLbl="node1" presStyleIdx="0" presStyleCnt="3">
        <dgm:presLayoutVars>
          <dgm:chMax/>
          <dgm:chPref val="3"/>
        </dgm:presLayoutVars>
      </dgm:prSet>
      <dgm:spPr/>
    </dgm:pt>
    <dgm:pt modelId="{BA8EA306-71BB-4FF4-AA68-1CA80187546C}" type="pres">
      <dgm:prSet presAssocID="{FB4409A1-7E9C-4811-95B0-C8709929BE59}" presName="titleText2" presStyleLbl="fgAcc1" presStyleIdx="0" presStyleCnt="3">
        <dgm:presLayoutVars>
          <dgm:chMax val="0"/>
          <dgm:chPref val="0"/>
        </dgm:presLayoutVars>
      </dgm:prSet>
      <dgm:spPr/>
    </dgm:pt>
    <dgm:pt modelId="{8B170C15-296A-4E81-A268-B63E71DF8599}" type="pres">
      <dgm:prSet presAssocID="{FB4409A1-7E9C-4811-95B0-C8709929BE59}" presName="rootConnector" presStyleLbl="node2" presStyleIdx="0" presStyleCnt="0"/>
      <dgm:spPr/>
    </dgm:pt>
    <dgm:pt modelId="{6787D72D-F756-40A7-9B46-1DC4DFB5C565}" type="pres">
      <dgm:prSet presAssocID="{FB4409A1-7E9C-4811-95B0-C8709929BE59}" presName="hierChild4" presStyleCnt="0"/>
      <dgm:spPr/>
    </dgm:pt>
    <dgm:pt modelId="{5F51C0AD-F59C-4FE6-BA12-25D633E236CA}" type="pres">
      <dgm:prSet presAssocID="{FB4409A1-7E9C-4811-95B0-C8709929BE59}" presName="hierChild5" presStyleCnt="0"/>
      <dgm:spPr/>
    </dgm:pt>
    <dgm:pt modelId="{FE0BDF50-6398-425B-9D7C-D8D07ADA9331}" type="pres">
      <dgm:prSet presAssocID="{3E010E59-9F11-4E15-BC1C-2B1D57900CBA}" presName="Name37" presStyleLbl="parChTrans1D2" presStyleIdx="1" presStyleCnt="3"/>
      <dgm:spPr/>
    </dgm:pt>
    <dgm:pt modelId="{BF142BE0-A86B-4369-9DB9-68D88C8F69A4}" type="pres">
      <dgm:prSet presAssocID="{414FD6D6-D39A-4D9F-9190-B97CE0D1302B}" presName="hierRoot2" presStyleCnt="0">
        <dgm:presLayoutVars>
          <dgm:hierBranch val="init"/>
        </dgm:presLayoutVars>
      </dgm:prSet>
      <dgm:spPr/>
    </dgm:pt>
    <dgm:pt modelId="{9DE3D52C-FDB9-4CED-B753-3B2710E6C81F}" type="pres">
      <dgm:prSet presAssocID="{414FD6D6-D39A-4D9F-9190-B97CE0D1302B}" presName="rootComposite" presStyleCnt="0"/>
      <dgm:spPr/>
    </dgm:pt>
    <dgm:pt modelId="{D76E0232-DE9B-4092-8016-23347800CE66}" type="pres">
      <dgm:prSet presAssocID="{414FD6D6-D39A-4D9F-9190-B97CE0D1302B}" presName="rootText" presStyleLbl="node1" presStyleIdx="1" presStyleCnt="3">
        <dgm:presLayoutVars>
          <dgm:chMax/>
          <dgm:chPref val="3"/>
        </dgm:presLayoutVars>
      </dgm:prSet>
      <dgm:spPr/>
    </dgm:pt>
    <dgm:pt modelId="{821A8FCF-1ACA-49D5-A2F8-53AF7F725934}" type="pres">
      <dgm:prSet presAssocID="{414FD6D6-D39A-4D9F-9190-B97CE0D1302B}" presName="titleText2" presStyleLbl="fgAcc1" presStyleIdx="1" presStyleCnt="3">
        <dgm:presLayoutVars>
          <dgm:chMax val="0"/>
          <dgm:chPref val="0"/>
        </dgm:presLayoutVars>
      </dgm:prSet>
      <dgm:spPr/>
    </dgm:pt>
    <dgm:pt modelId="{40105231-3366-42C0-9E27-3387036AEE06}" type="pres">
      <dgm:prSet presAssocID="{414FD6D6-D39A-4D9F-9190-B97CE0D1302B}" presName="rootConnector" presStyleLbl="node2" presStyleIdx="0" presStyleCnt="0"/>
      <dgm:spPr/>
    </dgm:pt>
    <dgm:pt modelId="{3DA116BF-3376-41FA-8644-37625E4C3FEC}" type="pres">
      <dgm:prSet presAssocID="{414FD6D6-D39A-4D9F-9190-B97CE0D1302B}" presName="hierChild4" presStyleCnt="0"/>
      <dgm:spPr/>
    </dgm:pt>
    <dgm:pt modelId="{1718439B-B983-43D8-B82E-225A60052739}" type="pres">
      <dgm:prSet presAssocID="{414FD6D6-D39A-4D9F-9190-B97CE0D1302B}" presName="hierChild5" presStyleCnt="0"/>
      <dgm:spPr/>
    </dgm:pt>
    <dgm:pt modelId="{90DD2F59-51AD-450C-9092-75CFFF2AD176}" type="pres">
      <dgm:prSet presAssocID="{7F708E78-F23F-4DBC-AB56-5A634EAAA127}" presName="Name37" presStyleLbl="parChTrans1D2" presStyleIdx="2" presStyleCnt="3"/>
      <dgm:spPr/>
    </dgm:pt>
    <dgm:pt modelId="{2F889E48-F10D-4514-ABBB-6906F48D38D9}" type="pres">
      <dgm:prSet presAssocID="{02FDF803-B3CF-4B0C-AA54-BD6C326A2279}" presName="hierRoot2" presStyleCnt="0">
        <dgm:presLayoutVars>
          <dgm:hierBranch val="init"/>
        </dgm:presLayoutVars>
      </dgm:prSet>
      <dgm:spPr/>
    </dgm:pt>
    <dgm:pt modelId="{A7BCC380-D95C-4C9F-BA91-6EEBCFF6586A}" type="pres">
      <dgm:prSet presAssocID="{02FDF803-B3CF-4B0C-AA54-BD6C326A2279}" presName="rootComposite" presStyleCnt="0"/>
      <dgm:spPr/>
    </dgm:pt>
    <dgm:pt modelId="{87C654F4-4FF8-4341-AF9F-D108F8EBE4B5}" type="pres">
      <dgm:prSet presAssocID="{02FDF803-B3CF-4B0C-AA54-BD6C326A2279}" presName="rootText" presStyleLbl="node1" presStyleIdx="2" presStyleCnt="3">
        <dgm:presLayoutVars>
          <dgm:chMax/>
          <dgm:chPref val="3"/>
        </dgm:presLayoutVars>
      </dgm:prSet>
      <dgm:spPr/>
    </dgm:pt>
    <dgm:pt modelId="{F5B2D332-07DB-459B-B66E-3715D361A05E}" type="pres">
      <dgm:prSet presAssocID="{02FDF803-B3CF-4B0C-AA54-BD6C326A2279}" presName="titleText2" presStyleLbl="fgAcc1" presStyleIdx="2" presStyleCnt="3">
        <dgm:presLayoutVars>
          <dgm:chMax val="0"/>
          <dgm:chPref val="0"/>
        </dgm:presLayoutVars>
      </dgm:prSet>
      <dgm:spPr/>
    </dgm:pt>
    <dgm:pt modelId="{CF3AB8F9-E40B-41B6-B308-E8E9996378EF}" type="pres">
      <dgm:prSet presAssocID="{02FDF803-B3CF-4B0C-AA54-BD6C326A2279}" presName="rootConnector" presStyleLbl="node2" presStyleIdx="0" presStyleCnt="0"/>
      <dgm:spPr/>
    </dgm:pt>
    <dgm:pt modelId="{442D4F1B-32CB-4752-AFED-9D1D0EB407D8}" type="pres">
      <dgm:prSet presAssocID="{02FDF803-B3CF-4B0C-AA54-BD6C326A2279}" presName="hierChild4" presStyleCnt="0"/>
      <dgm:spPr/>
    </dgm:pt>
    <dgm:pt modelId="{4961791A-FB40-4719-91D0-351BA1F20DC3}" type="pres">
      <dgm:prSet presAssocID="{02FDF803-B3CF-4B0C-AA54-BD6C326A2279}" presName="hierChild5" presStyleCnt="0"/>
      <dgm:spPr/>
    </dgm:pt>
    <dgm:pt modelId="{F748E82C-E60B-4852-A9E1-47F1ED3E8C2C}" type="pres">
      <dgm:prSet presAssocID="{D5708530-9A5F-44A6-8E55-897AC3088667}" presName="hierChild3" presStyleCnt="0"/>
      <dgm:spPr/>
    </dgm:pt>
  </dgm:ptLst>
  <dgm:cxnLst>
    <dgm:cxn modelId="{F9B58406-693B-4B4E-8195-267C6D9D51EC}" type="presOf" srcId="{A8B0EA47-11D8-4018-9DF1-9E41F3AF5A7D}" destId="{73AFC54C-3B07-4810-AE1B-369F4CB72578}" srcOrd="0" destOrd="0" presId="urn:microsoft.com/office/officeart/2008/layout/NameandTitleOrganizationalChart"/>
    <dgm:cxn modelId="{606F3518-9B6A-4230-93EE-B75A46349460}" type="presOf" srcId="{414FD6D6-D39A-4D9F-9190-B97CE0D1302B}" destId="{40105231-3366-42C0-9E27-3387036AEE06}" srcOrd="1" destOrd="0" presId="urn:microsoft.com/office/officeart/2008/layout/NameandTitleOrganizationalChart"/>
    <dgm:cxn modelId="{56C62E19-ACA2-4342-BFEF-60EA2D625C8B}" srcId="{D5708530-9A5F-44A6-8E55-897AC3088667}" destId="{FB4409A1-7E9C-4811-95B0-C8709929BE59}" srcOrd="0" destOrd="0" parTransId="{A8B0EA47-11D8-4018-9DF1-9E41F3AF5A7D}" sibTransId="{4FC140A3-E0FB-4902-A8F2-522D46FD80CF}"/>
    <dgm:cxn modelId="{975D203F-C29E-48A6-BB90-E18334A490D2}" type="presOf" srcId="{02FDF803-B3CF-4B0C-AA54-BD6C326A2279}" destId="{87C654F4-4FF8-4341-AF9F-D108F8EBE4B5}" srcOrd="0" destOrd="0" presId="urn:microsoft.com/office/officeart/2008/layout/NameandTitleOrganizationalChart"/>
    <dgm:cxn modelId="{0A1C0F67-615B-4EBA-B80E-D29290CA4D13}" type="presOf" srcId="{D5708530-9A5F-44A6-8E55-897AC3088667}" destId="{800F4CE9-22A8-4289-845A-8CC7B26EBE3C}" srcOrd="1" destOrd="0" presId="urn:microsoft.com/office/officeart/2008/layout/NameandTitleOrganizationalChart"/>
    <dgm:cxn modelId="{42C57168-3847-4795-B858-C8700BB144C7}" type="presOf" srcId="{02FDF803-B3CF-4B0C-AA54-BD6C326A2279}" destId="{CF3AB8F9-E40B-41B6-B308-E8E9996378EF}" srcOrd="1" destOrd="0" presId="urn:microsoft.com/office/officeart/2008/layout/NameandTitleOrganizationalChart"/>
    <dgm:cxn modelId="{B52A0D6F-94E6-43EC-883E-1FAD314A84C2}" type="presOf" srcId="{27FFD663-022E-4854-A98C-7288CE9E1C58}" destId="{6E692BFB-C03D-431A-8E56-96EFF17C1492}" srcOrd="0" destOrd="0" presId="urn:microsoft.com/office/officeart/2008/layout/NameandTitleOrganizationalChart"/>
    <dgm:cxn modelId="{6469057F-9D8F-46E9-A3AC-6A50394230F7}" type="presOf" srcId="{D5708530-9A5F-44A6-8E55-897AC3088667}" destId="{D21D8D3E-3E3C-424D-9BA4-00C6E4D791A0}" srcOrd="0" destOrd="0" presId="urn:microsoft.com/office/officeart/2008/layout/NameandTitleOrganizationalChart"/>
    <dgm:cxn modelId="{D0B5FC83-274B-4326-868E-C24614DB55F2}" type="presOf" srcId="{4FC140A3-E0FB-4902-A8F2-522D46FD80CF}" destId="{BA8EA306-71BB-4FF4-AA68-1CA80187546C}" srcOrd="0" destOrd="0" presId="urn:microsoft.com/office/officeart/2008/layout/NameandTitleOrganizationalChart"/>
    <dgm:cxn modelId="{8B6A8487-707D-4B03-BE2C-A2A21D45C893}" type="presOf" srcId="{B51B8E42-634B-4E7D-A30C-102D5A0724CA}" destId="{62F95438-5E00-46DF-8E86-088856499852}" srcOrd="0" destOrd="0" presId="urn:microsoft.com/office/officeart/2008/layout/NameandTitleOrganizationalChart"/>
    <dgm:cxn modelId="{D7BAC094-627B-401C-854B-B8B42D162182}" type="presOf" srcId="{E1254D60-AAF3-4297-B9E0-72B20A893DBF}" destId="{F5B2D332-07DB-459B-B66E-3715D361A05E}" srcOrd="0" destOrd="0" presId="urn:microsoft.com/office/officeart/2008/layout/NameandTitleOrganizationalChart"/>
    <dgm:cxn modelId="{7A5A099A-C104-48BF-86BF-57B078F12C96}" type="presOf" srcId="{3E010E59-9F11-4E15-BC1C-2B1D57900CBA}" destId="{FE0BDF50-6398-425B-9D7C-D8D07ADA9331}" srcOrd="0" destOrd="0" presId="urn:microsoft.com/office/officeart/2008/layout/NameandTitleOrganizationalChart"/>
    <dgm:cxn modelId="{E2BA68AA-4CC6-4696-9D27-E5BA8E20CF86}" type="presOf" srcId="{7F708E78-F23F-4DBC-AB56-5A634EAAA127}" destId="{90DD2F59-51AD-450C-9092-75CFFF2AD176}" srcOrd="0" destOrd="0" presId="urn:microsoft.com/office/officeart/2008/layout/NameandTitleOrganizationalChart"/>
    <dgm:cxn modelId="{ADF35FB0-39D3-4EEC-B1D2-ADB331C8D44D}" srcId="{27FFD663-022E-4854-A98C-7288CE9E1C58}" destId="{D5708530-9A5F-44A6-8E55-897AC3088667}" srcOrd="0" destOrd="0" parTransId="{1880DD31-AD46-416B-8745-8F5CA10AD1DF}" sibTransId="{B51B8E42-634B-4E7D-A30C-102D5A0724CA}"/>
    <dgm:cxn modelId="{FB462CB2-D951-457B-84FF-368CB5AF3669}" srcId="{D5708530-9A5F-44A6-8E55-897AC3088667}" destId="{02FDF803-B3CF-4B0C-AA54-BD6C326A2279}" srcOrd="2" destOrd="0" parTransId="{7F708E78-F23F-4DBC-AB56-5A634EAAA127}" sibTransId="{E1254D60-AAF3-4297-B9E0-72B20A893DBF}"/>
    <dgm:cxn modelId="{0F3195CD-13EE-48E0-A6E7-333A9E9E41A0}" type="presOf" srcId="{FB4409A1-7E9C-4811-95B0-C8709929BE59}" destId="{7021F95E-DE2F-4030-84F1-DEFE1D2A7A0C}" srcOrd="0" destOrd="0" presId="urn:microsoft.com/office/officeart/2008/layout/NameandTitleOrganizationalChart"/>
    <dgm:cxn modelId="{BBF56BDD-EF0B-456E-B062-C9039D10FE79}" type="presOf" srcId="{FB4409A1-7E9C-4811-95B0-C8709929BE59}" destId="{8B170C15-296A-4E81-A268-B63E71DF8599}" srcOrd="1" destOrd="0" presId="urn:microsoft.com/office/officeart/2008/layout/NameandTitleOrganizationalChart"/>
    <dgm:cxn modelId="{B78F65DF-5B29-4E57-AF23-AE0FFE669EC4}" type="presOf" srcId="{E7FA0761-C31D-4C05-959E-D24994D7F70E}" destId="{821A8FCF-1ACA-49D5-A2F8-53AF7F725934}" srcOrd="0" destOrd="0" presId="urn:microsoft.com/office/officeart/2008/layout/NameandTitleOrganizationalChart"/>
    <dgm:cxn modelId="{571548EC-910D-4813-91C0-FFAA6AAF7586}" srcId="{D5708530-9A5F-44A6-8E55-897AC3088667}" destId="{414FD6D6-D39A-4D9F-9190-B97CE0D1302B}" srcOrd="1" destOrd="0" parTransId="{3E010E59-9F11-4E15-BC1C-2B1D57900CBA}" sibTransId="{E7FA0761-C31D-4C05-959E-D24994D7F70E}"/>
    <dgm:cxn modelId="{6783A0F6-C2BF-49BE-A866-BD954A8E6512}" type="presOf" srcId="{414FD6D6-D39A-4D9F-9190-B97CE0D1302B}" destId="{D76E0232-DE9B-4092-8016-23347800CE66}" srcOrd="0" destOrd="0" presId="urn:microsoft.com/office/officeart/2008/layout/NameandTitleOrganizationalChart"/>
    <dgm:cxn modelId="{CAAA8591-3993-41E3-AE9E-E49B9A6C68E9}" type="presParOf" srcId="{6E692BFB-C03D-431A-8E56-96EFF17C1492}" destId="{FB6AADC3-4B1E-4054-BA63-3FCCA4D6859C}" srcOrd="0" destOrd="0" presId="urn:microsoft.com/office/officeart/2008/layout/NameandTitleOrganizationalChart"/>
    <dgm:cxn modelId="{C550F40B-5F34-488D-AEF0-45C31013358D}" type="presParOf" srcId="{FB6AADC3-4B1E-4054-BA63-3FCCA4D6859C}" destId="{8FED5321-995D-4D6A-8A3C-69F5485A1439}" srcOrd="0" destOrd="0" presId="urn:microsoft.com/office/officeart/2008/layout/NameandTitleOrganizationalChart"/>
    <dgm:cxn modelId="{91E9F043-E5E9-49FA-A765-BBC23DEE0588}" type="presParOf" srcId="{8FED5321-995D-4D6A-8A3C-69F5485A1439}" destId="{D21D8D3E-3E3C-424D-9BA4-00C6E4D791A0}" srcOrd="0" destOrd="0" presId="urn:microsoft.com/office/officeart/2008/layout/NameandTitleOrganizationalChart"/>
    <dgm:cxn modelId="{AA616764-C625-48ED-BAF3-9CDB2E506294}" type="presParOf" srcId="{8FED5321-995D-4D6A-8A3C-69F5485A1439}" destId="{62F95438-5E00-46DF-8E86-088856499852}" srcOrd="1" destOrd="0" presId="urn:microsoft.com/office/officeart/2008/layout/NameandTitleOrganizationalChart"/>
    <dgm:cxn modelId="{F7F55E19-B90B-49B6-8A03-C16A8827F27B}" type="presParOf" srcId="{8FED5321-995D-4D6A-8A3C-69F5485A1439}" destId="{800F4CE9-22A8-4289-845A-8CC7B26EBE3C}" srcOrd="2" destOrd="0" presId="urn:microsoft.com/office/officeart/2008/layout/NameandTitleOrganizationalChart"/>
    <dgm:cxn modelId="{809763B1-C0C5-4165-9097-D6FAC67F1855}" type="presParOf" srcId="{FB6AADC3-4B1E-4054-BA63-3FCCA4D6859C}" destId="{8DB79079-82E2-4D07-A705-0E3F18B99664}" srcOrd="1" destOrd="0" presId="urn:microsoft.com/office/officeart/2008/layout/NameandTitleOrganizationalChart"/>
    <dgm:cxn modelId="{E628D565-025B-49A1-A160-08A0F769FAC2}" type="presParOf" srcId="{8DB79079-82E2-4D07-A705-0E3F18B99664}" destId="{73AFC54C-3B07-4810-AE1B-369F4CB72578}" srcOrd="0" destOrd="0" presId="urn:microsoft.com/office/officeart/2008/layout/NameandTitleOrganizationalChart"/>
    <dgm:cxn modelId="{D24E81EC-6FE3-4C0A-829D-372113849725}" type="presParOf" srcId="{8DB79079-82E2-4D07-A705-0E3F18B99664}" destId="{D22F5F6C-1CD9-42FA-8B14-8C954A8ECF69}" srcOrd="1" destOrd="0" presId="urn:microsoft.com/office/officeart/2008/layout/NameandTitleOrganizationalChart"/>
    <dgm:cxn modelId="{874BBC08-7979-40A5-9C29-15147EE5D741}" type="presParOf" srcId="{D22F5F6C-1CD9-42FA-8B14-8C954A8ECF69}" destId="{7117201E-F96C-42F1-9C31-67DA1E712817}" srcOrd="0" destOrd="0" presId="urn:microsoft.com/office/officeart/2008/layout/NameandTitleOrganizationalChart"/>
    <dgm:cxn modelId="{93E363E7-04DD-4718-8749-F14FB23490C6}" type="presParOf" srcId="{7117201E-F96C-42F1-9C31-67DA1E712817}" destId="{7021F95E-DE2F-4030-84F1-DEFE1D2A7A0C}" srcOrd="0" destOrd="0" presId="urn:microsoft.com/office/officeart/2008/layout/NameandTitleOrganizationalChart"/>
    <dgm:cxn modelId="{2C2FD2D8-0EEE-40ED-9B9C-917A02C535E1}" type="presParOf" srcId="{7117201E-F96C-42F1-9C31-67DA1E712817}" destId="{BA8EA306-71BB-4FF4-AA68-1CA80187546C}" srcOrd="1" destOrd="0" presId="urn:microsoft.com/office/officeart/2008/layout/NameandTitleOrganizationalChart"/>
    <dgm:cxn modelId="{BE13CF7A-B807-4334-9A5E-94AA62F911FC}" type="presParOf" srcId="{7117201E-F96C-42F1-9C31-67DA1E712817}" destId="{8B170C15-296A-4E81-A268-B63E71DF8599}" srcOrd="2" destOrd="0" presId="urn:microsoft.com/office/officeart/2008/layout/NameandTitleOrganizationalChart"/>
    <dgm:cxn modelId="{69876253-B824-495C-B79B-D3A035195FB4}" type="presParOf" srcId="{D22F5F6C-1CD9-42FA-8B14-8C954A8ECF69}" destId="{6787D72D-F756-40A7-9B46-1DC4DFB5C565}" srcOrd="1" destOrd="0" presId="urn:microsoft.com/office/officeart/2008/layout/NameandTitleOrganizationalChart"/>
    <dgm:cxn modelId="{D66E2900-B570-4D3C-A627-CAF8477678AA}" type="presParOf" srcId="{D22F5F6C-1CD9-42FA-8B14-8C954A8ECF69}" destId="{5F51C0AD-F59C-4FE6-BA12-25D633E236CA}" srcOrd="2" destOrd="0" presId="urn:microsoft.com/office/officeart/2008/layout/NameandTitleOrganizationalChart"/>
    <dgm:cxn modelId="{0DA28C65-218F-4968-9617-9311EABC5B49}" type="presParOf" srcId="{8DB79079-82E2-4D07-A705-0E3F18B99664}" destId="{FE0BDF50-6398-425B-9D7C-D8D07ADA9331}" srcOrd="2" destOrd="0" presId="urn:microsoft.com/office/officeart/2008/layout/NameandTitleOrganizationalChart"/>
    <dgm:cxn modelId="{B9CA5E7A-0A9D-409F-8B7B-2727D0D0C999}" type="presParOf" srcId="{8DB79079-82E2-4D07-A705-0E3F18B99664}" destId="{BF142BE0-A86B-4369-9DB9-68D88C8F69A4}" srcOrd="3" destOrd="0" presId="urn:microsoft.com/office/officeart/2008/layout/NameandTitleOrganizationalChart"/>
    <dgm:cxn modelId="{BD43742A-2A8D-4118-AB24-8EE0683396A1}" type="presParOf" srcId="{BF142BE0-A86B-4369-9DB9-68D88C8F69A4}" destId="{9DE3D52C-FDB9-4CED-B753-3B2710E6C81F}" srcOrd="0" destOrd="0" presId="urn:microsoft.com/office/officeart/2008/layout/NameandTitleOrganizationalChart"/>
    <dgm:cxn modelId="{373E35F6-BC6E-4D1B-8C09-2061F66353BA}" type="presParOf" srcId="{9DE3D52C-FDB9-4CED-B753-3B2710E6C81F}" destId="{D76E0232-DE9B-4092-8016-23347800CE66}" srcOrd="0" destOrd="0" presId="urn:microsoft.com/office/officeart/2008/layout/NameandTitleOrganizationalChart"/>
    <dgm:cxn modelId="{530D6B95-75FB-440D-A744-FA70FCC715AC}" type="presParOf" srcId="{9DE3D52C-FDB9-4CED-B753-3B2710E6C81F}" destId="{821A8FCF-1ACA-49D5-A2F8-53AF7F725934}" srcOrd="1" destOrd="0" presId="urn:microsoft.com/office/officeart/2008/layout/NameandTitleOrganizationalChart"/>
    <dgm:cxn modelId="{139E78F0-5FD0-49F0-96F4-B26DD0E2C57D}" type="presParOf" srcId="{9DE3D52C-FDB9-4CED-B753-3B2710E6C81F}" destId="{40105231-3366-42C0-9E27-3387036AEE06}" srcOrd="2" destOrd="0" presId="urn:microsoft.com/office/officeart/2008/layout/NameandTitleOrganizationalChart"/>
    <dgm:cxn modelId="{B9997BD8-3DF8-442E-8D34-885C7589B729}" type="presParOf" srcId="{BF142BE0-A86B-4369-9DB9-68D88C8F69A4}" destId="{3DA116BF-3376-41FA-8644-37625E4C3FEC}" srcOrd="1" destOrd="0" presId="urn:microsoft.com/office/officeart/2008/layout/NameandTitleOrganizationalChart"/>
    <dgm:cxn modelId="{E4FCD84B-9066-4875-9E49-74F1BC2DAD0E}" type="presParOf" srcId="{BF142BE0-A86B-4369-9DB9-68D88C8F69A4}" destId="{1718439B-B983-43D8-B82E-225A60052739}" srcOrd="2" destOrd="0" presId="urn:microsoft.com/office/officeart/2008/layout/NameandTitleOrganizationalChart"/>
    <dgm:cxn modelId="{2CC1FB56-4C0F-4E1C-A8C4-A4597EF80D59}" type="presParOf" srcId="{8DB79079-82E2-4D07-A705-0E3F18B99664}" destId="{90DD2F59-51AD-450C-9092-75CFFF2AD176}" srcOrd="4" destOrd="0" presId="urn:microsoft.com/office/officeart/2008/layout/NameandTitleOrganizationalChart"/>
    <dgm:cxn modelId="{CF2D1990-0266-465A-B7DE-FF78DD1E2968}" type="presParOf" srcId="{8DB79079-82E2-4D07-A705-0E3F18B99664}" destId="{2F889E48-F10D-4514-ABBB-6906F48D38D9}" srcOrd="5" destOrd="0" presId="urn:microsoft.com/office/officeart/2008/layout/NameandTitleOrganizationalChart"/>
    <dgm:cxn modelId="{0E243107-A145-42BA-91FD-C83A7FC71E06}" type="presParOf" srcId="{2F889E48-F10D-4514-ABBB-6906F48D38D9}" destId="{A7BCC380-D95C-4C9F-BA91-6EEBCFF6586A}" srcOrd="0" destOrd="0" presId="urn:microsoft.com/office/officeart/2008/layout/NameandTitleOrganizationalChart"/>
    <dgm:cxn modelId="{89A26E57-0BF2-4EF9-B1D9-592731431668}" type="presParOf" srcId="{A7BCC380-D95C-4C9F-BA91-6EEBCFF6586A}" destId="{87C654F4-4FF8-4341-AF9F-D108F8EBE4B5}" srcOrd="0" destOrd="0" presId="urn:microsoft.com/office/officeart/2008/layout/NameandTitleOrganizationalChart"/>
    <dgm:cxn modelId="{0F276BD4-B90D-4707-896E-AD8DF8D8A9E7}" type="presParOf" srcId="{A7BCC380-D95C-4C9F-BA91-6EEBCFF6586A}" destId="{F5B2D332-07DB-459B-B66E-3715D361A05E}" srcOrd="1" destOrd="0" presId="urn:microsoft.com/office/officeart/2008/layout/NameandTitleOrganizationalChart"/>
    <dgm:cxn modelId="{29A208D3-21F3-4951-B715-D7D5227C01B7}" type="presParOf" srcId="{A7BCC380-D95C-4C9F-BA91-6EEBCFF6586A}" destId="{CF3AB8F9-E40B-41B6-B308-E8E9996378EF}" srcOrd="2" destOrd="0" presId="urn:microsoft.com/office/officeart/2008/layout/NameandTitleOrganizationalChart"/>
    <dgm:cxn modelId="{41A763C6-B568-4CE3-8040-8019B6C217C5}" type="presParOf" srcId="{2F889E48-F10D-4514-ABBB-6906F48D38D9}" destId="{442D4F1B-32CB-4752-AFED-9D1D0EB407D8}" srcOrd="1" destOrd="0" presId="urn:microsoft.com/office/officeart/2008/layout/NameandTitleOrganizationalChart"/>
    <dgm:cxn modelId="{EB6E4405-16D9-46B2-A06D-35BF4E71DA98}" type="presParOf" srcId="{2F889E48-F10D-4514-ABBB-6906F48D38D9}" destId="{4961791A-FB40-4719-91D0-351BA1F20DC3}" srcOrd="2" destOrd="0" presId="urn:microsoft.com/office/officeart/2008/layout/NameandTitleOrganizationalChart"/>
    <dgm:cxn modelId="{6ECEBE8E-B9CE-4C21-8493-D3079B42D9BA}" type="presParOf" srcId="{FB6AADC3-4B1E-4054-BA63-3FCCA4D6859C}" destId="{F748E82C-E60B-4852-A9E1-47F1ED3E8C2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68DE-21F8-4E8F-A929-71F9A5CD6678}">
      <dsp:nvSpPr>
        <dsp:cNvPr id="0" name=""/>
        <dsp:cNvSpPr/>
      </dsp:nvSpPr>
      <dsp:spPr>
        <a:xfrm>
          <a:off x="6161417" y="1485248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80B6E-12F1-45E8-A547-9EDC04950123}">
      <dsp:nvSpPr>
        <dsp:cNvPr id="0" name=""/>
        <dsp:cNvSpPr/>
      </dsp:nvSpPr>
      <dsp:spPr>
        <a:xfrm>
          <a:off x="6161417" y="1076921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C4B2C-93D6-4B39-85BA-A625AE0BB9FC}">
      <dsp:nvSpPr>
        <dsp:cNvPr id="0" name=""/>
        <dsp:cNvSpPr/>
      </dsp:nvSpPr>
      <dsp:spPr>
        <a:xfrm>
          <a:off x="6161417" y="668594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B1523-037C-4A99-BDE8-0D489E8A3554}">
      <dsp:nvSpPr>
        <dsp:cNvPr id="0" name=""/>
        <dsp:cNvSpPr/>
      </dsp:nvSpPr>
      <dsp:spPr>
        <a:xfrm>
          <a:off x="4167481" y="260266"/>
          <a:ext cx="2039656" cy="14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41"/>
              </a:lnTo>
              <a:lnTo>
                <a:pt x="2039656" y="89141"/>
              </a:lnTo>
              <a:lnTo>
                <a:pt x="2039656" y="149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8E981-F976-4C96-8838-81741E563EC3}">
      <dsp:nvSpPr>
        <dsp:cNvPr id="0" name=""/>
        <dsp:cNvSpPr/>
      </dsp:nvSpPr>
      <dsp:spPr>
        <a:xfrm>
          <a:off x="5490812" y="1485248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9A875-B457-4CF1-AD19-D988141F0368}">
      <dsp:nvSpPr>
        <dsp:cNvPr id="0" name=""/>
        <dsp:cNvSpPr/>
      </dsp:nvSpPr>
      <dsp:spPr>
        <a:xfrm>
          <a:off x="5490812" y="1076921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49691-8EF4-48A6-81BA-3CC236931315}">
      <dsp:nvSpPr>
        <dsp:cNvPr id="0" name=""/>
        <dsp:cNvSpPr/>
      </dsp:nvSpPr>
      <dsp:spPr>
        <a:xfrm>
          <a:off x="4848393" y="668594"/>
          <a:ext cx="688138" cy="14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41"/>
              </a:lnTo>
              <a:lnTo>
                <a:pt x="688138" y="89141"/>
              </a:lnTo>
              <a:lnTo>
                <a:pt x="688138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25CA2-8512-45B5-A13B-AB64110D959C}">
      <dsp:nvSpPr>
        <dsp:cNvPr id="0" name=""/>
        <dsp:cNvSpPr/>
      </dsp:nvSpPr>
      <dsp:spPr>
        <a:xfrm>
          <a:off x="4820206" y="2710230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CDE2A-BE0C-49E7-B6D5-5D173299BBE2}">
      <dsp:nvSpPr>
        <dsp:cNvPr id="0" name=""/>
        <dsp:cNvSpPr/>
      </dsp:nvSpPr>
      <dsp:spPr>
        <a:xfrm>
          <a:off x="4820206" y="2301903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10273-1103-4035-914D-FB2025B0E16F}">
      <dsp:nvSpPr>
        <dsp:cNvPr id="0" name=""/>
        <dsp:cNvSpPr/>
      </dsp:nvSpPr>
      <dsp:spPr>
        <a:xfrm>
          <a:off x="4820206" y="1893576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36B6D-47E5-4FCB-8EF9-C335148F1400}">
      <dsp:nvSpPr>
        <dsp:cNvPr id="0" name=""/>
        <dsp:cNvSpPr/>
      </dsp:nvSpPr>
      <dsp:spPr>
        <a:xfrm>
          <a:off x="4820206" y="1485248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2B05D-E8AD-4154-AC3E-539FD74D90A9}">
      <dsp:nvSpPr>
        <dsp:cNvPr id="0" name=""/>
        <dsp:cNvSpPr/>
      </dsp:nvSpPr>
      <dsp:spPr>
        <a:xfrm>
          <a:off x="4820206" y="1076921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7FECC-7965-4039-A480-046CE2FC1232}">
      <dsp:nvSpPr>
        <dsp:cNvPr id="0" name=""/>
        <dsp:cNvSpPr/>
      </dsp:nvSpPr>
      <dsp:spPr>
        <a:xfrm>
          <a:off x="4802673" y="668594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141"/>
              </a:lnTo>
              <a:lnTo>
                <a:pt x="63253" y="89141"/>
              </a:lnTo>
              <a:lnTo>
                <a:pt x="63253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A502E-C4C4-46BF-A74C-0E7FDC53AA6A}">
      <dsp:nvSpPr>
        <dsp:cNvPr id="0" name=""/>
        <dsp:cNvSpPr/>
      </dsp:nvSpPr>
      <dsp:spPr>
        <a:xfrm>
          <a:off x="4066065" y="4357451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94189" y="0"/>
              </a:moveTo>
              <a:lnTo>
                <a:pt x="94189" y="89141"/>
              </a:lnTo>
              <a:lnTo>
                <a:pt x="45720" y="89141"/>
              </a:ln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4700E-5169-453F-8994-73111029C1B9}">
      <dsp:nvSpPr>
        <dsp:cNvPr id="0" name=""/>
        <dsp:cNvSpPr/>
      </dsp:nvSpPr>
      <dsp:spPr>
        <a:xfrm>
          <a:off x="4114534" y="3949123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A4D06-1039-4D5C-88C1-F98B127B13EE}">
      <dsp:nvSpPr>
        <dsp:cNvPr id="0" name=""/>
        <dsp:cNvSpPr/>
      </dsp:nvSpPr>
      <dsp:spPr>
        <a:xfrm>
          <a:off x="4114534" y="3540796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A5C55-6BED-452E-A845-A3FB64357902}">
      <dsp:nvSpPr>
        <dsp:cNvPr id="0" name=""/>
        <dsp:cNvSpPr/>
      </dsp:nvSpPr>
      <dsp:spPr>
        <a:xfrm>
          <a:off x="4114534" y="3132469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E49C8-E37A-492E-89A0-15DA6B2EC915}">
      <dsp:nvSpPr>
        <dsp:cNvPr id="0" name=""/>
        <dsp:cNvSpPr/>
      </dsp:nvSpPr>
      <dsp:spPr>
        <a:xfrm>
          <a:off x="4079467" y="2727304"/>
          <a:ext cx="91440" cy="1463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978"/>
              </a:lnTo>
              <a:lnTo>
                <a:pt x="80786" y="85978"/>
              </a:lnTo>
              <a:lnTo>
                <a:pt x="80786" y="1463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A220E-91B1-48BA-9E4E-4A89FD99641D}">
      <dsp:nvSpPr>
        <dsp:cNvPr id="0" name=""/>
        <dsp:cNvSpPr/>
      </dsp:nvSpPr>
      <dsp:spPr>
        <a:xfrm>
          <a:off x="4079467" y="2298504"/>
          <a:ext cx="91440" cy="170001"/>
        </a:xfrm>
        <a:custGeom>
          <a:avLst/>
          <a:gdLst/>
          <a:ahLst/>
          <a:cxnLst/>
          <a:rect l="0" t="0" r="0" b="0"/>
          <a:pathLst>
            <a:path>
              <a:moveTo>
                <a:pt x="55978" y="0"/>
              </a:moveTo>
              <a:lnTo>
                <a:pt x="55978" y="109614"/>
              </a:lnTo>
              <a:lnTo>
                <a:pt x="45720" y="109614"/>
              </a:lnTo>
              <a:lnTo>
                <a:pt x="45720" y="170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F840B-EABF-4528-BA9E-4E2A8FEF07E2}">
      <dsp:nvSpPr>
        <dsp:cNvPr id="0" name=""/>
        <dsp:cNvSpPr/>
      </dsp:nvSpPr>
      <dsp:spPr>
        <a:xfrm>
          <a:off x="4089725" y="1890177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70528" y="0"/>
              </a:moveTo>
              <a:lnTo>
                <a:pt x="70528" y="89141"/>
              </a:lnTo>
              <a:lnTo>
                <a:pt x="45720" y="89141"/>
              </a:ln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342BA-CC1F-4D94-A072-4C572AF08DDA}">
      <dsp:nvSpPr>
        <dsp:cNvPr id="0" name=""/>
        <dsp:cNvSpPr/>
      </dsp:nvSpPr>
      <dsp:spPr>
        <a:xfrm>
          <a:off x="4093920" y="1485248"/>
          <a:ext cx="91440" cy="146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43"/>
              </a:lnTo>
              <a:lnTo>
                <a:pt x="66333" y="85743"/>
              </a:lnTo>
              <a:lnTo>
                <a:pt x="66333" y="146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2564A-F189-4779-A851-05FD5312DD6B}">
      <dsp:nvSpPr>
        <dsp:cNvPr id="0" name=""/>
        <dsp:cNvSpPr/>
      </dsp:nvSpPr>
      <dsp:spPr>
        <a:xfrm>
          <a:off x="4093920" y="1076921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66333" y="0"/>
              </a:moveTo>
              <a:lnTo>
                <a:pt x="66333" y="89141"/>
              </a:lnTo>
              <a:lnTo>
                <a:pt x="45720" y="89141"/>
              </a:ln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D5D4A-50B5-4D07-A852-8BD2069F4C99}">
      <dsp:nvSpPr>
        <dsp:cNvPr id="0" name=""/>
        <dsp:cNvSpPr/>
      </dsp:nvSpPr>
      <dsp:spPr>
        <a:xfrm>
          <a:off x="4160254" y="668594"/>
          <a:ext cx="688138" cy="149528"/>
        </a:xfrm>
        <a:custGeom>
          <a:avLst/>
          <a:gdLst/>
          <a:ahLst/>
          <a:cxnLst/>
          <a:rect l="0" t="0" r="0" b="0"/>
          <a:pathLst>
            <a:path>
              <a:moveTo>
                <a:pt x="688138" y="0"/>
              </a:moveTo>
              <a:lnTo>
                <a:pt x="688138" y="89141"/>
              </a:lnTo>
              <a:lnTo>
                <a:pt x="0" y="89141"/>
              </a:lnTo>
              <a:lnTo>
                <a:pt x="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C71D-659A-4E7B-8A1E-34A1797F30D2}">
      <dsp:nvSpPr>
        <dsp:cNvPr id="0" name=""/>
        <dsp:cNvSpPr/>
      </dsp:nvSpPr>
      <dsp:spPr>
        <a:xfrm>
          <a:off x="4167481" y="260266"/>
          <a:ext cx="680912" cy="14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41"/>
              </a:lnTo>
              <a:lnTo>
                <a:pt x="680912" y="89141"/>
              </a:lnTo>
              <a:lnTo>
                <a:pt x="680912" y="149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F2EE0-86B5-4298-BF52-A4EE903F4810}">
      <dsp:nvSpPr>
        <dsp:cNvPr id="0" name=""/>
        <dsp:cNvSpPr/>
      </dsp:nvSpPr>
      <dsp:spPr>
        <a:xfrm>
          <a:off x="3423315" y="1076921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59659-CC2F-49BE-8F98-918BC6203987}">
      <dsp:nvSpPr>
        <dsp:cNvPr id="0" name=""/>
        <dsp:cNvSpPr/>
      </dsp:nvSpPr>
      <dsp:spPr>
        <a:xfrm>
          <a:off x="3423315" y="668594"/>
          <a:ext cx="91440" cy="149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5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79556-15F0-4B39-BE8C-75B8B4579DF2}">
      <dsp:nvSpPr>
        <dsp:cNvPr id="0" name=""/>
        <dsp:cNvSpPr/>
      </dsp:nvSpPr>
      <dsp:spPr>
        <a:xfrm>
          <a:off x="3469035" y="260266"/>
          <a:ext cx="698445" cy="149528"/>
        </a:xfrm>
        <a:custGeom>
          <a:avLst/>
          <a:gdLst/>
          <a:ahLst/>
          <a:cxnLst/>
          <a:rect l="0" t="0" r="0" b="0"/>
          <a:pathLst>
            <a:path>
              <a:moveTo>
                <a:pt x="698445" y="0"/>
              </a:moveTo>
              <a:lnTo>
                <a:pt x="698445" y="89141"/>
              </a:lnTo>
              <a:lnTo>
                <a:pt x="0" y="89141"/>
              </a:lnTo>
              <a:lnTo>
                <a:pt x="0" y="149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34F4-8DA8-4E7D-B30A-A93EBB2A39A1}">
      <dsp:nvSpPr>
        <dsp:cNvPr id="0" name=""/>
        <dsp:cNvSpPr/>
      </dsp:nvSpPr>
      <dsp:spPr>
        <a:xfrm>
          <a:off x="2798430" y="260266"/>
          <a:ext cx="1369051" cy="149528"/>
        </a:xfrm>
        <a:custGeom>
          <a:avLst/>
          <a:gdLst/>
          <a:ahLst/>
          <a:cxnLst/>
          <a:rect l="0" t="0" r="0" b="0"/>
          <a:pathLst>
            <a:path>
              <a:moveTo>
                <a:pt x="1369051" y="0"/>
              </a:moveTo>
              <a:lnTo>
                <a:pt x="1369051" y="89141"/>
              </a:lnTo>
              <a:lnTo>
                <a:pt x="0" y="89141"/>
              </a:lnTo>
              <a:lnTo>
                <a:pt x="0" y="149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23F29-A0F5-4A37-BE60-B494DE39F094}">
      <dsp:nvSpPr>
        <dsp:cNvPr id="0" name=""/>
        <dsp:cNvSpPr/>
      </dsp:nvSpPr>
      <dsp:spPr>
        <a:xfrm>
          <a:off x="2127824" y="260266"/>
          <a:ext cx="2039656" cy="149528"/>
        </a:xfrm>
        <a:custGeom>
          <a:avLst/>
          <a:gdLst/>
          <a:ahLst/>
          <a:cxnLst/>
          <a:rect l="0" t="0" r="0" b="0"/>
          <a:pathLst>
            <a:path>
              <a:moveTo>
                <a:pt x="2039656" y="0"/>
              </a:moveTo>
              <a:lnTo>
                <a:pt x="2039656" y="89141"/>
              </a:lnTo>
              <a:lnTo>
                <a:pt x="0" y="89141"/>
              </a:lnTo>
              <a:lnTo>
                <a:pt x="0" y="149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AE76E-7117-497F-A910-376C1FA28A8F}">
      <dsp:nvSpPr>
        <dsp:cNvPr id="0" name=""/>
        <dsp:cNvSpPr/>
      </dsp:nvSpPr>
      <dsp:spPr>
        <a:xfrm>
          <a:off x="3917557" y="1467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 dirty="0"/>
        </a:p>
      </dsp:txBody>
      <dsp:txXfrm>
        <a:off x="3917557" y="1467"/>
        <a:ext cx="499847" cy="258799"/>
      </dsp:txXfrm>
    </dsp:sp>
    <dsp:sp modelId="{D3834C5D-1B6F-4EB4-BFD5-61C0AA9F6299}">
      <dsp:nvSpPr>
        <dsp:cNvPr id="0" name=""/>
        <dsp:cNvSpPr/>
      </dsp:nvSpPr>
      <dsp:spPr>
        <a:xfrm>
          <a:off x="4017526" y="202755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/>
        </a:p>
      </dsp:txBody>
      <dsp:txXfrm>
        <a:off x="4017526" y="202755"/>
        <a:ext cx="449862" cy="86266"/>
      </dsp:txXfrm>
    </dsp:sp>
    <dsp:sp modelId="{0B3A3E90-E5C3-4E4D-929C-981DF58612BB}">
      <dsp:nvSpPr>
        <dsp:cNvPr id="0" name=""/>
        <dsp:cNvSpPr/>
      </dsp:nvSpPr>
      <dsp:spPr>
        <a:xfrm>
          <a:off x="1877900" y="409795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Tränarutbildare</a:t>
          </a:r>
        </a:p>
      </dsp:txBody>
      <dsp:txXfrm>
        <a:off x="1877900" y="409795"/>
        <a:ext cx="499847" cy="258799"/>
      </dsp:txXfrm>
    </dsp:sp>
    <dsp:sp modelId="{226BF6C9-2341-43C0-85FD-7D5085302B59}">
      <dsp:nvSpPr>
        <dsp:cNvPr id="0" name=""/>
        <dsp:cNvSpPr/>
      </dsp:nvSpPr>
      <dsp:spPr>
        <a:xfrm>
          <a:off x="1977870" y="611083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Nisse B </a:t>
          </a:r>
        </a:p>
      </dsp:txBody>
      <dsp:txXfrm>
        <a:off x="1977870" y="611083"/>
        <a:ext cx="449862" cy="86266"/>
      </dsp:txXfrm>
    </dsp:sp>
    <dsp:sp modelId="{D4F218B0-0B19-41E7-9DAF-827CBD6794D8}">
      <dsp:nvSpPr>
        <dsp:cNvPr id="0" name=""/>
        <dsp:cNvSpPr/>
      </dsp:nvSpPr>
      <dsp:spPr>
        <a:xfrm>
          <a:off x="2548506" y="409795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Domare</a:t>
          </a:r>
        </a:p>
      </dsp:txBody>
      <dsp:txXfrm>
        <a:off x="2548506" y="409795"/>
        <a:ext cx="499847" cy="258799"/>
      </dsp:txXfrm>
    </dsp:sp>
    <dsp:sp modelId="{F6117600-51B5-4534-8174-FE02BB1B73E1}">
      <dsp:nvSpPr>
        <dsp:cNvPr id="0" name=""/>
        <dsp:cNvSpPr/>
      </dsp:nvSpPr>
      <dsp:spPr>
        <a:xfrm>
          <a:off x="2648475" y="611083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Vakant</a:t>
          </a:r>
        </a:p>
      </dsp:txBody>
      <dsp:txXfrm>
        <a:off x="2648475" y="611083"/>
        <a:ext cx="449862" cy="86266"/>
      </dsp:txXfrm>
    </dsp:sp>
    <dsp:sp modelId="{4C07BF45-4B54-400F-85FC-F0891D216A6B}">
      <dsp:nvSpPr>
        <dsp:cNvPr id="0" name=""/>
        <dsp:cNvSpPr/>
      </dsp:nvSpPr>
      <dsp:spPr>
        <a:xfrm>
          <a:off x="3219111" y="409795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Dam</a:t>
          </a:r>
        </a:p>
      </dsp:txBody>
      <dsp:txXfrm>
        <a:off x="3219111" y="409795"/>
        <a:ext cx="499847" cy="258799"/>
      </dsp:txXfrm>
    </dsp:sp>
    <dsp:sp modelId="{304FFB6F-1D1B-446D-A361-F2C0E0467628}">
      <dsp:nvSpPr>
        <dsp:cNvPr id="0" name=""/>
        <dsp:cNvSpPr/>
      </dsp:nvSpPr>
      <dsp:spPr>
        <a:xfrm>
          <a:off x="3319081" y="611083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Niklas Sarlin</a:t>
          </a:r>
        </a:p>
      </dsp:txBody>
      <dsp:txXfrm>
        <a:off x="3319081" y="611083"/>
        <a:ext cx="449862" cy="86266"/>
      </dsp:txXfrm>
    </dsp:sp>
    <dsp:sp modelId="{27556442-F21C-4223-8655-407177F20F78}">
      <dsp:nvSpPr>
        <dsp:cNvPr id="0" name=""/>
        <dsp:cNvSpPr/>
      </dsp:nvSpPr>
      <dsp:spPr>
        <a:xfrm>
          <a:off x="3219111" y="818122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A</a:t>
          </a:r>
        </a:p>
      </dsp:txBody>
      <dsp:txXfrm>
        <a:off x="3219111" y="818122"/>
        <a:ext cx="499847" cy="258799"/>
      </dsp:txXfrm>
    </dsp:sp>
    <dsp:sp modelId="{1ABD28A9-1998-4811-8068-27B5D36CB277}">
      <dsp:nvSpPr>
        <dsp:cNvPr id="0" name=""/>
        <dsp:cNvSpPr/>
      </dsp:nvSpPr>
      <dsp:spPr>
        <a:xfrm>
          <a:off x="3319081" y="1019410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Jenny  G</a:t>
          </a:r>
        </a:p>
      </dsp:txBody>
      <dsp:txXfrm>
        <a:off x="3319081" y="1019410"/>
        <a:ext cx="449862" cy="86266"/>
      </dsp:txXfrm>
    </dsp:sp>
    <dsp:sp modelId="{54DE0E69-F1DA-4A53-9D49-2A31A6418064}">
      <dsp:nvSpPr>
        <dsp:cNvPr id="0" name=""/>
        <dsp:cNvSpPr/>
      </dsp:nvSpPr>
      <dsp:spPr>
        <a:xfrm>
          <a:off x="3219111" y="1226449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U</a:t>
          </a:r>
        </a:p>
      </dsp:txBody>
      <dsp:txXfrm>
        <a:off x="3219111" y="1226449"/>
        <a:ext cx="499847" cy="258799"/>
      </dsp:txXfrm>
    </dsp:sp>
    <dsp:sp modelId="{28D202DE-F713-4ECA-A841-CD7909342940}">
      <dsp:nvSpPr>
        <dsp:cNvPr id="0" name=""/>
        <dsp:cNvSpPr/>
      </dsp:nvSpPr>
      <dsp:spPr>
        <a:xfrm>
          <a:off x="3319081" y="1427737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Anders G</a:t>
          </a:r>
        </a:p>
      </dsp:txBody>
      <dsp:txXfrm>
        <a:off x="3319081" y="1427737"/>
        <a:ext cx="449862" cy="86266"/>
      </dsp:txXfrm>
    </dsp:sp>
    <dsp:sp modelId="{680DF5B3-934C-4605-B6A3-AF3F532AA5E4}">
      <dsp:nvSpPr>
        <dsp:cNvPr id="0" name=""/>
        <dsp:cNvSpPr/>
      </dsp:nvSpPr>
      <dsp:spPr>
        <a:xfrm>
          <a:off x="4598469" y="409795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Barn &amp; Ungdom</a:t>
          </a:r>
        </a:p>
      </dsp:txBody>
      <dsp:txXfrm>
        <a:off x="4598469" y="409795"/>
        <a:ext cx="499847" cy="258799"/>
      </dsp:txXfrm>
    </dsp:sp>
    <dsp:sp modelId="{0681C825-0286-4D66-8109-4BF5C6C338FF}">
      <dsp:nvSpPr>
        <dsp:cNvPr id="0" name=""/>
        <dsp:cNvSpPr/>
      </dsp:nvSpPr>
      <dsp:spPr>
        <a:xfrm>
          <a:off x="4698439" y="611083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Oskar</a:t>
          </a:r>
        </a:p>
      </dsp:txBody>
      <dsp:txXfrm>
        <a:off x="4698439" y="611083"/>
        <a:ext cx="449862" cy="86266"/>
      </dsp:txXfrm>
    </dsp:sp>
    <dsp:sp modelId="{2A02C7D1-2EE8-408D-B6CB-712FCF12DDCB}">
      <dsp:nvSpPr>
        <dsp:cNvPr id="0" name=""/>
        <dsp:cNvSpPr/>
      </dsp:nvSpPr>
      <dsp:spPr>
        <a:xfrm>
          <a:off x="3910330" y="818122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Pojk</a:t>
          </a:r>
        </a:p>
      </dsp:txBody>
      <dsp:txXfrm>
        <a:off x="3910330" y="818122"/>
        <a:ext cx="499847" cy="258799"/>
      </dsp:txXfrm>
    </dsp:sp>
    <dsp:sp modelId="{7E53F66C-8191-4A5F-9A06-4366FF2C5FEB}">
      <dsp:nvSpPr>
        <dsp:cNvPr id="0" name=""/>
        <dsp:cNvSpPr/>
      </dsp:nvSpPr>
      <dsp:spPr>
        <a:xfrm>
          <a:off x="4010300" y="1019410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4010300" y="1019410"/>
        <a:ext cx="449862" cy="86266"/>
      </dsp:txXfrm>
    </dsp:sp>
    <dsp:sp modelId="{BACA343E-1CF3-4D37-87C1-A8F07580FEDA}">
      <dsp:nvSpPr>
        <dsp:cNvPr id="0" name=""/>
        <dsp:cNvSpPr/>
      </dsp:nvSpPr>
      <dsp:spPr>
        <a:xfrm>
          <a:off x="3889716" y="1226449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P07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16 år</a:t>
          </a:r>
        </a:p>
      </dsp:txBody>
      <dsp:txXfrm>
        <a:off x="3889716" y="1226449"/>
        <a:ext cx="499847" cy="258799"/>
      </dsp:txXfrm>
    </dsp:sp>
    <dsp:sp modelId="{5D7DABC9-DD6B-4F39-9A54-1EFE3D3D113E}">
      <dsp:nvSpPr>
        <dsp:cNvPr id="0" name=""/>
        <dsp:cNvSpPr/>
      </dsp:nvSpPr>
      <dsp:spPr>
        <a:xfrm>
          <a:off x="3948458" y="1431136"/>
          <a:ext cx="532318" cy="794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Olle Dagerfors</a:t>
          </a:r>
        </a:p>
      </dsp:txBody>
      <dsp:txXfrm>
        <a:off x="3948458" y="1431136"/>
        <a:ext cx="532318" cy="79469"/>
      </dsp:txXfrm>
    </dsp:sp>
    <dsp:sp modelId="{30C7D262-DB13-4202-8CAD-F88EF3AFD463}">
      <dsp:nvSpPr>
        <dsp:cNvPr id="0" name=""/>
        <dsp:cNvSpPr/>
      </dsp:nvSpPr>
      <dsp:spPr>
        <a:xfrm>
          <a:off x="3910330" y="1631378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P08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15 år</a:t>
          </a:r>
        </a:p>
      </dsp:txBody>
      <dsp:txXfrm>
        <a:off x="3910330" y="1631378"/>
        <a:ext cx="499847" cy="258799"/>
      </dsp:txXfrm>
    </dsp:sp>
    <dsp:sp modelId="{2E9B0378-91F2-4C91-B86D-2E221F755317}">
      <dsp:nvSpPr>
        <dsp:cNvPr id="0" name=""/>
        <dsp:cNvSpPr/>
      </dsp:nvSpPr>
      <dsp:spPr>
        <a:xfrm>
          <a:off x="4010300" y="1832666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Per Mattsson</a:t>
          </a:r>
        </a:p>
      </dsp:txBody>
      <dsp:txXfrm>
        <a:off x="4010300" y="1832666"/>
        <a:ext cx="449862" cy="86266"/>
      </dsp:txXfrm>
    </dsp:sp>
    <dsp:sp modelId="{88F226C4-AACD-4DA6-B029-B7157286F8B1}">
      <dsp:nvSpPr>
        <dsp:cNvPr id="0" name=""/>
        <dsp:cNvSpPr/>
      </dsp:nvSpPr>
      <dsp:spPr>
        <a:xfrm>
          <a:off x="3885521" y="2039705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P10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13 år</a:t>
          </a:r>
        </a:p>
      </dsp:txBody>
      <dsp:txXfrm>
        <a:off x="3885521" y="2039705"/>
        <a:ext cx="499847" cy="258799"/>
      </dsp:txXfrm>
    </dsp:sp>
    <dsp:sp modelId="{40BA30DC-27B6-4ADB-9C44-DC39EB0F926E}">
      <dsp:nvSpPr>
        <dsp:cNvPr id="0" name=""/>
        <dsp:cNvSpPr/>
      </dsp:nvSpPr>
      <dsp:spPr>
        <a:xfrm>
          <a:off x="3935873" y="2220521"/>
          <a:ext cx="549098" cy="1272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Andreas Ogerfalk</a:t>
          </a:r>
        </a:p>
      </dsp:txBody>
      <dsp:txXfrm>
        <a:off x="3935873" y="2220521"/>
        <a:ext cx="549098" cy="127211"/>
      </dsp:txXfrm>
    </dsp:sp>
    <dsp:sp modelId="{2DDC68D4-CF6B-4BBC-A32C-03A3C15B2EE5}">
      <dsp:nvSpPr>
        <dsp:cNvPr id="0" name=""/>
        <dsp:cNvSpPr/>
      </dsp:nvSpPr>
      <dsp:spPr>
        <a:xfrm>
          <a:off x="3875263" y="2468505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P11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12 år</a:t>
          </a:r>
        </a:p>
      </dsp:txBody>
      <dsp:txXfrm>
        <a:off x="3875263" y="2468505"/>
        <a:ext cx="499847" cy="258799"/>
      </dsp:txXfrm>
    </dsp:sp>
    <dsp:sp modelId="{7E023CF0-7FF8-40AE-A504-4BDB4783556C}">
      <dsp:nvSpPr>
        <dsp:cNvPr id="0" name=""/>
        <dsp:cNvSpPr/>
      </dsp:nvSpPr>
      <dsp:spPr>
        <a:xfrm>
          <a:off x="3905099" y="2672957"/>
          <a:ext cx="590130" cy="799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Håkan Wickström</a:t>
          </a:r>
        </a:p>
      </dsp:txBody>
      <dsp:txXfrm>
        <a:off x="3905099" y="2672957"/>
        <a:ext cx="590130" cy="79940"/>
      </dsp:txXfrm>
    </dsp:sp>
    <dsp:sp modelId="{6594202A-B5C1-4019-B3FE-55E085BFA34D}">
      <dsp:nvSpPr>
        <dsp:cNvPr id="0" name=""/>
        <dsp:cNvSpPr/>
      </dsp:nvSpPr>
      <dsp:spPr>
        <a:xfrm>
          <a:off x="3910330" y="2873670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P12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11 år</a:t>
          </a:r>
        </a:p>
      </dsp:txBody>
      <dsp:txXfrm>
        <a:off x="3910330" y="2873670"/>
        <a:ext cx="499847" cy="258799"/>
      </dsp:txXfrm>
    </dsp:sp>
    <dsp:sp modelId="{90C198C0-741C-4A8A-85EF-E8E0EDA1FA71}">
      <dsp:nvSpPr>
        <dsp:cNvPr id="0" name=""/>
        <dsp:cNvSpPr/>
      </dsp:nvSpPr>
      <dsp:spPr>
        <a:xfrm>
          <a:off x="4010300" y="3074958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Maria Jerlenius</a:t>
          </a:r>
        </a:p>
      </dsp:txBody>
      <dsp:txXfrm>
        <a:off x="4010300" y="3074958"/>
        <a:ext cx="449862" cy="86266"/>
      </dsp:txXfrm>
    </dsp:sp>
    <dsp:sp modelId="{1151188A-6013-4C5D-A9B9-A8920DC08B75}">
      <dsp:nvSpPr>
        <dsp:cNvPr id="0" name=""/>
        <dsp:cNvSpPr/>
      </dsp:nvSpPr>
      <dsp:spPr>
        <a:xfrm>
          <a:off x="3910330" y="3281997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P13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10 år</a:t>
          </a:r>
        </a:p>
      </dsp:txBody>
      <dsp:txXfrm>
        <a:off x="3910330" y="3281997"/>
        <a:ext cx="499847" cy="258799"/>
      </dsp:txXfrm>
    </dsp:sp>
    <dsp:sp modelId="{2BB0EC98-86B1-4375-B267-AC86EEFE7824}">
      <dsp:nvSpPr>
        <dsp:cNvPr id="0" name=""/>
        <dsp:cNvSpPr/>
      </dsp:nvSpPr>
      <dsp:spPr>
        <a:xfrm>
          <a:off x="4010300" y="3483285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Lina Ekman</a:t>
          </a:r>
        </a:p>
      </dsp:txBody>
      <dsp:txXfrm>
        <a:off x="4010300" y="3483285"/>
        <a:ext cx="449862" cy="86266"/>
      </dsp:txXfrm>
    </dsp:sp>
    <dsp:sp modelId="{1A96680C-5573-4E5E-9500-45F912495188}">
      <dsp:nvSpPr>
        <dsp:cNvPr id="0" name=""/>
        <dsp:cNvSpPr/>
      </dsp:nvSpPr>
      <dsp:spPr>
        <a:xfrm>
          <a:off x="3910330" y="3690324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P14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9 år</a:t>
          </a:r>
        </a:p>
      </dsp:txBody>
      <dsp:txXfrm>
        <a:off x="3910330" y="3690324"/>
        <a:ext cx="499847" cy="258799"/>
      </dsp:txXfrm>
    </dsp:sp>
    <dsp:sp modelId="{A63B20E1-A28E-44F7-BE67-0953F5AB214E}">
      <dsp:nvSpPr>
        <dsp:cNvPr id="0" name=""/>
        <dsp:cNvSpPr/>
      </dsp:nvSpPr>
      <dsp:spPr>
        <a:xfrm>
          <a:off x="4010300" y="3891613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Nina Lundin</a:t>
          </a:r>
        </a:p>
      </dsp:txBody>
      <dsp:txXfrm>
        <a:off x="4010300" y="3891613"/>
        <a:ext cx="449862" cy="86266"/>
      </dsp:txXfrm>
    </dsp:sp>
    <dsp:sp modelId="{2AD13865-15AB-423C-96EF-319784B43787}">
      <dsp:nvSpPr>
        <dsp:cNvPr id="0" name=""/>
        <dsp:cNvSpPr/>
      </dsp:nvSpPr>
      <dsp:spPr>
        <a:xfrm>
          <a:off x="3910330" y="4098652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P15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8 år</a:t>
          </a:r>
        </a:p>
      </dsp:txBody>
      <dsp:txXfrm>
        <a:off x="3910330" y="4098652"/>
        <a:ext cx="499847" cy="258799"/>
      </dsp:txXfrm>
    </dsp:sp>
    <dsp:sp modelId="{A02C613F-AA15-4472-871E-C8E8FEF657AB}">
      <dsp:nvSpPr>
        <dsp:cNvPr id="0" name=""/>
        <dsp:cNvSpPr/>
      </dsp:nvSpPr>
      <dsp:spPr>
        <a:xfrm>
          <a:off x="4010300" y="4299940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Kristofer Ek</a:t>
          </a:r>
        </a:p>
      </dsp:txBody>
      <dsp:txXfrm>
        <a:off x="4010300" y="4299940"/>
        <a:ext cx="449862" cy="86266"/>
      </dsp:txXfrm>
    </dsp:sp>
    <dsp:sp modelId="{170DA313-C27E-4086-B09A-AAA71098EF18}">
      <dsp:nvSpPr>
        <dsp:cNvPr id="0" name=""/>
        <dsp:cNvSpPr/>
      </dsp:nvSpPr>
      <dsp:spPr>
        <a:xfrm>
          <a:off x="3861861" y="4506979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P16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7 år</a:t>
          </a:r>
        </a:p>
      </dsp:txBody>
      <dsp:txXfrm>
        <a:off x="3861861" y="4506979"/>
        <a:ext cx="499847" cy="258799"/>
      </dsp:txXfrm>
    </dsp:sp>
    <dsp:sp modelId="{77B16D2C-33CD-43E2-9966-D1B3392976FD}">
      <dsp:nvSpPr>
        <dsp:cNvPr id="0" name=""/>
        <dsp:cNvSpPr/>
      </dsp:nvSpPr>
      <dsp:spPr>
        <a:xfrm>
          <a:off x="3864892" y="4717879"/>
          <a:ext cx="643740" cy="67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Sophie Lindström</a:t>
          </a:r>
        </a:p>
      </dsp:txBody>
      <dsp:txXfrm>
        <a:off x="3864892" y="4717879"/>
        <a:ext cx="643740" cy="67042"/>
      </dsp:txXfrm>
    </dsp:sp>
    <dsp:sp modelId="{2159D1D3-F65D-4AE5-BF31-D92F870FC893}">
      <dsp:nvSpPr>
        <dsp:cNvPr id="0" name=""/>
        <dsp:cNvSpPr/>
      </dsp:nvSpPr>
      <dsp:spPr>
        <a:xfrm>
          <a:off x="4616002" y="818122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 err="1"/>
            <a:t>Flick</a:t>
          </a:r>
          <a:endParaRPr lang="sv-SE" sz="600" kern="1200" dirty="0"/>
        </a:p>
      </dsp:txBody>
      <dsp:txXfrm>
        <a:off x="4616002" y="818122"/>
        <a:ext cx="499847" cy="258799"/>
      </dsp:txXfrm>
    </dsp:sp>
    <dsp:sp modelId="{A0D432DC-D8D7-4206-A1BE-97EB7F4F4A48}">
      <dsp:nvSpPr>
        <dsp:cNvPr id="0" name=""/>
        <dsp:cNvSpPr/>
      </dsp:nvSpPr>
      <dsp:spPr>
        <a:xfrm>
          <a:off x="4715972" y="1019410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4715972" y="1019410"/>
        <a:ext cx="449862" cy="86266"/>
      </dsp:txXfrm>
    </dsp:sp>
    <dsp:sp modelId="{F71F0BB6-3A80-4B2F-9371-B194D201F091}">
      <dsp:nvSpPr>
        <dsp:cNvPr id="0" name=""/>
        <dsp:cNvSpPr/>
      </dsp:nvSpPr>
      <dsp:spPr>
        <a:xfrm>
          <a:off x="4616002" y="1226449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F10/11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12-13 år</a:t>
          </a:r>
        </a:p>
      </dsp:txBody>
      <dsp:txXfrm>
        <a:off x="4616002" y="1226449"/>
        <a:ext cx="499847" cy="258799"/>
      </dsp:txXfrm>
    </dsp:sp>
    <dsp:sp modelId="{5E911AAB-2E82-4F29-930E-64C9CE866D6B}">
      <dsp:nvSpPr>
        <dsp:cNvPr id="0" name=""/>
        <dsp:cNvSpPr/>
      </dsp:nvSpPr>
      <dsp:spPr>
        <a:xfrm>
          <a:off x="4715972" y="1427737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Sara </a:t>
          </a:r>
          <a:r>
            <a:rPr lang="sv-SE" sz="500" kern="1200" dirty="0" err="1"/>
            <a:t>jöngren</a:t>
          </a:r>
          <a:endParaRPr lang="sv-SE" sz="500" kern="1200" dirty="0"/>
        </a:p>
      </dsp:txBody>
      <dsp:txXfrm>
        <a:off x="4715972" y="1427737"/>
        <a:ext cx="449862" cy="86266"/>
      </dsp:txXfrm>
    </dsp:sp>
    <dsp:sp modelId="{D6032D42-4B62-49A7-ACDB-78A2A8472524}">
      <dsp:nvSpPr>
        <dsp:cNvPr id="0" name=""/>
        <dsp:cNvSpPr/>
      </dsp:nvSpPr>
      <dsp:spPr>
        <a:xfrm>
          <a:off x="4616002" y="1634777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F12/13</a:t>
          </a:r>
          <a:br>
            <a:rPr lang="sv-SE" sz="600" kern="1200" dirty="0"/>
          </a:br>
          <a:r>
            <a:rPr lang="sv-SE" sz="600" kern="1200" dirty="0"/>
            <a:t>10-11 år</a:t>
          </a:r>
        </a:p>
      </dsp:txBody>
      <dsp:txXfrm>
        <a:off x="4616002" y="1634777"/>
        <a:ext cx="499847" cy="258799"/>
      </dsp:txXfrm>
    </dsp:sp>
    <dsp:sp modelId="{D8D69738-110A-4A77-86C2-CDB28BF7D52A}">
      <dsp:nvSpPr>
        <dsp:cNvPr id="0" name=""/>
        <dsp:cNvSpPr/>
      </dsp:nvSpPr>
      <dsp:spPr>
        <a:xfrm>
          <a:off x="4715972" y="1836065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Jennie Grape</a:t>
          </a:r>
        </a:p>
      </dsp:txBody>
      <dsp:txXfrm>
        <a:off x="4715972" y="1836065"/>
        <a:ext cx="449862" cy="86266"/>
      </dsp:txXfrm>
    </dsp:sp>
    <dsp:sp modelId="{576539EE-CD66-4493-AD6C-EA43D5EC4CD2}">
      <dsp:nvSpPr>
        <dsp:cNvPr id="0" name=""/>
        <dsp:cNvSpPr/>
      </dsp:nvSpPr>
      <dsp:spPr>
        <a:xfrm>
          <a:off x="4616002" y="2043104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F14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9år</a:t>
          </a:r>
        </a:p>
      </dsp:txBody>
      <dsp:txXfrm>
        <a:off x="4616002" y="2043104"/>
        <a:ext cx="499847" cy="258799"/>
      </dsp:txXfrm>
    </dsp:sp>
    <dsp:sp modelId="{AAEA142C-0710-45BA-ADC6-EC50919DEC4B}">
      <dsp:nvSpPr>
        <dsp:cNvPr id="0" name=""/>
        <dsp:cNvSpPr/>
      </dsp:nvSpPr>
      <dsp:spPr>
        <a:xfrm>
          <a:off x="4715972" y="2244392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Sara </a:t>
          </a:r>
          <a:r>
            <a:rPr lang="sv-SE" sz="500" kern="1200" dirty="0" err="1"/>
            <a:t>jöngren</a:t>
          </a:r>
          <a:endParaRPr lang="sv-SE" sz="500" kern="1200" dirty="0"/>
        </a:p>
      </dsp:txBody>
      <dsp:txXfrm>
        <a:off x="4715972" y="2244392"/>
        <a:ext cx="449862" cy="86266"/>
      </dsp:txXfrm>
    </dsp:sp>
    <dsp:sp modelId="{21887C00-7B3A-45AF-AE97-30B20DD810FB}">
      <dsp:nvSpPr>
        <dsp:cNvPr id="0" name=""/>
        <dsp:cNvSpPr/>
      </dsp:nvSpPr>
      <dsp:spPr>
        <a:xfrm>
          <a:off x="4616002" y="2451431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F15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8 år</a:t>
          </a:r>
        </a:p>
      </dsp:txBody>
      <dsp:txXfrm>
        <a:off x="4616002" y="2451431"/>
        <a:ext cx="499847" cy="258799"/>
      </dsp:txXfrm>
    </dsp:sp>
    <dsp:sp modelId="{923D86C0-E584-41CB-9B7B-CE74EDEBD18B}">
      <dsp:nvSpPr>
        <dsp:cNvPr id="0" name=""/>
        <dsp:cNvSpPr/>
      </dsp:nvSpPr>
      <dsp:spPr>
        <a:xfrm>
          <a:off x="4715972" y="2652719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Jennie Grape</a:t>
          </a:r>
        </a:p>
      </dsp:txBody>
      <dsp:txXfrm>
        <a:off x="4715972" y="2652719"/>
        <a:ext cx="449862" cy="86266"/>
      </dsp:txXfrm>
    </dsp:sp>
    <dsp:sp modelId="{21D28232-B7A1-4936-8745-F2698E19229D}">
      <dsp:nvSpPr>
        <dsp:cNvPr id="0" name=""/>
        <dsp:cNvSpPr/>
      </dsp:nvSpPr>
      <dsp:spPr>
        <a:xfrm>
          <a:off x="4616002" y="2859758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F16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7 år</a:t>
          </a:r>
        </a:p>
      </dsp:txBody>
      <dsp:txXfrm>
        <a:off x="4616002" y="2859758"/>
        <a:ext cx="499847" cy="258799"/>
      </dsp:txXfrm>
    </dsp:sp>
    <dsp:sp modelId="{14090912-3FD1-462B-ADEE-05B0F3700D81}">
      <dsp:nvSpPr>
        <dsp:cNvPr id="0" name=""/>
        <dsp:cNvSpPr/>
      </dsp:nvSpPr>
      <dsp:spPr>
        <a:xfrm>
          <a:off x="4715972" y="3061047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Mattias Selin</a:t>
          </a:r>
        </a:p>
      </dsp:txBody>
      <dsp:txXfrm>
        <a:off x="4715972" y="3061047"/>
        <a:ext cx="449862" cy="86266"/>
      </dsp:txXfrm>
    </dsp:sp>
    <dsp:sp modelId="{91FD75D9-D982-41C8-AB54-DA74C7E5A5A0}">
      <dsp:nvSpPr>
        <dsp:cNvPr id="0" name=""/>
        <dsp:cNvSpPr/>
      </dsp:nvSpPr>
      <dsp:spPr>
        <a:xfrm>
          <a:off x="5286608" y="818122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NT</a:t>
          </a:r>
        </a:p>
      </dsp:txBody>
      <dsp:txXfrm>
        <a:off x="5286608" y="818122"/>
        <a:ext cx="499847" cy="258799"/>
      </dsp:txXfrm>
    </dsp:sp>
    <dsp:sp modelId="{878E9D20-59AE-47C5-A991-4D97622C60D7}">
      <dsp:nvSpPr>
        <dsp:cNvPr id="0" name=""/>
        <dsp:cNvSpPr/>
      </dsp:nvSpPr>
      <dsp:spPr>
        <a:xfrm>
          <a:off x="5386577" y="1019410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5386577" y="1019410"/>
        <a:ext cx="449862" cy="86266"/>
      </dsp:txXfrm>
    </dsp:sp>
    <dsp:sp modelId="{46953039-BC34-44E6-94C3-50A11892394E}">
      <dsp:nvSpPr>
        <dsp:cNvPr id="0" name=""/>
        <dsp:cNvSpPr/>
      </dsp:nvSpPr>
      <dsp:spPr>
        <a:xfrm>
          <a:off x="5286608" y="1226449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F17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7 år</a:t>
          </a:r>
        </a:p>
      </dsp:txBody>
      <dsp:txXfrm>
        <a:off x="5286608" y="1226449"/>
        <a:ext cx="499847" cy="258799"/>
      </dsp:txXfrm>
    </dsp:sp>
    <dsp:sp modelId="{AD6D38BB-D318-4805-92F4-FEBCBB9CB84E}">
      <dsp:nvSpPr>
        <dsp:cNvPr id="0" name=""/>
        <dsp:cNvSpPr/>
      </dsp:nvSpPr>
      <dsp:spPr>
        <a:xfrm>
          <a:off x="5386577" y="1427737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5386577" y="1427737"/>
        <a:ext cx="449862" cy="86266"/>
      </dsp:txXfrm>
    </dsp:sp>
    <dsp:sp modelId="{A0849A1E-4EED-451D-BF05-9F3B8C9696BC}">
      <dsp:nvSpPr>
        <dsp:cNvPr id="0" name=""/>
        <dsp:cNvSpPr/>
      </dsp:nvSpPr>
      <dsp:spPr>
        <a:xfrm>
          <a:off x="5286608" y="1634777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P17 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7 år</a:t>
          </a:r>
        </a:p>
      </dsp:txBody>
      <dsp:txXfrm>
        <a:off x="5286608" y="1634777"/>
        <a:ext cx="499847" cy="258799"/>
      </dsp:txXfrm>
    </dsp:sp>
    <dsp:sp modelId="{6DC1D9F8-2388-4CCC-AC96-ACAEF77BD987}">
      <dsp:nvSpPr>
        <dsp:cNvPr id="0" name=""/>
        <dsp:cNvSpPr/>
      </dsp:nvSpPr>
      <dsp:spPr>
        <a:xfrm>
          <a:off x="5386577" y="1836065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5386577" y="1836065"/>
        <a:ext cx="449862" cy="86266"/>
      </dsp:txXfrm>
    </dsp:sp>
    <dsp:sp modelId="{4A8B56DD-613D-4D41-8E71-33B129073EA9}">
      <dsp:nvSpPr>
        <dsp:cNvPr id="0" name=""/>
        <dsp:cNvSpPr/>
      </dsp:nvSpPr>
      <dsp:spPr>
        <a:xfrm>
          <a:off x="5957213" y="409795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Herr</a:t>
          </a:r>
        </a:p>
      </dsp:txBody>
      <dsp:txXfrm>
        <a:off x="5957213" y="409795"/>
        <a:ext cx="499847" cy="258799"/>
      </dsp:txXfrm>
    </dsp:sp>
    <dsp:sp modelId="{1F72953D-5AAC-45A9-BD77-EC5F4BB01909}">
      <dsp:nvSpPr>
        <dsp:cNvPr id="0" name=""/>
        <dsp:cNvSpPr/>
      </dsp:nvSpPr>
      <dsp:spPr>
        <a:xfrm>
          <a:off x="6057183" y="611083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Vakant</a:t>
          </a:r>
        </a:p>
      </dsp:txBody>
      <dsp:txXfrm>
        <a:off x="6057183" y="611083"/>
        <a:ext cx="449862" cy="86266"/>
      </dsp:txXfrm>
    </dsp:sp>
    <dsp:sp modelId="{AEDE65B9-5F30-4543-84E5-9475334E67FA}">
      <dsp:nvSpPr>
        <dsp:cNvPr id="0" name=""/>
        <dsp:cNvSpPr/>
      </dsp:nvSpPr>
      <dsp:spPr>
        <a:xfrm>
          <a:off x="5957213" y="818122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A</a:t>
          </a:r>
        </a:p>
      </dsp:txBody>
      <dsp:txXfrm>
        <a:off x="5957213" y="818122"/>
        <a:ext cx="499847" cy="258799"/>
      </dsp:txXfrm>
    </dsp:sp>
    <dsp:sp modelId="{F299D37A-EEF9-4565-88C9-29E9E9660A44}">
      <dsp:nvSpPr>
        <dsp:cNvPr id="0" name=""/>
        <dsp:cNvSpPr/>
      </dsp:nvSpPr>
      <dsp:spPr>
        <a:xfrm>
          <a:off x="6057183" y="1019410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Timo M </a:t>
          </a:r>
        </a:p>
      </dsp:txBody>
      <dsp:txXfrm>
        <a:off x="6057183" y="1019410"/>
        <a:ext cx="449862" cy="86266"/>
      </dsp:txXfrm>
    </dsp:sp>
    <dsp:sp modelId="{E003AEE8-356C-4151-AA9A-B401F47E05CE}">
      <dsp:nvSpPr>
        <dsp:cNvPr id="0" name=""/>
        <dsp:cNvSpPr/>
      </dsp:nvSpPr>
      <dsp:spPr>
        <a:xfrm>
          <a:off x="5957213" y="1226449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Vargarna </a:t>
          </a:r>
        </a:p>
      </dsp:txBody>
      <dsp:txXfrm>
        <a:off x="5957213" y="1226449"/>
        <a:ext cx="499847" cy="258799"/>
      </dsp:txXfrm>
    </dsp:sp>
    <dsp:sp modelId="{90E1F9F7-FA51-4A68-8861-A7C5C880C394}">
      <dsp:nvSpPr>
        <dsp:cNvPr id="0" name=""/>
        <dsp:cNvSpPr/>
      </dsp:nvSpPr>
      <dsp:spPr>
        <a:xfrm>
          <a:off x="6057183" y="1427737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Tomas E</a:t>
          </a:r>
        </a:p>
      </dsp:txBody>
      <dsp:txXfrm>
        <a:off x="6057183" y="1427737"/>
        <a:ext cx="449862" cy="86266"/>
      </dsp:txXfrm>
    </dsp:sp>
    <dsp:sp modelId="{AB40124A-169A-45AB-97A9-E1ACB3C8549B}">
      <dsp:nvSpPr>
        <dsp:cNvPr id="0" name=""/>
        <dsp:cNvSpPr/>
      </dsp:nvSpPr>
      <dsp:spPr>
        <a:xfrm>
          <a:off x="5957213" y="1634777"/>
          <a:ext cx="499847" cy="258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6519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00" kern="1200" dirty="0"/>
            <a:t>U </a:t>
          </a:r>
        </a:p>
      </dsp:txBody>
      <dsp:txXfrm>
        <a:off x="5957213" y="1634777"/>
        <a:ext cx="499847" cy="258799"/>
      </dsp:txXfrm>
    </dsp:sp>
    <dsp:sp modelId="{E5535A8B-1068-42AE-AD5F-C2072E4E63C2}">
      <dsp:nvSpPr>
        <dsp:cNvPr id="0" name=""/>
        <dsp:cNvSpPr/>
      </dsp:nvSpPr>
      <dsp:spPr>
        <a:xfrm>
          <a:off x="6057183" y="1836065"/>
          <a:ext cx="449862" cy="8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Camilla W</a:t>
          </a:r>
        </a:p>
      </dsp:txBody>
      <dsp:txXfrm>
        <a:off x="6057183" y="1836065"/>
        <a:ext cx="449862" cy="86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66922-AC10-41FE-8183-959523279E60}">
      <dsp:nvSpPr>
        <dsp:cNvPr id="0" name=""/>
        <dsp:cNvSpPr/>
      </dsp:nvSpPr>
      <dsp:spPr>
        <a:xfrm>
          <a:off x="2268607" y="2346093"/>
          <a:ext cx="91440" cy="207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BEFDC-893C-4640-AB57-BE34E00B3662}">
      <dsp:nvSpPr>
        <dsp:cNvPr id="0" name=""/>
        <dsp:cNvSpPr/>
      </dsp:nvSpPr>
      <dsp:spPr>
        <a:xfrm>
          <a:off x="2268607" y="1778227"/>
          <a:ext cx="91440" cy="207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B9E30-9D6A-4F51-82BA-992275CBAE3F}">
      <dsp:nvSpPr>
        <dsp:cNvPr id="0" name=""/>
        <dsp:cNvSpPr/>
      </dsp:nvSpPr>
      <dsp:spPr>
        <a:xfrm>
          <a:off x="2268607" y="1210361"/>
          <a:ext cx="91440" cy="207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1C532-9AE4-440C-88C6-4306BD74C425}">
      <dsp:nvSpPr>
        <dsp:cNvPr id="0" name=""/>
        <dsp:cNvSpPr/>
      </dsp:nvSpPr>
      <dsp:spPr>
        <a:xfrm>
          <a:off x="1882775" y="682485"/>
          <a:ext cx="431552" cy="16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80"/>
              </a:lnTo>
              <a:lnTo>
                <a:pt x="431552" y="83980"/>
              </a:lnTo>
              <a:lnTo>
                <a:pt x="431552" y="167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4A74C-8FF5-4030-8208-FB868E2ADF79}">
      <dsp:nvSpPr>
        <dsp:cNvPr id="0" name=""/>
        <dsp:cNvSpPr/>
      </dsp:nvSpPr>
      <dsp:spPr>
        <a:xfrm>
          <a:off x="1381707" y="682485"/>
          <a:ext cx="501067" cy="167960"/>
        </a:xfrm>
        <a:custGeom>
          <a:avLst/>
          <a:gdLst/>
          <a:ahLst/>
          <a:cxnLst/>
          <a:rect l="0" t="0" r="0" b="0"/>
          <a:pathLst>
            <a:path>
              <a:moveTo>
                <a:pt x="501067" y="0"/>
              </a:moveTo>
              <a:lnTo>
                <a:pt x="501067" y="83980"/>
              </a:lnTo>
              <a:lnTo>
                <a:pt x="0" y="83980"/>
              </a:lnTo>
              <a:lnTo>
                <a:pt x="0" y="167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2938B-6779-45F0-A9FB-B78CA6A8D8B2}">
      <dsp:nvSpPr>
        <dsp:cNvPr id="0" name=""/>
        <dsp:cNvSpPr/>
      </dsp:nvSpPr>
      <dsp:spPr>
        <a:xfrm>
          <a:off x="1144899" y="1785"/>
          <a:ext cx="1475750" cy="680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5078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Marknad &amp;Evenemang</a:t>
          </a:r>
        </a:p>
      </dsp:txBody>
      <dsp:txXfrm>
        <a:off x="1144899" y="1785"/>
        <a:ext cx="1475750" cy="680700"/>
      </dsp:txXfrm>
    </dsp:sp>
    <dsp:sp modelId="{F4375A75-DCF0-4498-8141-CBE2C10133C4}">
      <dsp:nvSpPr>
        <dsp:cNvPr id="0" name=""/>
        <dsp:cNvSpPr/>
      </dsp:nvSpPr>
      <dsp:spPr>
        <a:xfrm>
          <a:off x="1674231" y="442111"/>
          <a:ext cx="625630" cy="11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/>
        </a:p>
      </dsp:txBody>
      <dsp:txXfrm>
        <a:off x="1674231" y="442111"/>
        <a:ext cx="625630" cy="119971"/>
      </dsp:txXfrm>
    </dsp:sp>
    <dsp:sp modelId="{FF11A446-530A-44E7-B776-B482C9EE4B53}">
      <dsp:nvSpPr>
        <dsp:cNvPr id="0" name=""/>
        <dsp:cNvSpPr/>
      </dsp:nvSpPr>
      <dsp:spPr>
        <a:xfrm>
          <a:off x="1034135" y="850446"/>
          <a:ext cx="695144" cy="359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07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Sponsring</a:t>
          </a:r>
        </a:p>
      </dsp:txBody>
      <dsp:txXfrm>
        <a:off x="1034135" y="850446"/>
        <a:ext cx="695144" cy="359915"/>
      </dsp:txXfrm>
    </dsp:sp>
    <dsp:sp modelId="{30F939D2-9951-4711-AE9D-38C2C91C6334}">
      <dsp:nvSpPr>
        <dsp:cNvPr id="0" name=""/>
        <dsp:cNvSpPr/>
      </dsp:nvSpPr>
      <dsp:spPr>
        <a:xfrm>
          <a:off x="1173164" y="1130380"/>
          <a:ext cx="625630" cy="11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Arvid S</a:t>
          </a:r>
        </a:p>
      </dsp:txBody>
      <dsp:txXfrm>
        <a:off x="1173164" y="1130380"/>
        <a:ext cx="625630" cy="119971"/>
      </dsp:txXfrm>
    </dsp:sp>
    <dsp:sp modelId="{BBE4C9F1-8350-4118-BBF8-888C3CB6D119}">
      <dsp:nvSpPr>
        <dsp:cNvPr id="0" name=""/>
        <dsp:cNvSpPr/>
      </dsp:nvSpPr>
      <dsp:spPr>
        <a:xfrm>
          <a:off x="1966755" y="850446"/>
          <a:ext cx="695144" cy="359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07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Flygfyren </a:t>
          </a:r>
          <a:r>
            <a:rPr lang="sv-SE" sz="1000" kern="1200" dirty="0" err="1"/>
            <a:t>sommarcup</a:t>
          </a:r>
          <a:endParaRPr lang="sv-SE" sz="1000" kern="1200" dirty="0"/>
        </a:p>
      </dsp:txBody>
      <dsp:txXfrm>
        <a:off x="1966755" y="850446"/>
        <a:ext cx="695144" cy="359915"/>
      </dsp:txXfrm>
    </dsp:sp>
    <dsp:sp modelId="{BEAF1800-257E-4056-BC8A-F5FAF77CC09B}">
      <dsp:nvSpPr>
        <dsp:cNvPr id="0" name=""/>
        <dsp:cNvSpPr/>
      </dsp:nvSpPr>
      <dsp:spPr>
        <a:xfrm>
          <a:off x="2105784" y="1130380"/>
          <a:ext cx="625630" cy="11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Sophie L</a:t>
          </a:r>
        </a:p>
      </dsp:txBody>
      <dsp:txXfrm>
        <a:off x="2105784" y="1130380"/>
        <a:ext cx="625630" cy="119971"/>
      </dsp:txXfrm>
    </dsp:sp>
    <dsp:sp modelId="{D9655573-4BC7-40B6-B259-DC5808B7D68A}">
      <dsp:nvSpPr>
        <dsp:cNvPr id="0" name=""/>
        <dsp:cNvSpPr/>
      </dsp:nvSpPr>
      <dsp:spPr>
        <a:xfrm>
          <a:off x="1966755" y="1418312"/>
          <a:ext cx="695144" cy="359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07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Campus Roslagen</a:t>
          </a:r>
        </a:p>
      </dsp:txBody>
      <dsp:txXfrm>
        <a:off x="1966755" y="1418312"/>
        <a:ext cx="695144" cy="359915"/>
      </dsp:txXfrm>
    </dsp:sp>
    <dsp:sp modelId="{3CAE9DDD-C622-4869-BBF2-D0E0C342ACCC}">
      <dsp:nvSpPr>
        <dsp:cNvPr id="0" name=""/>
        <dsp:cNvSpPr/>
      </dsp:nvSpPr>
      <dsp:spPr>
        <a:xfrm>
          <a:off x="2105784" y="1698246"/>
          <a:ext cx="625630" cy="11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Amanda R</a:t>
          </a:r>
        </a:p>
      </dsp:txBody>
      <dsp:txXfrm>
        <a:off x="2105784" y="1698246"/>
        <a:ext cx="625630" cy="119971"/>
      </dsp:txXfrm>
    </dsp:sp>
    <dsp:sp modelId="{7406E9DC-157B-4073-9B76-BD7EA04AE7DA}">
      <dsp:nvSpPr>
        <dsp:cNvPr id="0" name=""/>
        <dsp:cNvSpPr/>
      </dsp:nvSpPr>
      <dsp:spPr>
        <a:xfrm>
          <a:off x="1966755" y="1986178"/>
          <a:ext cx="695144" cy="359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07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Bingo</a:t>
          </a:r>
        </a:p>
      </dsp:txBody>
      <dsp:txXfrm>
        <a:off x="1966755" y="1986178"/>
        <a:ext cx="695144" cy="359915"/>
      </dsp:txXfrm>
    </dsp:sp>
    <dsp:sp modelId="{CC787DAD-13AF-4DA3-B82F-F4869793C285}">
      <dsp:nvSpPr>
        <dsp:cNvPr id="0" name=""/>
        <dsp:cNvSpPr/>
      </dsp:nvSpPr>
      <dsp:spPr>
        <a:xfrm>
          <a:off x="2105784" y="2266112"/>
          <a:ext cx="625630" cy="11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Jessica A</a:t>
          </a:r>
        </a:p>
      </dsp:txBody>
      <dsp:txXfrm>
        <a:off x="2105784" y="2266112"/>
        <a:ext cx="625630" cy="119971"/>
      </dsp:txXfrm>
    </dsp:sp>
    <dsp:sp modelId="{4C04A96F-2E98-40BB-9F58-399DE1ADCEF8}">
      <dsp:nvSpPr>
        <dsp:cNvPr id="0" name=""/>
        <dsp:cNvSpPr/>
      </dsp:nvSpPr>
      <dsp:spPr>
        <a:xfrm>
          <a:off x="1966755" y="2554044"/>
          <a:ext cx="695144" cy="359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50788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Julmarknad</a:t>
          </a:r>
        </a:p>
      </dsp:txBody>
      <dsp:txXfrm>
        <a:off x="1966755" y="2554044"/>
        <a:ext cx="695144" cy="359915"/>
      </dsp:txXfrm>
    </dsp:sp>
    <dsp:sp modelId="{0A2C8F45-7E34-419A-9BD4-7B4FF9551B0D}">
      <dsp:nvSpPr>
        <dsp:cNvPr id="0" name=""/>
        <dsp:cNvSpPr/>
      </dsp:nvSpPr>
      <dsp:spPr>
        <a:xfrm>
          <a:off x="2105784" y="2833979"/>
          <a:ext cx="625630" cy="119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Sportkontor</a:t>
          </a:r>
        </a:p>
      </dsp:txBody>
      <dsp:txXfrm>
        <a:off x="2105784" y="2833979"/>
        <a:ext cx="625630" cy="119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D2F59-51AD-450C-9092-75CFFF2AD176}">
      <dsp:nvSpPr>
        <dsp:cNvPr id="0" name=""/>
        <dsp:cNvSpPr/>
      </dsp:nvSpPr>
      <dsp:spPr>
        <a:xfrm>
          <a:off x="3348415" y="719391"/>
          <a:ext cx="1790483" cy="42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97"/>
              </a:lnTo>
              <a:lnTo>
                <a:pt x="1790483" y="266397"/>
              </a:lnTo>
              <a:lnTo>
                <a:pt x="1790483" y="428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BDF50-6398-425B-9D7C-D8D07ADA9331}">
      <dsp:nvSpPr>
        <dsp:cNvPr id="0" name=""/>
        <dsp:cNvSpPr/>
      </dsp:nvSpPr>
      <dsp:spPr>
        <a:xfrm>
          <a:off x="3297300" y="719391"/>
          <a:ext cx="91440" cy="428111"/>
        </a:xfrm>
        <a:custGeom>
          <a:avLst/>
          <a:gdLst/>
          <a:ahLst/>
          <a:cxnLst/>
          <a:rect l="0" t="0" r="0" b="0"/>
          <a:pathLst>
            <a:path>
              <a:moveTo>
                <a:pt x="51114" y="0"/>
              </a:moveTo>
              <a:lnTo>
                <a:pt x="51114" y="266397"/>
              </a:lnTo>
              <a:lnTo>
                <a:pt x="45720" y="266397"/>
              </a:lnTo>
              <a:lnTo>
                <a:pt x="45720" y="428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FC54C-3B07-4810-AE1B-369F4CB72578}">
      <dsp:nvSpPr>
        <dsp:cNvPr id="0" name=""/>
        <dsp:cNvSpPr/>
      </dsp:nvSpPr>
      <dsp:spPr>
        <a:xfrm>
          <a:off x="1547142" y="719391"/>
          <a:ext cx="1801272" cy="428111"/>
        </a:xfrm>
        <a:custGeom>
          <a:avLst/>
          <a:gdLst/>
          <a:ahLst/>
          <a:cxnLst/>
          <a:rect l="0" t="0" r="0" b="0"/>
          <a:pathLst>
            <a:path>
              <a:moveTo>
                <a:pt x="1801272" y="0"/>
              </a:moveTo>
              <a:lnTo>
                <a:pt x="1801272" y="266397"/>
              </a:lnTo>
              <a:lnTo>
                <a:pt x="0" y="266397"/>
              </a:lnTo>
              <a:lnTo>
                <a:pt x="0" y="428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D8D3E-3E3C-424D-9BA4-00C6E4D791A0}">
      <dsp:nvSpPr>
        <dsp:cNvPr id="0" name=""/>
        <dsp:cNvSpPr/>
      </dsp:nvSpPr>
      <dsp:spPr>
        <a:xfrm>
          <a:off x="2202850" y="0"/>
          <a:ext cx="2291129" cy="7193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9779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Sport-och marknadschef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Ledamot Styrelsen - Genomförande </a:t>
          </a:r>
        </a:p>
      </dsp:txBody>
      <dsp:txXfrm>
        <a:off x="2202850" y="0"/>
        <a:ext cx="2291129" cy="719391"/>
      </dsp:txXfrm>
    </dsp:sp>
    <dsp:sp modelId="{62F95438-5E00-46DF-8E86-088856499852}">
      <dsp:nvSpPr>
        <dsp:cNvPr id="0" name=""/>
        <dsp:cNvSpPr/>
      </dsp:nvSpPr>
      <dsp:spPr>
        <a:xfrm>
          <a:off x="3008373" y="513959"/>
          <a:ext cx="1204730" cy="310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Tobias Lindström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Lennart Lundin</a:t>
          </a:r>
        </a:p>
      </dsp:txBody>
      <dsp:txXfrm>
        <a:off x="3008373" y="513959"/>
        <a:ext cx="1204730" cy="310115"/>
      </dsp:txXfrm>
    </dsp:sp>
    <dsp:sp modelId="{7021F95E-DE2F-4030-84F1-DEFE1D2A7A0C}">
      <dsp:nvSpPr>
        <dsp:cNvPr id="0" name=""/>
        <dsp:cNvSpPr/>
      </dsp:nvSpPr>
      <dsp:spPr>
        <a:xfrm>
          <a:off x="877848" y="1147503"/>
          <a:ext cx="1338589" cy="693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9779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Ekonomi</a:t>
          </a:r>
        </a:p>
      </dsp:txBody>
      <dsp:txXfrm>
        <a:off x="877848" y="1147503"/>
        <a:ext cx="1338589" cy="693062"/>
      </dsp:txXfrm>
    </dsp:sp>
    <dsp:sp modelId="{BA8EA306-71BB-4FF4-AA68-1CA80187546C}">
      <dsp:nvSpPr>
        <dsp:cNvPr id="0" name=""/>
        <dsp:cNvSpPr/>
      </dsp:nvSpPr>
      <dsp:spPr>
        <a:xfrm>
          <a:off x="1145566" y="1686552"/>
          <a:ext cx="1204730" cy="231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Tommy Cedersved	</a:t>
          </a:r>
        </a:p>
      </dsp:txBody>
      <dsp:txXfrm>
        <a:off x="1145566" y="1686552"/>
        <a:ext cx="1204730" cy="231020"/>
      </dsp:txXfrm>
    </dsp:sp>
    <dsp:sp modelId="{D76E0232-DE9B-4092-8016-23347800CE66}">
      <dsp:nvSpPr>
        <dsp:cNvPr id="0" name=""/>
        <dsp:cNvSpPr/>
      </dsp:nvSpPr>
      <dsp:spPr>
        <a:xfrm>
          <a:off x="2673725" y="1147503"/>
          <a:ext cx="1338589" cy="693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9779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Fotbollsutvecklare</a:t>
          </a:r>
        </a:p>
      </dsp:txBody>
      <dsp:txXfrm>
        <a:off x="2673725" y="1147503"/>
        <a:ext cx="1338589" cy="693062"/>
      </dsp:txXfrm>
    </dsp:sp>
    <dsp:sp modelId="{821A8FCF-1ACA-49D5-A2F8-53AF7F725934}">
      <dsp:nvSpPr>
        <dsp:cNvPr id="0" name=""/>
        <dsp:cNvSpPr/>
      </dsp:nvSpPr>
      <dsp:spPr>
        <a:xfrm>
          <a:off x="2941443" y="1686552"/>
          <a:ext cx="1204730" cy="231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Johanna Johansson	</a:t>
          </a:r>
        </a:p>
      </dsp:txBody>
      <dsp:txXfrm>
        <a:off x="2941443" y="1686552"/>
        <a:ext cx="1204730" cy="231020"/>
      </dsp:txXfrm>
    </dsp:sp>
    <dsp:sp modelId="{87C654F4-4FF8-4341-AF9F-D108F8EBE4B5}">
      <dsp:nvSpPr>
        <dsp:cNvPr id="0" name=""/>
        <dsp:cNvSpPr/>
      </dsp:nvSpPr>
      <dsp:spPr>
        <a:xfrm>
          <a:off x="4469603" y="1147503"/>
          <a:ext cx="1338589" cy="6930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97799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Föreningskonsulent</a:t>
          </a:r>
        </a:p>
      </dsp:txBody>
      <dsp:txXfrm>
        <a:off x="4469603" y="1147503"/>
        <a:ext cx="1338589" cy="693062"/>
      </dsp:txXfrm>
    </dsp:sp>
    <dsp:sp modelId="{F5B2D332-07DB-459B-B66E-3715D361A05E}">
      <dsp:nvSpPr>
        <dsp:cNvPr id="0" name=""/>
        <dsp:cNvSpPr/>
      </dsp:nvSpPr>
      <dsp:spPr>
        <a:xfrm>
          <a:off x="4737321" y="1686552"/>
          <a:ext cx="1204730" cy="2310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Tomas Einarsson</a:t>
          </a:r>
        </a:p>
      </dsp:txBody>
      <dsp:txXfrm>
        <a:off x="4737321" y="1686552"/>
        <a:ext cx="1204730" cy="23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C0DB-1026-5241-8961-DF10451DC5CB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C446-3C32-6649-B516-6DD65F55E3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1666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0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06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99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63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01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06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1666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099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C9E3-E1C4-8645-9F74-B3F4823180F8}" type="datetimeFigureOut">
              <a:rPr lang="sv-SE" smtClean="0"/>
              <a:t>2023-03-28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F70-9DD0-3349-BEEC-039A49232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63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B3A65D5-0A48-465D-8481-F6183241A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/>
          <a:srcRect l="2599" r="5874" b="5262"/>
          <a:stretch/>
        </p:blipFill>
        <p:spPr>
          <a:xfrm>
            <a:off x="3530" y="6356350"/>
            <a:ext cx="9144000" cy="56474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42688"/>
            <a:ext cx="8229600" cy="4814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91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62EC9E3-E1C4-8645-9F74-B3F4823180F8}" type="datetimeFigureOut">
              <a:rPr lang="sv-SE" smtClean="0"/>
              <a:pPr/>
              <a:t>2023-03-28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1914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191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079F70-9DD0-3349-BEEC-039A4923289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BKV Logga.jpg">
            <a:extLst>
              <a:ext uri="{FF2B5EF4-FFF2-40B4-BE49-F238E27FC236}">
                <a16:creationId xmlns:a16="http://schemas.microsoft.com/office/drawing/2014/main" id="{1C815236-EFFF-4D72-8594-075DF3EB4B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50" y="5600842"/>
            <a:ext cx="593815" cy="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9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B3A65D5-0A48-465D-8481-F6183241A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/>
          <a:srcRect l="2599" r="5874" b="5262"/>
          <a:stretch/>
        </p:blipFill>
        <p:spPr>
          <a:xfrm>
            <a:off x="3530" y="6356350"/>
            <a:ext cx="9144000" cy="56474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56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191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62EC9E3-E1C4-8645-9F74-B3F4823180F8}" type="datetimeFigureOut">
              <a:rPr lang="sv-SE" smtClean="0"/>
              <a:pPr/>
              <a:t>2023-03-28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1914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191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079F70-9DD0-3349-BEEC-039A4923289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BKV Logga.jpg">
            <a:extLst>
              <a:ext uri="{FF2B5EF4-FFF2-40B4-BE49-F238E27FC236}">
                <a16:creationId xmlns:a16="http://schemas.microsoft.com/office/drawing/2014/main" id="{1C815236-EFFF-4D72-8594-075DF3EB4B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" y="77086"/>
            <a:ext cx="593815" cy="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9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laget.se/BKVNorrtalje-ungdom/Document/Download/2065164/104409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m.intersport.se/bkv-norrtalje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E4C376-B9B6-41F9-82AE-406549F3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>
                <a:latin typeface="Amasis MT Pro Black" panose="020B0604020202020204" pitchFamily="18" charset="0"/>
                <a:cs typeface="Aharoni" panose="02010803020104030203" pitchFamily="2" charset="-79"/>
              </a:rPr>
              <a:t>Välkomna</a:t>
            </a:r>
            <a:r>
              <a:rPr lang="sv-SE" sz="60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AFFDD7-1244-4A6A-A9B9-59ADBE0ED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3504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Agenda;</a:t>
            </a:r>
          </a:p>
          <a:p>
            <a:pPr>
              <a:buBlip>
                <a:blip r:embed="rId2"/>
              </a:buBlip>
            </a:pPr>
            <a:r>
              <a:rPr lang="sv-SE" dirty="0"/>
              <a:t>Vi ska vara Roslagens ledande fotbollsförening</a:t>
            </a:r>
          </a:p>
          <a:p>
            <a:pPr>
              <a:buBlip>
                <a:blip r:embed="rId2"/>
              </a:buBlip>
            </a:pPr>
            <a:r>
              <a:rPr lang="sv-SE" dirty="0"/>
              <a:t>Verksamhetsplan 2023</a:t>
            </a:r>
          </a:p>
          <a:p>
            <a:pPr>
              <a:buBlip>
                <a:blip r:embed="rId2"/>
              </a:buBlip>
            </a:pPr>
            <a:r>
              <a:rPr lang="sv-SE" dirty="0"/>
              <a:t>Organisation 2023 </a:t>
            </a:r>
          </a:p>
          <a:p>
            <a:pPr>
              <a:buBlip>
                <a:blip r:embed="rId2"/>
              </a:buBlip>
            </a:pPr>
            <a:r>
              <a:rPr lang="sv-SE" dirty="0" err="1"/>
              <a:t>Årshjul</a:t>
            </a:r>
            <a:endParaRPr lang="sv-SE" dirty="0"/>
          </a:p>
          <a:p>
            <a:pPr>
              <a:buBlip>
                <a:blip r:embed="rId2"/>
              </a:buBlip>
            </a:pPr>
            <a:r>
              <a:rPr lang="sv-SE" dirty="0"/>
              <a:t>BKV 90 år</a:t>
            </a:r>
          </a:p>
          <a:p>
            <a:pPr>
              <a:buBlip>
                <a:blip r:embed="rId2"/>
              </a:buBlip>
            </a:pPr>
            <a:r>
              <a:rPr lang="sv-SE" dirty="0"/>
              <a:t>Aktiviteter</a:t>
            </a:r>
          </a:p>
          <a:p>
            <a:pPr>
              <a:buBlip>
                <a:blip r:embed="rId2"/>
              </a:buBlip>
            </a:pPr>
            <a:r>
              <a:rPr lang="sv-SE" dirty="0"/>
              <a:t>Fair play</a:t>
            </a:r>
          </a:p>
          <a:p>
            <a:pPr>
              <a:buBlip>
                <a:blip r:embed="rId2"/>
              </a:buBlip>
            </a:pPr>
            <a:r>
              <a:rPr lang="sv-SE" dirty="0"/>
              <a:t>Avgifter</a:t>
            </a:r>
          </a:p>
          <a:p>
            <a:pPr>
              <a:buBlip>
                <a:blip r:embed="rId2"/>
              </a:buBlip>
            </a:pPr>
            <a:r>
              <a:rPr lang="sv-SE" dirty="0"/>
              <a:t>Material, träning, matchtider m.m.</a:t>
            </a:r>
          </a:p>
          <a:p>
            <a:pPr>
              <a:buBlip>
                <a:blip r:embed="rId2"/>
              </a:buBlip>
            </a:pPr>
            <a:endParaRPr lang="sv-SE" dirty="0"/>
          </a:p>
        </p:txBody>
      </p:sp>
      <p:pic>
        <p:nvPicPr>
          <p:cNvPr id="10" name="Platshållare för innehåll 9" descr="En bild som visar logotyp&#10;&#10;Automatiskt genererad beskrivning">
            <a:extLst>
              <a:ext uri="{FF2B5EF4-FFF2-40B4-BE49-F238E27FC236}">
                <a16:creationId xmlns:a16="http://schemas.microsoft.com/office/drawing/2014/main" id="{7C238ACF-9816-9ABB-3FEB-516841A50F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033" t="4840" r="12951" b="8243"/>
          <a:stretch/>
        </p:blipFill>
        <p:spPr>
          <a:xfrm>
            <a:off x="6134100" y="1600200"/>
            <a:ext cx="2924176" cy="3933825"/>
          </a:xfr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B6719F4D-395A-714F-5D0F-FC9564440D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47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15B07-1286-8494-88FF-002E2757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>
                <a:latin typeface="Amasis MT Pro Black" panose="02040A04050005020304" pitchFamily="18" charset="0"/>
              </a:rPr>
              <a:t>Aktiviteter med uppgifter..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C4FE7-4A99-E754-0C15-18839D13C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Rabatthäfte (April) </a:t>
            </a:r>
          </a:p>
          <a:p>
            <a:r>
              <a:rPr lang="sv-SE" dirty="0"/>
              <a:t>Korvkassen (Juni)</a:t>
            </a:r>
          </a:p>
          <a:p>
            <a:r>
              <a:rPr lang="sv-SE" dirty="0"/>
              <a:t>Bemanning Flygfyren </a:t>
            </a:r>
            <a:r>
              <a:rPr lang="sv-SE" dirty="0" err="1"/>
              <a:t>sommarcup</a:t>
            </a:r>
            <a:r>
              <a:rPr lang="sv-SE" dirty="0"/>
              <a:t> (Juli)</a:t>
            </a:r>
          </a:p>
          <a:p>
            <a:r>
              <a:rPr lang="sv-SE" dirty="0"/>
              <a:t>Bingolotter (December)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15B07-1286-8494-88FF-002E2757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>
                <a:latin typeface="Amasis MT Pro Black" panose="02040A04050005020304" pitchFamily="18" charset="0"/>
              </a:rPr>
              <a:t>Aktiviteter utan uppgifter..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C4FE7-4A99-E754-0C15-18839D13C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Camp Roslagen</a:t>
            </a:r>
          </a:p>
          <a:p>
            <a:r>
              <a:rPr lang="sv-SE" dirty="0"/>
              <a:t>Bilbingo</a:t>
            </a:r>
          </a:p>
          <a:p>
            <a:r>
              <a:rPr lang="sv-SE" dirty="0"/>
              <a:t>Julmarknad</a:t>
            </a:r>
          </a:p>
          <a:p>
            <a:r>
              <a:rPr lang="sv-SE" dirty="0"/>
              <a:t>Elitmatch – Djurgården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43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15B07-1286-8494-88FF-002E2757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4400" dirty="0">
                <a:latin typeface="Amasis MT Pro Black" panose="02040A04050005020304" pitchFamily="18" charset="0"/>
              </a:rPr>
              <a:t>Att tänka på…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C4FE7-4A99-E754-0C15-18839D13C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sv-SE" dirty="0"/>
              <a:t>Lagkassor</a:t>
            </a:r>
          </a:p>
          <a:p>
            <a:pPr>
              <a:buBlip>
                <a:blip r:embed="rId2"/>
              </a:buBlip>
            </a:pPr>
            <a:r>
              <a:rPr lang="sv-SE" dirty="0"/>
              <a:t>Klubbhuset</a:t>
            </a:r>
          </a:p>
          <a:p>
            <a:pPr>
              <a:buBlip>
                <a:blip r:embed="rId2"/>
              </a:buBlip>
            </a:pPr>
            <a:r>
              <a:rPr lang="sv-SE" dirty="0"/>
              <a:t>Redovisa LOK-stöd</a:t>
            </a:r>
          </a:p>
          <a:p>
            <a:pPr>
              <a:buBlip>
                <a:blip r:embed="rId2"/>
              </a:buBlip>
            </a:pPr>
            <a:r>
              <a:rPr lang="sv-SE" dirty="0"/>
              <a:t>Samarbete med Sisu-utbildarna</a:t>
            </a:r>
          </a:p>
          <a:p>
            <a:pPr>
              <a:buBlip>
                <a:blip r:embed="rId2"/>
              </a:buBlip>
            </a:pPr>
            <a:r>
              <a:rPr lang="sv-SE" dirty="0"/>
              <a:t>Sponsorer</a:t>
            </a:r>
          </a:p>
          <a:p>
            <a:pPr>
              <a:buBlip>
                <a:blip r:embed="rId2"/>
              </a:buBlip>
            </a:pPr>
            <a:r>
              <a:rPr lang="sv-SE" dirty="0"/>
              <a:t>Uppdatera egna sidor på laget.se uppdaterade</a:t>
            </a:r>
          </a:p>
          <a:p>
            <a:pPr>
              <a:buBlip>
                <a:blip r:embed="rId2"/>
              </a:buBlip>
            </a:pPr>
            <a:r>
              <a:rPr lang="sv-SE" dirty="0"/>
              <a:t>Belastningsregistret</a:t>
            </a:r>
          </a:p>
          <a:p>
            <a:pPr marL="0" indent="0">
              <a:buNone/>
            </a:pPr>
            <a:r>
              <a:rPr lang="sv-SE" sz="2000" dirty="0"/>
              <a:t>Finns väl massor som det gäller att passa på när vi träffar minst en ledare per lag. Fundera vad som behövs både muntligt och skriftligt informera ledarna om….</a:t>
            </a:r>
          </a:p>
        </p:txBody>
      </p:sp>
    </p:spTree>
    <p:extLst>
      <p:ext uri="{BB962C8B-B14F-4D97-AF65-F5344CB8AC3E}">
        <p14:creationId xmlns:p14="http://schemas.microsoft.com/office/powerpoint/2010/main" val="124565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C8D54-4B0B-A3B1-EDFE-D739022B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4000" dirty="0">
                <a:latin typeface="Amasis MT Pro Black" panose="02040A04050005020304" pitchFamily="18" charset="0"/>
              </a:rPr>
              <a:t>Fair play/matchvärd</a:t>
            </a:r>
          </a:p>
        </p:txBody>
      </p:sp>
      <p:pic>
        <p:nvPicPr>
          <p:cNvPr id="6" name="Bildobjekt 5" descr="En bild som visar person, inomhus&#10;&#10;Automatiskt genererad beskrivning">
            <a:hlinkClick r:id="rId2"/>
            <a:extLst>
              <a:ext uri="{FF2B5EF4-FFF2-40B4-BE49-F238E27FC236}">
                <a16:creationId xmlns:a16="http://schemas.microsoft.com/office/drawing/2014/main" id="{A94CB975-0704-8D07-F3CF-9880CF1C5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75" b="5932"/>
          <a:stretch/>
        </p:blipFill>
        <p:spPr>
          <a:xfrm>
            <a:off x="5084776" y="1113041"/>
            <a:ext cx="3086100" cy="527333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7E3A9F7-3A3C-DB99-00A3-EF2DEE097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27" y="1010451"/>
            <a:ext cx="3823169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C8D54-4B0B-A3B1-EDFE-D739022B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dirty="0">
                <a:latin typeface="Amasis MT Pro Black" panose="02040A04050005020304" pitchFamily="18" charset="0"/>
              </a:rPr>
              <a:t>Avgifter</a:t>
            </a:r>
            <a:br>
              <a:rPr lang="sv-SE" sz="4000" dirty="0">
                <a:latin typeface="Amasis MT Pro Black" panose="02040A04050005020304" pitchFamily="18" charset="0"/>
              </a:rPr>
            </a:br>
            <a:r>
              <a:rPr lang="sv-SE" sz="1600" b="1" i="0" dirty="0" err="1">
                <a:solidFill>
                  <a:srgbClr val="000000"/>
                </a:solidFill>
                <a:effectLst/>
                <a:latin typeface="+mj-lt"/>
              </a:rPr>
              <a:t>Avgifter</a:t>
            </a:r>
            <a:r>
              <a:rPr lang="sv-SE" sz="1600" b="1" i="0" dirty="0">
                <a:solidFill>
                  <a:srgbClr val="000000"/>
                </a:solidFill>
                <a:effectLst/>
                <a:latin typeface="+mj-lt"/>
              </a:rPr>
              <a:t> 2023</a:t>
            </a:r>
            <a:br>
              <a:rPr lang="sv-SE" sz="1600" dirty="0">
                <a:latin typeface="+mj-lt"/>
              </a:rPr>
            </a:b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Medlemsavgift betalas av samtliga spelare och ledare. Spelare betalar även en deltagaravgift för att kunna medverka i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+mj-lt"/>
              </a:rPr>
              <a:t>BKV:s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 föreningsverksamhet. För att kunna skicka ut information till aktuella spelare och ledare, så skall ansvariga för träningsgruppen redovisa till </a:t>
            </a:r>
            <a:r>
              <a:rPr lang="sv-SE" sz="1600" b="0" i="0" dirty="0" err="1">
                <a:solidFill>
                  <a:srgbClr val="000000"/>
                </a:solidFill>
                <a:effectLst/>
                <a:latin typeface="+mj-lt"/>
              </a:rPr>
              <a:t>BKV:s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+mj-lt"/>
              </a:rPr>
              <a:t> kansli aktuell spelar- och ledarförteckning.</a:t>
            </a:r>
            <a:br>
              <a:rPr lang="sv-SE" sz="1600" dirty="0">
                <a:latin typeface="+mj-lt"/>
              </a:rPr>
            </a:br>
            <a:endParaRPr lang="sv-SE" sz="1600" dirty="0">
              <a:latin typeface="Amasis MT Pro Black" panose="02040A04050005020304" pitchFamily="18" charset="0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788B366-0943-DEF6-0905-48FE3463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62" y="1592263"/>
            <a:ext cx="4040188" cy="479115"/>
          </a:xfrm>
        </p:spPr>
        <p:txBody>
          <a:bodyPr/>
          <a:lstStyle/>
          <a:p>
            <a:r>
              <a:rPr lang="sv-SE" sz="2400" b="1" i="0" dirty="0">
                <a:solidFill>
                  <a:srgbClr val="000000"/>
                </a:solidFill>
                <a:effectLst/>
                <a:latin typeface="+mj-lt"/>
              </a:rPr>
              <a:t>Medlemsavgiften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A89CD6C-5C72-6F12-6501-B1CF4769A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2065028"/>
            <a:ext cx="4040188" cy="295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Alla aktiva spelare och ledare skall vara medlemmar i BKV Norrtälje. Medlemsavgiften är grunden för all ideellt föreningsliv. Tränare, lagledare och kassör enligt inlämnad spelarförteckning erhåller fritt medlemskap i BKV Norrtälje.</a:t>
            </a:r>
            <a:br>
              <a:rPr lang="sv-SE" sz="1100" dirty="0">
                <a:latin typeface="+mj-lt"/>
              </a:rPr>
            </a:br>
            <a:br>
              <a:rPr lang="sv-SE" sz="1100" dirty="0">
                <a:latin typeface="+mj-lt"/>
              </a:rPr>
            </a:br>
            <a:r>
              <a:rPr lang="sv-SE" sz="1100" b="1" i="0" dirty="0">
                <a:solidFill>
                  <a:srgbClr val="000000"/>
                </a:solidFill>
                <a:effectLst/>
                <a:latin typeface="+mj-lt"/>
              </a:rPr>
              <a:t>Avgiften för 2023 är (enligt beslut på årsmötet 2022):</a:t>
            </a: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- 400 kronor för enskild medlem</a:t>
            </a: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- 800 kronor för hela familjen (samma bostadsadress)</a:t>
            </a:r>
            <a:br>
              <a:rPr lang="sv-SE" sz="1100" dirty="0">
                <a:latin typeface="+mj-lt"/>
              </a:rPr>
            </a:b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Du är såklart mer än välkommen att vara stödmedlem. Välj enskild eller familjemedlem. Avgiften betalas till BKV Norrtäljes BG:913-3927 märk betalningen med namn.</a:t>
            </a:r>
            <a:br>
              <a:rPr lang="sv-SE" sz="1100" dirty="0">
                <a:latin typeface="+mj-lt"/>
              </a:rPr>
            </a:b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Medlemsavgiften återbetalas inte om medlemmen avslutar sitt medlemskap under säsongen. Oavsett när man går in som medlem under tävlingssäsong (utomhus) är det full avgift som gäller.</a:t>
            </a:r>
            <a:br>
              <a:rPr lang="sv-SE" sz="1100" dirty="0">
                <a:latin typeface="+mj-lt"/>
              </a:rPr>
            </a:br>
            <a:endParaRPr lang="sv-SE" sz="1100" dirty="0">
              <a:latin typeface="+mj-lt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3202D6-C941-2871-74FE-1408889CD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0587" y="1592263"/>
            <a:ext cx="4041775" cy="479115"/>
          </a:xfrm>
        </p:spPr>
        <p:txBody>
          <a:bodyPr/>
          <a:lstStyle/>
          <a:p>
            <a:r>
              <a:rPr lang="sv-SE" b="1" i="0" dirty="0">
                <a:solidFill>
                  <a:srgbClr val="000000"/>
                </a:solidFill>
                <a:effectLst/>
                <a:latin typeface="+mj-lt"/>
              </a:rPr>
              <a:t>Säsongsavgift 2023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FBA65D7-8369-FDFF-3827-4F308BDDA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9637" y="2065028"/>
            <a:ext cx="4041775" cy="3611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Medlems/deltagaravgifter kommer 2023 skickas ut som EN säsongsavgift.</a:t>
            </a: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Det vill säga. Två fakturor blir= EN faktura som betalas digital via </a:t>
            </a:r>
            <a:r>
              <a:rPr lang="sv-SE" sz="1100" b="0" i="0" dirty="0" err="1">
                <a:solidFill>
                  <a:srgbClr val="000000"/>
                </a:solidFill>
                <a:effectLst/>
                <a:latin typeface="+mj-lt"/>
              </a:rPr>
              <a:t>Billogram</a:t>
            </a: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. Säsongsavgiften skall vara BKV Norrtälje tillhanda senast den 30 april 2023.</a:t>
            </a:r>
            <a:br>
              <a:rPr lang="sv-SE" sz="1100" dirty="0">
                <a:latin typeface="+mj-lt"/>
              </a:rPr>
            </a:br>
            <a:br>
              <a:rPr lang="sv-SE" sz="1100" dirty="0">
                <a:latin typeface="+mj-lt"/>
              </a:rPr>
            </a:br>
            <a:r>
              <a:rPr lang="sv-SE" sz="1100" b="1" i="0" dirty="0">
                <a:solidFill>
                  <a:srgbClr val="000000"/>
                </a:solidFill>
                <a:effectLst/>
                <a:latin typeface="+mj-lt"/>
              </a:rPr>
              <a:t>Säsongsavgiften</a:t>
            </a:r>
            <a:br>
              <a:rPr lang="sv-SE" sz="1100" dirty="0">
                <a:latin typeface="+mj-lt"/>
              </a:rPr>
            </a:br>
            <a:r>
              <a:rPr lang="sv-SE" sz="1100" b="0" i="0" dirty="0" err="1">
                <a:solidFill>
                  <a:srgbClr val="000000"/>
                </a:solidFill>
                <a:effectLst/>
                <a:latin typeface="+mj-lt"/>
              </a:rPr>
              <a:t>Säsongsavgiften</a:t>
            </a: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 är en viktig intäkt för genomförande av vår verksamhet. Den ska bland annat medverka till att finansiera löpande kostnader för föreningen, betald avgift (säsong, inkluderar medlemskap i BKV Norrtälje). är en förutsättning för att få spela fotboll i BKV Norrtälje</a:t>
            </a:r>
            <a:br>
              <a:rPr lang="sv-SE" sz="1100" dirty="0">
                <a:latin typeface="+mj-lt"/>
              </a:rPr>
            </a:b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Säsongsavgiften 2023 bestäms efter att årsmötet har beslutat om budget 2023 och där BKV styrelse 2023 beslutar om fördelning enligt nedan:</a:t>
            </a: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5 mot 5 = 1200kr</a:t>
            </a: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7 mot 7 = 1400kr</a:t>
            </a: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9 mot 9 = 1600kr</a:t>
            </a:r>
            <a:br>
              <a:rPr lang="sv-SE" sz="1100" dirty="0">
                <a:latin typeface="+mj-lt"/>
              </a:rPr>
            </a:br>
            <a:r>
              <a:rPr lang="sv-SE" sz="1100" b="0" i="0" dirty="0">
                <a:solidFill>
                  <a:srgbClr val="000000"/>
                </a:solidFill>
                <a:effectLst/>
                <a:latin typeface="+mj-lt"/>
              </a:rPr>
              <a:t>11 mot 11 = 2000kr</a:t>
            </a:r>
            <a:endParaRPr lang="sv-SE" sz="1100" dirty="0">
              <a:latin typeface="+mj-lt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ACBFC9D-6071-C21B-0098-F7908982A234}"/>
              </a:ext>
            </a:extLst>
          </p:cNvPr>
          <p:cNvSpPr txBox="1"/>
          <p:nvPr/>
        </p:nvSpPr>
        <p:spPr>
          <a:xfrm>
            <a:off x="285749" y="5265737"/>
            <a:ext cx="81438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i="0" dirty="0">
                <a:solidFill>
                  <a:srgbClr val="000000"/>
                </a:solidFill>
                <a:effectLst/>
                <a:latin typeface="+mj-lt"/>
              </a:rPr>
              <a:t>Delbetalning</a:t>
            </a:r>
            <a:br>
              <a:rPr lang="sv-SE" sz="1400" dirty="0">
                <a:latin typeface="+mj-lt"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  <a:latin typeface="+mj-lt"/>
              </a:rPr>
              <a:t>Finns önskemål om delbetalning av BKV-avgifterna 2023, så kontaktar ni BKV-kansliet kansli@bkvnorrtalje.nu och kommer överens om ett upplägg.</a:t>
            </a:r>
            <a:br>
              <a:rPr lang="sv-SE" sz="1400" dirty="0">
                <a:latin typeface="+mj-lt"/>
              </a:rPr>
            </a:br>
            <a:r>
              <a:rPr lang="sv-SE" sz="1400" b="0" i="0" dirty="0">
                <a:solidFill>
                  <a:srgbClr val="000000"/>
                </a:solidFill>
                <a:effectLst/>
                <a:latin typeface="+mj-lt"/>
              </a:rPr>
              <a:t>Säsongsavgiften återbetalas inte om medlemmen avslutar sitt fotbollsspelande under säsongen. Oavsett när man går in som aktiv under tävlingssäsongen (utomhus) är det full avgift som gäller.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782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C8D54-4B0B-A3B1-EDFE-D739022B5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34798"/>
            <a:ext cx="8860536" cy="1143000"/>
          </a:xfrm>
        </p:spPr>
        <p:txBody>
          <a:bodyPr>
            <a:noAutofit/>
          </a:bodyPr>
          <a:lstStyle/>
          <a:p>
            <a:r>
              <a:rPr lang="sv-SE" sz="3600" dirty="0">
                <a:latin typeface="Amasis MT Pro Black" panose="02040A04050005020304" pitchFamily="18" charset="0"/>
              </a:rPr>
              <a:t>Övrig kansli-information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AEA1FF-3152-D018-67C0-E82310BCA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Material</a:t>
            </a:r>
          </a:p>
          <a:p>
            <a:r>
              <a:rPr lang="sv-SE" dirty="0"/>
              <a:t>Matchtider</a:t>
            </a:r>
          </a:p>
          <a:p>
            <a:r>
              <a:rPr lang="sv-SE" dirty="0"/>
              <a:t>Träningstider</a:t>
            </a:r>
          </a:p>
          <a:p>
            <a:r>
              <a:rPr lang="sv-SE" dirty="0"/>
              <a:t>Boka Sportcentrum</a:t>
            </a:r>
          </a:p>
          <a:p>
            <a:r>
              <a:rPr lang="sv-SE" dirty="0"/>
              <a:t>Kontaktpersoner respektive lag</a:t>
            </a:r>
          </a:p>
          <a:p>
            <a:r>
              <a:rPr lang="sv-SE" dirty="0"/>
              <a:t>Fotbollsutvecklare - Johanna</a:t>
            </a:r>
          </a:p>
          <a:p>
            <a:r>
              <a:rPr lang="sv-SE" dirty="0"/>
              <a:t>Målvaktsträning – Tomas</a:t>
            </a:r>
          </a:p>
          <a:p>
            <a:r>
              <a:rPr lang="sv-SE" dirty="0"/>
              <a:t>Övriga Frågor</a:t>
            </a:r>
          </a:p>
        </p:txBody>
      </p:sp>
    </p:spTree>
    <p:extLst>
      <p:ext uri="{BB962C8B-B14F-4D97-AF65-F5344CB8AC3E}">
        <p14:creationId xmlns:p14="http://schemas.microsoft.com/office/powerpoint/2010/main" val="13360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889F9113-F7B3-FBF8-0014-0238D6EF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21" y="-145311"/>
            <a:ext cx="8779566" cy="30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  <a:ea typeface="Times New Roman" panose="02020603050405020304" pitchFamily="18" charset="0"/>
              </a:rPr>
              <a:t>Vi ska vara Roslagens ledande fotbollsförening!</a:t>
            </a:r>
            <a:endParaRPr kumimoji="0" lang="sv-SE" altLang="sv-S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Visionen uttrycker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BKV:s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vilja att kombinera en bred och social verksamhet 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men samtidigt en verksamhet som syftar till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att individen utvecklas och därigenom uppnå uppsatta mål med våra representationslag.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Fotbollsutvecklingen i Roslagen ska förknippas med BKV</a:t>
            </a:r>
            <a:r>
              <a:rPr lang="sv-SE" altLang="sv-SE" sz="1400" dirty="0">
                <a:latin typeface="+mj-lt"/>
              </a:rPr>
              <a:t> 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Norrtälje.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bmk="_Toc124336248">
                <a:ln>
                  <a:noFill/>
                </a:ln>
                <a:solidFill>
                  <a:srgbClr val="2E74B5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Värdegrund</a:t>
            </a:r>
            <a:endParaRPr kumimoji="0" lang="sv-SE" altLang="sv-SE" sz="1400" b="1" i="0" u="none" strike="noStrike" cap="none" normalizeH="0" baseline="0" dirty="0">
              <a:ln>
                <a:noFill/>
              </a:ln>
              <a:solidFill>
                <a:srgbClr val="2E74B5"/>
              </a:solidFill>
              <a:effectLst/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Värderingar och beteende som ligger till grund för agerande och som förväntas av alla som är verksamma företrädare, d.v.s. spelare, tränare, ledare, föräldrar, styrelse, övriga medlemmar och externa samarbetspartner 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BKV:s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värdegrund sammanfattas i fyra ledstjärnorna, vår värdegrund som bygger på klubbens uppfattning om vad som kännetecknar </a:t>
            </a:r>
            <a:r>
              <a:rPr kumimoji="0" lang="sv-SE" altLang="sv-S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BKV:s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verksamhet - </a:t>
            </a: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VARG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Bildobjekt 18" descr="En bild som visar docka, leksak&#10;&#10;Automatiskt genererad beskrivning">
            <a:extLst>
              <a:ext uri="{FF2B5EF4-FFF2-40B4-BE49-F238E27FC236}">
                <a16:creationId xmlns:a16="http://schemas.microsoft.com/office/drawing/2014/main" id="{179A34C5-7F59-5B4B-F5A9-7E60E2517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51" y="2388462"/>
            <a:ext cx="1892236" cy="31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6E497AF-97F4-6508-9185-CD2986289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21" y="2527610"/>
            <a:ext cx="696070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änskap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visar alltid vänskap mot ALLA och verkar för gemenskap inom BKV-familjen</a:t>
            </a:r>
            <a:endParaRPr lang="sv-SE" altLang="sv-SE" sz="14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tar aktivt ställning för de sju diskrimineringsgrunderna (kön, könsöverskridande identitet eller uttryck, etnisk tillhörighet, religion eller annan trosuppfattning, funktionsnedsättning, sexuell läggning och ålder)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mbition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gör alltid vårt bästa av vår förmåga på träning och match</a:t>
            </a:r>
            <a:endParaRPr lang="sv-SE" altLang="sv-SE" sz="14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engagerar oss efter egna förutsättningar för att bidra till en positiv utveckling av BKV Norrtälje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espekt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visar respekt för fotbollen, våra motståndare, lagkamrater, domare, publik, ledare och sponsorer. Utan denna respekt så överlever inte fotbollen.</a:t>
            </a:r>
            <a:endParaRPr lang="sv-SE" altLang="sv-SE" sz="14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följer alltid regler och beslut men bidrar samtidigt med kloka och väl underbyggda förslag på hur verksamheten kan utvecklas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</a:t>
            </a: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lädje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bygger våra framgångar med att visa och ge glädje i allt vad vi gör</a:t>
            </a:r>
            <a:endParaRPr lang="sv-SE" altLang="sv-SE" sz="14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vi stöttar, hälsar och uppmuntrar varandra på planen, läktaren och i andra sammanhang där vi möts</a:t>
            </a:r>
            <a:endParaRPr kumimoji="0" lang="sv-SE" alt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356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C630F-E865-DEDD-D1F7-95CFDCFD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masis MT Pro Black" panose="02040A04050005020304" pitchFamily="18" charset="0"/>
              </a:rPr>
              <a:t>Verksamhetsplan 2023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B1513B4-98FE-9587-4D97-306E9745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13" y="2456296"/>
            <a:ext cx="1633758" cy="1644650"/>
          </a:xfrm>
          <a:prstGeom prst="rect">
            <a:avLst/>
          </a:prstGeom>
        </p:spPr>
      </p:pic>
      <p:pic>
        <p:nvPicPr>
          <p:cNvPr id="1026" name="Picture 2" descr="Free Scan me png 17059375 PNG with Transparent Background">
            <a:extLst>
              <a:ext uri="{FF2B5EF4-FFF2-40B4-BE49-F238E27FC236}">
                <a16:creationId xmlns:a16="http://schemas.microsoft.com/office/drawing/2014/main" id="{C339F2D9-389B-67D7-8D9A-7FABF7EBA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901" y="1565564"/>
            <a:ext cx="4364182" cy="436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4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B9CAD71-EA35-083E-A1A7-792F3AABC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09" b="25738"/>
          <a:stretch/>
        </p:blipFill>
        <p:spPr>
          <a:xfrm>
            <a:off x="498764" y="1036381"/>
            <a:ext cx="8309918" cy="2574757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1BFAC23D-DECB-D7F7-2718-BCA2D9D2FCBA}"/>
              </a:ext>
            </a:extLst>
          </p:cNvPr>
          <p:cNvSpPr txBox="1"/>
          <p:nvPr/>
        </p:nvSpPr>
        <p:spPr>
          <a:xfrm>
            <a:off x="463070" y="4857736"/>
            <a:ext cx="35204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”Bollplank”;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Förening: 	Kristin B 	</a:t>
            </a:r>
            <a:r>
              <a:rPr lang="sv-S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 	Christer L</a:t>
            </a:r>
            <a:endParaRPr lang="sv-SE" sz="1600" dirty="0">
              <a:latin typeface="Calibri" panose="020F0502020204030204" pitchFamily="34" charset="0"/>
              <a:ea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v-S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Resurser: 	Andreas Ö</a:t>
            </a:r>
            <a: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 	Robin N</a:t>
            </a:r>
          </a:p>
          <a:p>
            <a:pPr marL="0" indent="0">
              <a:buNone/>
            </a:pPr>
            <a:r>
              <a:rPr lang="sv-SE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Fotboll: 	Peter J</a:t>
            </a:r>
            <a: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	</a:t>
            </a:r>
            <a:r>
              <a:rPr lang="sv-SE" sz="1600" dirty="0">
                <a:latin typeface="Calibri" panose="020F050202020403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 	Lennart L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6801F4D-CB0D-5723-9EA0-F9F5D5911654}"/>
              </a:ext>
            </a:extLst>
          </p:cNvPr>
          <p:cNvGrpSpPr/>
          <p:nvPr/>
        </p:nvGrpSpPr>
        <p:grpSpPr>
          <a:xfrm>
            <a:off x="580487" y="3497205"/>
            <a:ext cx="8146471" cy="1133734"/>
            <a:chOff x="542216" y="4493122"/>
            <a:chExt cx="8146471" cy="1133734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917F96E-A0EE-EEA5-616A-CE9F7D3ADE55}"/>
                </a:ext>
              </a:extLst>
            </p:cNvPr>
            <p:cNvSpPr txBox="1"/>
            <p:nvPr/>
          </p:nvSpPr>
          <p:spPr>
            <a:xfrm>
              <a:off x="542216" y="4709915"/>
              <a:ext cx="8146471" cy="9169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dirty="0">
                <a:solidFill>
                  <a:srgbClr val="FF0000"/>
                </a:solidFill>
              </a:endParaRPr>
            </a:p>
            <a:p>
              <a:pPr algn="ctr"/>
              <a:endParaRPr lang="sv-SE" dirty="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sv-SE" dirty="0">
                <a:solidFill>
                  <a:schemeClr val="tx1"/>
                </a:solidFill>
                <a:cs typeface="Calibri"/>
              </a:endParaRPr>
            </a:p>
            <a:p>
              <a:pPr algn="ctr"/>
              <a:endParaRPr lang="sv-SE" dirty="0">
                <a:solidFill>
                  <a:schemeClr val="tx1"/>
                </a:solidFill>
                <a:cs typeface="Calibri"/>
              </a:endParaRPr>
            </a:p>
            <a:p>
              <a:pPr algn="ctr"/>
              <a:r>
                <a:rPr lang="sv-SE" sz="2800" dirty="0">
                  <a:solidFill>
                    <a:schemeClr val="tx1"/>
                  </a:solidFill>
                  <a:cs typeface="Calibri"/>
                </a:rPr>
                <a:t>Sportkontor</a:t>
              </a:r>
            </a:p>
            <a:p>
              <a:pPr algn="ctr"/>
              <a:endParaRPr lang="sv-SE" dirty="0">
                <a:cs typeface="Calibri"/>
              </a:endParaRPr>
            </a:p>
            <a:p>
              <a:pPr algn="ctr"/>
              <a:endParaRPr lang="sv-SE" dirty="0">
                <a:cs typeface="Calibri"/>
              </a:endParaRPr>
            </a:p>
            <a:p>
              <a:pPr algn="ctr"/>
              <a:endParaRPr lang="sv-SE" dirty="0">
                <a:cs typeface="Calibri"/>
              </a:endParaRPr>
            </a:p>
          </p:txBody>
        </p:sp>
        <p:cxnSp>
          <p:nvCxnSpPr>
            <p:cNvPr id="6" name="Rak pilkoppling 5">
              <a:extLst>
                <a:ext uri="{FF2B5EF4-FFF2-40B4-BE49-F238E27FC236}">
                  <a16:creationId xmlns:a16="http://schemas.microsoft.com/office/drawing/2014/main" id="{AC936FD9-E87F-96A6-C8A7-E0256C0809A1}"/>
                </a:ext>
              </a:extLst>
            </p:cNvPr>
            <p:cNvCxnSpPr/>
            <p:nvPr/>
          </p:nvCxnSpPr>
          <p:spPr>
            <a:xfrm flipV="1">
              <a:off x="5345178" y="4540354"/>
              <a:ext cx="83127" cy="672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pilkoppling 6">
              <a:extLst>
                <a:ext uri="{FF2B5EF4-FFF2-40B4-BE49-F238E27FC236}">
                  <a16:creationId xmlns:a16="http://schemas.microsoft.com/office/drawing/2014/main" id="{D0AD2903-AB4E-BE71-A347-30E127BF97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45239" y="4493122"/>
              <a:ext cx="58567" cy="672576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pilkoppling 7">
              <a:extLst>
                <a:ext uri="{FF2B5EF4-FFF2-40B4-BE49-F238E27FC236}">
                  <a16:creationId xmlns:a16="http://schemas.microsoft.com/office/drawing/2014/main" id="{20695F94-70E7-D24C-608B-76FF2C1B3B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6635" y="4540353"/>
              <a:ext cx="58567" cy="672576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pilkoppling 8">
              <a:extLst>
                <a:ext uri="{FF2B5EF4-FFF2-40B4-BE49-F238E27FC236}">
                  <a16:creationId xmlns:a16="http://schemas.microsoft.com/office/drawing/2014/main" id="{4F811A80-8C3F-3BE4-DD4A-A8A0F03196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7478" y="4493122"/>
              <a:ext cx="58567" cy="672576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pilkoppling 9">
              <a:extLst>
                <a:ext uri="{FF2B5EF4-FFF2-40B4-BE49-F238E27FC236}">
                  <a16:creationId xmlns:a16="http://schemas.microsoft.com/office/drawing/2014/main" id="{BACD59B7-60AE-DA93-DD78-47E0DA91F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8764" y="4502567"/>
              <a:ext cx="139804" cy="663130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pilkoppling 10">
              <a:extLst>
                <a:ext uri="{FF2B5EF4-FFF2-40B4-BE49-F238E27FC236}">
                  <a16:creationId xmlns:a16="http://schemas.microsoft.com/office/drawing/2014/main" id="{0E668721-5A16-E7BE-7915-5A0BD0D329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9028" y="4530906"/>
              <a:ext cx="149251" cy="672576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ubrik 1">
            <a:extLst>
              <a:ext uri="{FF2B5EF4-FFF2-40B4-BE49-F238E27FC236}">
                <a16:creationId xmlns:a16="http://schemas.microsoft.com/office/drawing/2014/main" id="{FBFAA621-8380-D9BF-E403-BD8BAAE4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4" y="109960"/>
            <a:ext cx="6001131" cy="885152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Aft>
                <a:spcPts val="0"/>
              </a:spcAft>
            </a:pPr>
            <a:r>
              <a:rPr lang="sv-SE" sz="4000" dirty="0">
                <a:latin typeface="Amasis MT Pro Black" panose="02040A04050005020304" pitchFamily="18" charset="0"/>
              </a:rPr>
              <a:t>BKV styrelse 2023</a:t>
            </a:r>
          </a:p>
        </p:txBody>
      </p:sp>
    </p:spTree>
    <p:extLst>
      <p:ext uri="{BB962C8B-B14F-4D97-AF65-F5344CB8AC3E}">
        <p14:creationId xmlns:p14="http://schemas.microsoft.com/office/powerpoint/2010/main" val="379320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1CF19-614D-B8EF-FC2A-624092A6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09960"/>
            <a:ext cx="3390900" cy="594891"/>
          </a:xfrm>
        </p:spPr>
        <p:txBody>
          <a:bodyPr>
            <a:noAutofit/>
          </a:bodyPr>
          <a:lstStyle/>
          <a:p>
            <a:pPr lvl="0" algn="l">
              <a:lnSpc>
                <a:spcPct val="100000"/>
              </a:lnSpc>
              <a:spcAft>
                <a:spcPts val="0"/>
              </a:spcAft>
            </a:pPr>
            <a:r>
              <a:rPr lang="sv-SE" sz="4000" dirty="0">
                <a:latin typeface="Amasis MT Pro Black" panose="02040A04050005020304" pitchFamily="18" charset="0"/>
              </a:rPr>
              <a:t>Sportkontor</a:t>
            </a:r>
          </a:p>
        </p:txBody>
      </p:sp>
      <p:graphicFrame>
        <p:nvGraphicFramePr>
          <p:cNvPr id="5" name="Platshållare för innehåll 5">
            <a:extLst>
              <a:ext uri="{FF2B5EF4-FFF2-40B4-BE49-F238E27FC236}">
                <a16:creationId xmlns:a16="http://schemas.microsoft.com/office/drawing/2014/main" id="{3F76A668-DC87-EB19-2B4E-B941F7C00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221098"/>
              </p:ext>
            </p:extLst>
          </p:nvPr>
        </p:nvGraphicFramePr>
        <p:xfrm>
          <a:off x="545284" y="1776306"/>
          <a:ext cx="8384947" cy="478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Platshållare för innehåll 5">
            <a:extLst>
              <a:ext uri="{FF2B5EF4-FFF2-40B4-BE49-F238E27FC236}">
                <a16:creationId xmlns:a16="http://schemas.microsoft.com/office/drawing/2014/main" id="{AA939509-BCA3-2517-E865-C69E09FF9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08419"/>
              </p:ext>
            </p:extLst>
          </p:nvPr>
        </p:nvGraphicFramePr>
        <p:xfrm>
          <a:off x="-704850" y="1318388"/>
          <a:ext cx="3765550" cy="295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Platshållare för innehåll 5">
            <a:extLst>
              <a:ext uri="{FF2B5EF4-FFF2-40B4-BE49-F238E27FC236}">
                <a16:creationId xmlns:a16="http://schemas.microsoft.com/office/drawing/2014/main" id="{105F4269-1B81-DA7E-F424-06BDFF79F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636245"/>
              </p:ext>
            </p:extLst>
          </p:nvPr>
        </p:nvGraphicFramePr>
        <p:xfrm>
          <a:off x="1587565" y="203336"/>
          <a:ext cx="6819900" cy="191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DDBD517-076D-ECF3-CDE8-8A9448479180}"/>
              </a:ext>
            </a:extLst>
          </p:cNvPr>
          <p:cNvCxnSpPr/>
          <p:nvPr/>
        </p:nvCxnSpPr>
        <p:spPr>
          <a:xfrm flipH="1">
            <a:off x="1931437" y="1632857"/>
            <a:ext cx="5318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 descr="En bild som visar logotyp&#10;&#10;Automatiskt genererad beskrivning">
            <a:extLst>
              <a:ext uri="{FF2B5EF4-FFF2-40B4-BE49-F238E27FC236}">
                <a16:creationId xmlns:a16="http://schemas.microsoft.com/office/drawing/2014/main" id="{7D2CDBD8-5A09-11A6-09D1-A8285CD590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6435" y="80876"/>
            <a:ext cx="1587564" cy="13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66FA963C-43B0-8770-6150-78211D995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6" t="14927" r="4301" b="20290"/>
          <a:stretch/>
        </p:blipFill>
        <p:spPr>
          <a:xfrm>
            <a:off x="1988777" y="1053778"/>
            <a:ext cx="4510579" cy="4657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043094-D215-9379-1263-1317A2F4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2697"/>
            <a:ext cx="8757663" cy="900244"/>
          </a:xfrm>
        </p:spPr>
        <p:txBody>
          <a:bodyPr>
            <a:noAutofit/>
          </a:bodyPr>
          <a:lstStyle/>
          <a:p>
            <a:pPr algn="l"/>
            <a:r>
              <a:rPr lang="sv-SE" sz="4800" dirty="0" err="1">
                <a:latin typeface="Amasis MT Pro Black" panose="02040A04050005020304" pitchFamily="18" charset="0"/>
                <a:cs typeface="Calibri"/>
              </a:rPr>
              <a:t>Årshjul</a:t>
            </a:r>
            <a:endParaRPr lang="sv-SE" sz="4800" i="1" dirty="0">
              <a:latin typeface="Amasis MT Pro Black" panose="02040A04050005020304" pitchFamily="18" charset="0"/>
              <a:cs typeface="Calibri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D195F0-0E61-9A52-DB72-E87E4BD317D8}"/>
              </a:ext>
            </a:extLst>
          </p:cNvPr>
          <p:cNvSpPr/>
          <p:nvPr/>
        </p:nvSpPr>
        <p:spPr>
          <a:xfrm>
            <a:off x="6025942" y="2461364"/>
            <a:ext cx="2633028" cy="319399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Onsdag 8/3 kl.19:00, Årsmöte, </a:t>
            </a:r>
            <a:r>
              <a:rPr lang="sv-SE" sz="1200" dirty="0" err="1">
                <a:cs typeface="Calibri"/>
              </a:rPr>
              <a:t>SpC</a:t>
            </a:r>
            <a:endParaRPr lang="sv-SE" sz="1200" dirty="0">
              <a:cs typeface="Calibri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0AA8B5D-579D-F609-C7DB-B3A215BD8482}"/>
              </a:ext>
            </a:extLst>
          </p:cNvPr>
          <p:cNvSpPr/>
          <p:nvPr/>
        </p:nvSpPr>
        <p:spPr>
          <a:xfrm>
            <a:off x="4532159" y="5045837"/>
            <a:ext cx="2194643" cy="286621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18-22/6 Camp Roslagen, </a:t>
            </a:r>
            <a:r>
              <a:rPr lang="sv-SE" sz="1200" dirty="0" err="1">
                <a:cs typeface="Calibri"/>
              </a:rPr>
              <a:t>Spc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CF84AA6-B913-E815-2613-88A22C44648C}"/>
              </a:ext>
            </a:extLst>
          </p:cNvPr>
          <p:cNvSpPr/>
          <p:nvPr/>
        </p:nvSpPr>
        <p:spPr>
          <a:xfrm>
            <a:off x="1637969" y="5028613"/>
            <a:ext cx="1942586" cy="331123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28-30/7 Flygfyren cup, </a:t>
            </a:r>
            <a:r>
              <a:rPr lang="sv-SE" sz="1200" dirty="0" err="1">
                <a:cs typeface="Calibri"/>
              </a:rPr>
              <a:t>Spc</a:t>
            </a:r>
            <a:endParaRPr lang="sv-SE" sz="1200" dirty="0" err="1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4F71158-6D8C-6022-D256-AF80C59DB80E}"/>
              </a:ext>
            </a:extLst>
          </p:cNvPr>
          <p:cNvSpPr/>
          <p:nvPr/>
        </p:nvSpPr>
        <p:spPr>
          <a:xfrm>
            <a:off x="2681952" y="6062503"/>
            <a:ext cx="2866020" cy="31047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Maj – augusti Bilbingo (varje måndag)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49801B-706D-2643-48E0-77B4343A1A2E}"/>
              </a:ext>
            </a:extLst>
          </p:cNvPr>
          <p:cNvSpPr/>
          <p:nvPr/>
        </p:nvSpPr>
        <p:spPr>
          <a:xfrm>
            <a:off x="1248355" y="1430876"/>
            <a:ext cx="2270535" cy="29066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Söndag 10/12 Julmarknad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F02AEC2-501D-2A79-BDB7-5A33053B955D}"/>
              </a:ext>
            </a:extLst>
          </p:cNvPr>
          <p:cNvSpPr/>
          <p:nvPr/>
        </p:nvSpPr>
        <p:spPr>
          <a:xfrm>
            <a:off x="5343829" y="1467146"/>
            <a:ext cx="2521710" cy="290667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sv-SE" sz="1200" dirty="0">
                <a:cs typeface="Calibri"/>
              </a:rPr>
              <a:t>Fredag 3/2  AW,  Gyllene räven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5C3C599-A2D6-AC94-9926-B7FFAA2E12F1}"/>
              </a:ext>
            </a:extLst>
          </p:cNvPr>
          <p:cNvSpPr/>
          <p:nvPr/>
        </p:nvSpPr>
        <p:spPr>
          <a:xfrm>
            <a:off x="6025942" y="3521963"/>
            <a:ext cx="2521710" cy="3297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Fredag 14/4 </a:t>
            </a:r>
            <a:r>
              <a:rPr lang="sv-SE" sz="1200" dirty="0" err="1">
                <a:cs typeface="Calibri"/>
              </a:rPr>
              <a:t>Padel</a:t>
            </a:r>
            <a:r>
              <a:rPr lang="sv-SE" sz="1200" dirty="0">
                <a:cs typeface="Calibri"/>
              </a:rPr>
              <a:t>, VMI </a:t>
            </a:r>
            <a:r>
              <a:rPr lang="sv-SE" sz="1200" dirty="0" err="1">
                <a:cs typeface="Calibri"/>
              </a:rPr>
              <a:t>padelcenter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34938E-6013-CAEC-5175-A5E8BDA75D1F}"/>
              </a:ext>
            </a:extLst>
          </p:cNvPr>
          <p:cNvSpPr/>
          <p:nvPr/>
        </p:nvSpPr>
        <p:spPr>
          <a:xfrm>
            <a:off x="5617407" y="4527018"/>
            <a:ext cx="3113125" cy="31940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 Lördag 13/5 90 års fest, Audi hallen ,  </a:t>
            </a:r>
            <a:r>
              <a:rPr lang="sv-SE" sz="1200" dirty="0" err="1">
                <a:cs typeface="Calibri"/>
              </a:rPr>
              <a:t>Norrbil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767A02F-EE7E-CD90-85BB-A40D3E039B4C}"/>
              </a:ext>
            </a:extLst>
          </p:cNvPr>
          <p:cNvSpPr/>
          <p:nvPr/>
        </p:nvSpPr>
        <p:spPr>
          <a:xfrm>
            <a:off x="4529266" y="5375832"/>
            <a:ext cx="2710512" cy="27226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Onsdag 21/6 DIF vs ”ej </a:t>
            </a:r>
            <a:r>
              <a:rPr lang="sv-SE" sz="1200" dirty="0" err="1">
                <a:cs typeface="Calibri"/>
              </a:rPr>
              <a:t>bestämt,IP</a:t>
            </a:r>
            <a:r>
              <a:rPr lang="sv-SE" sz="1200" dirty="0">
                <a:cs typeface="Calibri"/>
              </a:rPr>
              <a:t>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2A6BA7E-51F0-D7AB-C65D-809BBC095099}"/>
              </a:ext>
            </a:extLst>
          </p:cNvPr>
          <p:cNvSpPr/>
          <p:nvPr/>
        </p:nvSpPr>
        <p:spPr>
          <a:xfrm>
            <a:off x="1133000" y="4555751"/>
            <a:ext cx="1875927" cy="29066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?/? Golf, Roslagen GK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9B93847-56DA-3ABD-008F-A4B7EA5D7AA3}"/>
              </a:ext>
            </a:extLst>
          </p:cNvPr>
          <p:cNvSpPr/>
          <p:nvPr/>
        </p:nvSpPr>
        <p:spPr>
          <a:xfrm>
            <a:off x="198784" y="1968775"/>
            <a:ext cx="2732682" cy="35226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Lördag 11/11 BKV-avslutning, Folket Hus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AD9382E-7710-2D73-B017-1A013DFEA7FD}"/>
              </a:ext>
            </a:extLst>
          </p:cNvPr>
          <p:cNvSpPr/>
          <p:nvPr/>
        </p:nvSpPr>
        <p:spPr>
          <a:xfrm>
            <a:off x="3222930" y="856678"/>
            <a:ext cx="1013008" cy="25484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Julkalender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35E60BD-1689-411A-8B42-4F4FB994966C}"/>
              </a:ext>
            </a:extLst>
          </p:cNvPr>
          <p:cNvSpPr/>
          <p:nvPr/>
        </p:nvSpPr>
        <p:spPr>
          <a:xfrm>
            <a:off x="2234317" y="1103910"/>
            <a:ext cx="2010838" cy="27736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Fredag 29/12, Nyårsknallen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EBCCD01-3C21-6296-8EC3-93AB8D4A6E24}"/>
              </a:ext>
            </a:extLst>
          </p:cNvPr>
          <p:cNvSpPr/>
          <p:nvPr/>
        </p:nvSpPr>
        <p:spPr>
          <a:xfrm>
            <a:off x="2868888" y="5711283"/>
            <a:ext cx="2866020" cy="288031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sz="1200" dirty="0">
                <a:cs typeface="Calibri"/>
              </a:rPr>
              <a:t>Maj-juni + aug. - sept. NT-lagen</a:t>
            </a:r>
          </a:p>
        </p:txBody>
      </p:sp>
    </p:spTree>
    <p:extLst>
      <p:ext uri="{BB962C8B-B14F-4D97-AF65-F5344CB8AC3E}">
        <p14:creationId xmlns:p14="http://schemas.microsoft.com/office/powerpoint/2010/main" val="119710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B164B7-6CB2-FDC6-04F4-40F3A986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239"/>
            <a:ext cx="4006850" cy="460502"/>
          </a:xfrm>
        </p:spPr>
        <p:txBody>
          <a:bodyPr>
            <a:noAutofit/>
          </a:bodyPr>
          <a:lstStyle/>
          <a:p>
            <a:pPr algn="l"/>
            <a:r>
              <a:rPr lang="sv-SE" sz="4000" dirty="0">
                <a:latin typeface="Amasis MT Pro Black" panose="02040A04050005020304" pitchFamily="18" charset="0"/>
                <a:cs typeface="Times New Roman"/>
              </a:rPr>
              <a:t>BKV 90 år</a:t>
            </a:r>
            <a:endParaRPr lang="sv-SE" sz="4000" dirty="0">
              <a:latin typeface="Amasis MT Pro Black" panose="02040A040500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FBF54E-B0D7-13E6-2A83-17E592A0F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/>
          <a:stretch/>
        </p:blipFill>
        <p:spPr bwMode="auto">
          <a:xfrm>
            <a:off x="4936171" y="4125790"/>
            <a:ext cx="2123290" cy="18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232C77E-95FC-951A-BD18-858BA252B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0" y="1190982"/>
            <a:ext cx="2965810" cy="4904698"/>
          </a:xfrm>
          <a:prstGeom prst="rect">
            <a:avLst/>
          </a:prstGeom>
        </p:spPr>
      </p:pic>
      <p:pic>
        <p:nvPicPr>
          <p:cNvPr id="10" name="Bildobjekt 9" descr="En bild som visar Webbplats&#10;&#10;Automatiskt genererad beskrivning">
            <a:extLst>
              <a:ext uri="{FF2B5EF4-FFF2-40B4-BE49-F238E27FC236}">
                <a16:creationId xmlns:a16="http://schemas.microsoft.com/office/drawing/2014/main" id="{810EBE1F-5E4C-2835-4FA5-8ADD1EBE5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8" b="9804"/>
          <a:stretch/>
        </p:blipFill>
        <p:spPr>
          <a:xfrm>
            <a:off x="4464052" y="1408651"/>
            <a:ext cx="4006850" cy="2160391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4EDAE74B-01A9-B8E2-7A5C-F0787B8F1168}"/>
              </a:ext>
            </a:extLst>
          </p:cNvPr>
          <p:cNvSpPr txBox="1"/>
          <p:nvPr/>
        </p:nvSpPr>
        <p:spPr>
          <a:xfrm>
            <a:off x="4464050" y="666282"/>
            <a:ext cx="4235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Webshop</a:t>
            </a:r>
            <a:br>
              <a:rPr lang="sv-SE" dirty="0"/>
            </a:br>
            <a:r>
              <a:rPr lang="sv-SE" dirty="0">
                <a:hlinkClick r:id="rId5"/>
              </a:rPr>
              <a:t>https://team.intersport.se/bkv-norrtalje/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51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15B07-1286-8494-88FF-002E2757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594376"/>
          </a:xfrm>
        </p:spPr>
        <p:txBody>
          <a:bodyPr>
            <a:normAutofit fontScale="90000"/>
          </a:bodyPr>
          <a:lstStyle/>
          <a:p>
            <a:pPr algn="l"/>
            <a:r>
              <a:rPr lang="sv-SE" sz="4400" dirty="0">
                <a:latin typeface="Amasis MT Pro Black" panose="02040A04050005020304" pitchFamily="18" charset="0"/>
              </a:rPr>
              <a:t>Aktiviteter med uppgifter…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C4FE7-4A99-E754-0C15-18839D13C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88" y="614415"/>
            <a:ext cx="8229600" cy="737782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/>
              <a:t>Bollisar</a:t>
            </a:r>
            <a:r>
              <a:rPr lang="sv-SE" dirty="0"/>
              <a:t> och kioskbemanning till BKV Herr div.3, Herr div.4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 descr="En bild som visar logotyp&#10;&#10;Automatiskt genererad beskrivning">
            <a:extLst>
              <a:ext uri="{FF2B5EF4-FFF2-40B4-BE49-F238E27FC236}">
                <a16:creationId xmlns:a16="http://schemas.microsoft.com/office/drawing/2014/main" id="{9E35B3AC-0ED2-4C82-0FEB-5D69235B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57" y="80876"/>
            <a:ext cx="805342" cy="673943"/>
          </a:xfrm>
          <a:prstGeom prst="rect">
            <a:avLst/>
          </a:prstGeom>
        </p:spPr>
      </p:pic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028D370D-5633-A6B6-2F02-CA0B69A69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63066"/>
              </p:ext>
            </p:extLst>
          </p:nvPr>
        </p:nvGraphicFramePr>
        <p:xfrm>
          <a:off x="469783" y="983306"/>
          <a:ext cx="8217017" cy="560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3337">
                  <a:extLst>
                    <a:ext uri="{9D8B030D-6E8A-4147-A177-3AD203B41FA5}">
                      <a16:colId xmlns:a16="http://schemas.microsoft.com/office/drawing/2014/main" val="38061280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2150053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9292942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7773691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34938027"/>
                    </a:ext>
                  </a:extLst>
                </a:gridCol>
              </a:tblGrid>
              <a:tr h="216000">
                <a:tc gridSpan="4"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A, div 3 </a:t>
                      </a:r>
                      <a:r>
                        <a:rPr lang="sv-SE" sz="1000" dirty="0"/>
                        <a:t>– </a:t>
                      </a:r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Vargarna, div.4 </a:t>
                      </a:r>
                      <a:r>
                        <a:rPr lang="sv-SE" sz="1000" dirty="0"/>
                        <a:t>– Dam A, div.5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440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Gamla U:a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Fre. 7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748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Rosersberg 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Sön.16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3188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IFK Västerås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Lör. 29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2551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Håbo 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Sön.30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3371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Enköping 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Fre. 5 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9283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IFK Uppsala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Fre. 12 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82888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Heby AIF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Sön. 21 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0103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Märsta 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Ons 24 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1128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UNIK 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Tis. 6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577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Västerås 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Lör. 10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303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Fanna</a:t>
                      </a:r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 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Tors 22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6193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Bälinge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Tors. 29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4213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IK Frej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Tis. 10 aug.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41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Strömsberg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Sön. 13 aug.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831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Spånga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Tors. 24 aug.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819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Roslagsbro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Fre. 25 aug.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718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rgbClr val="FF0000"/>
                          </a:solidFill>
                        </a:rPr>
                        <a:t>Procyon</a:t>
                      </a:r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 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Tors.7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806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rgbClr val="0070C0"/>
                          </a:solidFill>
                        </a:rPr>
                        <a:t>Sunnersta</a:t>
                      </a:r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 AIF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Sön. 10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825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Uppsala-Kurd 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Fre.22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225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Bollstanäs 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Lör. 23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4708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Herr Vargarna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rgbClr val="0070C0"/>
                          </a:solidFill>
                        </a:rPr>
                        <a:t>Vaksala</a:t>
                      </a:r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 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Sön. 1 okt.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0070C0"/>
                          </a:solidFill>
                        </a:rPr>
                        <a:t>Kl.14:00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1517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Herr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Rinkeby United 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Sön. 8 okt.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Kl.13:00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rgbClr val="FF0000"/>
                          </a:solidFill>
                        </a:rPr>
                        <a:t>P14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0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19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15B07-1286-8494-88FF-002E27577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594376"/>
          </a:xfrm>
        </p:spPr>
        <p:txBody>
          <a:bodyPr>
            <a:normAutofit fontScale="90000"/>
          </a:bodyPr>
          <a:lstStyle/>
          <a:p>
            <a:pPr algn="l"/>
            <a:r>
              <a:rPr lang="sv-SE" sz="4400" dirty="0">
                <a:latin typeface="Amasis MT Pro Black" panose="02040A04050005020304" pitchFamily="18" charset="0"/>
              </a:rPr>
              <a:t>Aktiviteter med uppgifter…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5C4FE7-4A99-E754-0C15-18839D13C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088" y="614415"/>
            <a:ext cx="7386506" cy="434209"/>
          </a:xfrm>
        </p:spPr>
        <p:txBody>
          <a:bodyPr>
            <a:normAutofit fontScale="85000" lnSpcReduction="20000"/>
          </a:bodyPr>
          <a:lstStyle/>
          <a:p>
            <a:r>
              <a:rPr lang="sv-SE" dirty="0" err="1"/>
              <a:t>Bollisar</a:t>
            </a:r>
            <a:r>
              <a:rPr lang="sv-SE" dirty="0"/>
              <a:t> och kioskbemanning till BKV Dam div.5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028D370D-5633-A6B6-2F02-CA0B69A69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01875"/>
              </p:ext>
            </p:extLst>
          </p:nvPr>
        </p:nvGraphicFramePr>
        <p:xfrm>
          <a:off x="507533" y="1047037"/>
          <a:ext cx="8217017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3337">
                  <a:extLst>
                    <a:ext uri="{9D8B030D-6E8A-4147-A177-3AD203B41FA5}">
                      <a16:colId xmlns:a16="http://schemas.microsoft.com/office/drawing/2014/main" val="38061280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2150053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9292942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7773691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34938027"/>
                    </a:ext>
                  </a:extLst>
                </a:gridCol>
              </a:tblGrid>
              <a:tr h="203207">
                <a:tc gridSpan="4">
                  <a:txBody>
                    <a:bodyPr/>
                    <a:lstStyle/>
                    <a:p>
                      <a:r>
                        <a:rPr lang="sv-SE" sz="1000" dirty="0"/>
                        <a:t>Dam A, div.5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44076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Sigtuna/Märsta United 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Lör. 29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74812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tx1"/>
                          </a:solidFill>
                        </a:rPr>
                        <a:t>Jormala</a:t>
                      </a: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 IK/IFK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Sön. 7 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F12/13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318888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Storvreta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Fre.12 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255135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tx1"/>
                          </a:solidFill>
                        </a:rPr>
                        <a:t>Riala</a:t>
                      </a: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 GoIF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26 maj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337189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tx1"/>
                          </a:solidFill>
                        </a:rPr>
                        <a:t>Aliske</a:t>
                      </a: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 IF / Knivsta 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11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928343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Roslagsbro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26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828884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Skyttorp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18 aug.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F12/13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010326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Östhammar 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1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F14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112813"/>
                  </a:ext>
                </a:extLst>
              </a:tr>
              <a:tr h="203207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Dam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tx1"/>
                          </a:solidFill>
                        </a:rPr>
                        <a:t>Vaksala</a:t>
                      </a:r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 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15 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Kl.19:30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557790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F2D92A50-EB3B-461F-6120-4583B6F80487}"/>
              </a:ext>
            </a:extLst>
          </p:cNvPr>
          <p:cNvSpPr txBox="1"/>
          <p:nvPr/>
        </p:nvSpPr>
        <p:spPr>
          <a:xfrm>
            <a:off x="507532" y="3903300"/>
            <a:ext cx="73865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Att ansvara för kioskbemanning/entré och att vara ”</a:t>
            </a:r>
            <a:r>
              <a:rPr lang="sv-SE" b="1" dirty="0" err="1"/>
              <a:t>Bollis</a:t>
            </a:r>
            <a:r>
              <a:rPr lang="sv-SE" b="1" dirty="0"/>
              <a:t>” innebär följande:</a:t>
            </a:r>
            <a:r>
              <a:rPr lang="sv-SE" dirty="0"/>
              <a:t> 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8-10st </a:t>
            </a:r>
            <a:r>
              <a:rPr lang="sv-SE" dirty="0" err="1"/>
              <a:t>bollisar</a:t>
            </a:r>
            <a:r>
              <a:rPr lang="sv-SE" dirty="0"/>
              <a:t> och 1-2 </a:t>
            </a:r>
            <a:r>
              <a:rPr lang="sv-SE" dirty="0" err="1"/>
              <a:t>st</a:t>
            </a:r>
            <a:r>
              <a:rPr lang="sv-SE" dirty="0"/>
              <a:t> ansvariga ledare samlas 30 minuter innan matchstart utanför kiosken.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1-2 vuxna till kiosken ca 1 timme innan match. Hålls öppen 20 min efter slutsignal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personer till entré och lotteri en timme innan matchstart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Inga entrévärdar på U och dam-matcher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378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1FAE656-1721-481C-B29E-8FF0B1E9AEA5}" vid="{5B4C0C4A-D41D-4896-AAAB-6D0C7833FD8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1FAE656-1721-481C-B29E-8FF0B1E9AEA5}" vid="{5B4C0C4A-D41D-4896-AAAB-6D0C7833FD8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BKV Mall</Template>
  <TotalTime>1937</TotalTime>
  <Words>1584</Words>
  <Application>Microsoft Office PowerPoint</Application>
  <PresentationFormat>Bildspel på skärmen (4:3)</PresentationFormat>
  <Paragraphs>357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Aharoni</vt:lpstr>
      <vt:lpstr>Amasis MT Pro Black</vt:lpstr>
      <vt:lpstr>Arial</vt:lpstr>
      <vt:lpstr>Calibri</vt:lpstr>
      <vt:lpstr>Office-tema</vt:lpstr>
      <vt:lpstr>Office-tema</vt:lpstr>
      <vt:lpstr>Välkomna!</vt:lpstr>
      <vt:lpstr>PowerPoint-presentation</vt:lpstr>
      <vt:lpstr>Verksamhetsplan 2023</vt:lpstr>
      <vt:lpstr>BKV styrelse 2023</vt:lpstr>
      <vt:lpstr>Sportkontor</vt:lpstr>
      <vt:lpstr>Årshjul</vt:lpstr>
      <vt:lpstr>BKV 90 år</vt:lpstr>
      <vt:lpstr>Aktiviteter med uppgifter…</vt:lpstr>
      <vt:lpstr>Aktiviteter med uppgifter…</vt:lpstr>
      <vt:lpstr>Aktiviteter med uppgifter..</vt:lpstr>
      <vt:lpstr>Aktiviteter utan uppgifter..</vt:lpstr>
      <vt:lpstr>Att tänka på…</vt:lpstr>
      <vt:lpstr>Fair play/matchvärd</vt:lpstr>
      <vt:lpstr>Avgifter Avgifter 2023 Medlemsavgift betalas av samtliga spelare och ledare. Spelare betalar även en deltagaravgift för att kunna medverka i BKV:s föreningsverksamhet. För att kunna skicka ut information till aktuella spelare och ledare, så skall ansvariga för träningsgruppen redovisa till BKV:s kansli aktuell spelar- och ledarförteckning. </vt:lpstr>
      <vt:lpstr>Övrig kansli-information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Återrapportering Qn</dc:title>
  <dc:creator>Christer Lundin</dc:creator>
  <cp:lastModifiedBy>Kansli</cp:lastModifiedBy>
  <cp:revision>536</cp:revision>
  <cp:lastPrinted>2023-03-28T17:00:23Z</cp:lastPrinted>
  <dcterms:created xsi:type="dcterms:W3CDTF">2023-01-27T16:21:29Z</dcterms:created>
  <dcterms:modified xsi:type="dcterms:W3CDTF">2023-03-28T18:52:56Z</dcterms:modified>
</cp:coreProperties>
</file>