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75"/>
    <p:restoredTop sz="95827"/>
  </p:normalViewPr>
  <p:slideViewPr>
    <p:cSldViewPr snapToGrid="0" snapToObjects="1">
      <p:cViewPr varScale="1">
        <p:scale>
          <a:sx n="95" d="100"/>
          <a:sy n="95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6BB55-E4AB-44A2-BCF7-A5234EE62216}" type="doc">
      <dgm:prSet loTypeId="urn:microsoft.com/office/officeart/2005/8/layout/matrix3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sv-SE"/>
        </a:p>
      </dgm:t>
    </dgm:pt>
    <dgm:pt modelId="{3D3AF42C-9078-49AC-878A-89F478A20266}">
      <dgm:prSet phldrT="[Text]"/>
      <dgm:spPr/>
      <dgm:t>
        <a:bodyPr/>
        <a:lstStyle/>
        <a:p>
          <a:r>
            <a:rPr lang="sv-SE" dirty="0"/>
            <a:t>Träning</a:t>
          </a:r>
        </a:p>
      </dgm:t>
    </dgm:pt>
    <dgm:pt modelId="{D758D3C8-F6AC-4264-A319-7736FF570A02}" type="parTrans" cxnId="{58AB803B-E9BE-478E-B43F-77F7926A32E4}">
      <dgm:prSet/>
      <dgm:spPr/>
      <dgm:t>
        <a:bodyPr/>
        <a:lstStyle/>
        <a:p>
          <a:endParaRPr lang="sv-SE"/>
        </a:p>
      </dgm:t>
    </dgm:pt>
    <dgm:pt modelId="{ACA625B5-3DFF-4FEC-8B3A-8E9E8169BDC4}" type="sibTrans" cxnId="{58AB803B-E9BE-478E-B43F-77F7926A32E4}">
      <dgm:prSet/>
      <dgm:spPr/>
      <dgm:t>
        <a:bodyPr/>
        <a:lstStyle/>
        <a:p>
          <a:endParaRPr lang="sv-SE"/>
        </a:p>
      </dgm:t>
    </dgm:pt>
    <dgm:pt modelId="{A18C9A58-9967-479E-B1AC-DA1763800947}">
      <dgm:prSet phldrT="[Text]"/>
      <dgm:spPr/>
      <dgm:t>
        <a:bodyPr/>
        <a:lstStyle/>
        <a:p>
          <a:r>
            <a:rPr lang="sv-SE" dirty="0"/>
            <a:t>återhämtning</a:t>
          </a:r>
        </a:p>
      </dgm:t>
    </dgm:pt>
    <dgm:pt modelId="{804E4CA8-C242-4A5B-887B-9F55347D8E19}" type="parTrans" cxnId="{93FB0316-9FE1-459C-8746-CD6BA2E599EE}">
      <dgm:prSet/>
      <dgm:spPr/>
      <dgm:t>
        <a:bodyPr/>
        <a:lstStyle/>
        <a:p>
          <a:endParaRPr lang="sv-SE"/>
        </a:p>
      </dgm:t>
    </dgm:pt>
    <dgm:pt modelId="{517E4F1A-299E-4A9C-A21E-BD5390940105}" type="sibTrans" cxnId="{93FB0316-9FE1-459C-8746-CD6BA2E599EE}">
      <dgm:prSet/>
      <dgm:spPr/>
      <dgm:t>
        <a:bodyPr/>
        <a:lstStyle/>
        <a:p>
          <a:endParaRPr lang="sv-SE"/>
        </a:p>
      </dgm:t>
    </dgm:pt>
    <dgm:pt modelId="{60B3E80C-04F7-438B-8C63-EAB7B839057F}">
      <dgm:prSet phldrT="[Text]"/>
      <dgm:spPr/>
      <dgm:t>
        <a:bodyPr/>
        <a:lstStyle/>
        <a:p>
          <a:r>
            <a:rPr lang="sv-SE" dirty="0"/>
            <a:t>Sömn</a:t>
          </a:r>
        </a:p>
      </dgm:t>
    </dgm:pt>
    <dgm:pt modelId="{DC3B9F8E-C6F1-4556-AAA8-0FBD37E5A887}" type="parTrans" cxnId="{D1168696-C29E-45A2-84D9-39864CC175D6}">
      <dgm:prSet/>
      <dgm:spPr/>
      <dgm:t>
        <a:bodyPr/>
        <a:lstStyle/>
        <a:p>
          <a:endParaRPr lang="sv-SE"/>
        </a:p>
      </dgm:t>
    </dgm:pt>
    <dgm:pt modelId="{F013A64E-14C0-4931-B39F-2CC005757CE5}" type="sibTrans" cxnId="{D1168696-C29E-45A2-84D9-39864CC175D6}">
      <dgm:prSet/>
      <dgm:spPr/>
      <dgm:t>
        <a:bodyPr/>
        <a:lstStyle/>
        <a:p>
          <a:endParaRPr lang="sv-SE"/>
        </a:p>
      </dgm:t>
    </dgm:pt>
    <dgm:pt modelId="{0CFB9204-D4DD-414A-8467-4F2E7FDF5682}">
      <dgm:prSet phldrT="[Text]"/>
      <dgm:spPr/>
      <dgm:t>
        <a:bodyPr/>
        <a:lstStyle/>
        <a:p>
          <a:r>
            <a:rPr lang="sv-SE" dirty="0"/>
            <a:t>Näring</a:t>
          </a:r>
        </a:p>
      </dgm:t>
    </dgm:pt>
    <dgm:pt modelId="{AEAB53EE-7B03-41AB-AE5C-71C83504EA78}" type="parTrans" cxnId="{6992F00B-B649-4B37-B424-98997C154A50}">
      <dgm:prSet/>
      <dgm:spPr/>
      <dgm:t>
        <a:bodyPr/>
        <a:lstStyle/>
        <a:p>
          <a:endParaRPr lang="sv-SE"/>
        </a:p>
      </dgm:t>
    </dgm:pt>
    <dgm:pt modelId="{FC5870CA-990A-470A-A6DD-5F9D1521FF5C}" type="sibTrans" cxnId="{6992F00B-B649-4B37-B424-98997C154A50}">
      <dgm:prSet/>
      <dgm:spPr/>
      <dgm:t>
        <a:bodyPr/>
        <a:lstStyle/>
        <a:p>
          <a:endParaRPr lang="sv-SE"/>
        </a:p>
      </dgm:t>
    </dgm:pt>
    <dgm:pt modelId="{86E0DFFD-0B77-4C34-B07A-925097EBD1F3}" type="pres">
      <dgm:prSet presAssocID="{84C6BB55-E4AB-44A2-BCF7-A5234EE62216}" presName="matrix" presStyleCnt="0">
        <dgm:presLayoutVars>
          <dgm:chMax val="1"/>
          <dgm:dir/>
          <dgm:resizeHandles val="exact"/>
        </dgm:presLayoutVars>
      </dgm:prSet>
      <dgm:spPr/>
    </dgm:pt>
    <dgm:pt modelId="{6B9144B0-88F9-47DE-9B97-E5268937FC0C}" type="pres">
      <dgm:prSet presAssocID="{84C6BB55-E4AB-44A2-BCF7-A5234EE62216}" presName="diamond" presStyleLbl="bgShp" presStyleIdx="0" presStyleCnt="1" custLinFactNeighborX="5436" custLinFactNeighborY="4322"/>
      <dgm:spPr/>
    </dgm:pt>
    <dgm:pt modelId="{9FDF1183-63AD-426B-B38B-B9D0E4EED58C}" type="pres">
      <dgm:prSet presAssocID="{84C6BB55-E4AB-44A2-BCF7-A5234EE62216}" presName="quad1" presStyleLbl="node1" presStyleIdx="0" presStyleCnt="4" custScaleX="102761" custScaleY="95296">
        <dgm:presLayoutVars>
          <dgm:chMax val="0"/>
          <dgm:chPref val="0"/>
          <dgm:bulletEnabled val="1"/>
        </dgm:presLayoutVars>
      </dgm:prSet>
      <dgm:spPr/>
    </dgm:pt>
    <dgm:pt modelId="{207C6400-ED01-4D89-B55D-21DDD564CE64}" type="pres">
      <dgm:prSet presAssocID="{84C6BB55-E4AB-44A2-BCF7-A5234EE6221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DDC97F0-A731-4283-B928-D266EA564460}" type="pres">
      <dgm:prSet presAssocID="{84C6BB55-E4AB-44A2-BCF7-A5234EE6221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4DDB0D1-B791-4C60-B89F-1CBF8E7BE1DD}" type="pres">
      <dgm:prSet presAssocID="{84C6BB55-E4AB-44A2-BCF7-A5234EE6221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863E103-DD98-4D44-B97F-D9B01C17D54F}" type="presOf" srcId="{60B3E80C-04F7-438B-8C63-EAB7B839057F}" destId="{9DDC97F0-A731-4283-B928-D266EA564460}" srcOrd="0" destOrd="0" presId="urn:microsoft.com/office/officeart/2005/8/layout/matrix3"/>
    <dgm:cxn modelId="{6992F00B-B649-4B37-B424-98997C154A50}" srcId="{84C6BB55-E4AB-44A2-BCF7-A5234EE62216}" destId="{0CFB9204-D4DD-414A-8467-4F2E7FDF5682}" srcOrd="3" destOrd="0" parTransId="{AEAB53EE-7B03-41AB-AE5C-71C83504EA78}" sibTransId="{FC5870CA-990A-470A-A6DD-5F9D1521FF5C}"/>
    <dgm:cxn modelId="{93FB0316-9FE1-459C-8746-CD6BA2E599EE}" srcId="{84C6BB55-E4AB-44A2-BCF7-A5234EE62216}" destId="{A18C9A58-9967-479E-B1AC-DA1763800947}" srcOrd="1" destOrd="0" parTransId="{804E4CA8-C242-4A5B-887B-9F55347D8E19}" sibTransId="{517E4F1A-299E-4A9C-A21E-BD5390940105}"/>
    <dgm:cxn modelId="{65022A20-E666-2A41-B7A3-918FB2E9EDFA}" type="presOf" srcId="{0CFB9204-D4DD-414A-8467-4F2E7FDF5682}" destId="{64DDB0D1-B791-4C60-B89F-1CBF8E7BE1DD}" srcOrd="0" destOrd="0" presId="urn:microsoft.com/office/officeart/2005/8/layout/matrix3"/>
    <dgm:cxn modelId="{C8F94D2B-84AA-1E44-996B-FD878E28E185}" type="presOf" srcId="{84C6BB55-E4AB-44A2-BCF7-A5234EE62216}" destId="{86E0DFFD-0B77-4C34-B07A-925097EBD1F3}" srcOrd="0" destOrd="0" presId="urn:microsoft.com/office/officeart/2005/8/layout/matrix3"/>
    <dgm:cxn modelId="{58AB803B-E9BE-478E-B43F-77F7926A32E4}" srcId="{84C6BB55-E4AB-44A2-BCF7-A5234EE62216}" destId="{3D3AF42C-9078-49AC-878A-89F478A20266}" srcOrd="0" destOrd="0" parTransId="{D758D3C8-F6AC-4264-A319-7736FF570A02}" sibTransId="{ACA625B5-3DFF-4FEC-8B3A-8E9E8169BDC4}"/>
    <dgm:cxn modelId="{747B3C95-C455-0041-B92A-F4997DC5B0FE}" type="presOf" srcId="{3D3AF42C-9078-49AC-878A-89F478A20266}" destId="{9FDF1183-63AD-426B-B38B-B9D0E4EED58C}" srcOrd="0" destOrd="0" presId="urn:microsoft.com/office/officeart/2005/8/layout/matrix3"/>
    <dgm:cxn modelId="{D1168696-C29E-45A2-84D9-39864CC175D6}" srcId="{84C6BB55-E4AB-44A2-BCF7-A5234EE62216}" destId="{60B3E80C-04F7-438B-8C63-EAB7B839057F}" srcOrd="2" destOrd="0" parTransId="{DC3B9F8E-C6F1-4556-AAA8-0FBD37E5A887}" sibTransId="{F013A64E-14C0-4931-B39F-2CC005757CE5}"/>
    <dgm:cxn modelId="{221754B2-B03F-8F41-9037-331D70FFC96D}" type="presOf" srcId="{A18C9A58-9967-479E-B1AC-DA1763800947}" destId="{207C6400-ED01-4D89-B55D-21DDD564CE64}" srcOrd="0" destOrd="0" presId="urn:microsoft.com/office/officeart/2005/8/layout/matrix3"/>
    <dgm:cxn modelId="{C9040EC4-F001-614D-B619-86ADF33976AE}" type="presParOf" srcId="{86E0DFFD-0B77-4C34-B07A-925097EBD1F3}" destId="{6B9144B0-88F9-47DE-9B97-E5268937FC0C}" srcOrd="0" destOrd="0" presId="urn:microsoft.com/office/officeart/2005/8/layout/matrix3"/>
    <dgm:cxn modelId="{92048DEF-BC78-704F-A987-091394466C17}" type="presParOf" srcId="{86E0DFFD-0B77-4C34-B07A-925097EBD1F3}" destId="{9FDF1183-63AD-426B-B38B-B9D0E4EED58C}" srcOrd="1" destOrd="0" presId="urn:microsoft.com/office/officeart/2005/8/layout/matrix3"/>
    <dgm:cxn modelId="{50E67F5C-27CD-1540-9AD8-156B9BE6F396}" type="presParOf" srcId="{86E0DFFD-0B77-4C34-B07A-925097EBD1F3}" destId="{207C6400-ED01-4D89-B55D-21DDD564CE64}" srcOrd="2" destOrd="0" presId="urn:microsoft.com/office/officeart/2005/8/layout/matrix3"/>
    <dgm:cxn modelId="{FF4E2CE2-F0D8-434A-86F8-358DD488FBF0}" type="presParOf" srcId="{86E0DFFD-0B77-4C34-B07A-925097EBD1F3}" destId="{9DDC97F0-A731-4283-B928-D266EA564460}" srcOrd="3" destOrd="0" presId="urn:microsoft.com/office/officeart/2005/8/layout/matrix3"/>
    <dgm:cxn modelId="{E25C9B25-13D0-AB4F-8171-8F96F81682A8}" type="presParOf" srcId="{86E0DFFD-0B77-4C34-B07A-925097EBD1F3}" destId="{64DDB0D1-B791-4C60-B89F-1CBF8E7BE1D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A863A-9374-449C-9B52-44ABBB7932D5}" type="doc">
      <dgm:prSet loTypeId="urn:microsoft.com/office/officeart/2009/3/layout/SubStepProcess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C204F9-28C5-42EB-9461-7AF7ED1657FA}">
      <dgm:prSet/>
      <dgm:spPr/>
      <dgm:t>
        <a:bodyPr/>
        <a:lstStyle/>
        <a:p>
          <a:r>
            <a:rPr lang="en-US"/>
            <a:t>Tomma energiförråd</a:t>
          </a:r>
        </a:p>
      </dgm:t>
    </dgm:pt>
    <dgm:pt modelId="{48C01A74-F263-45FF-8EE1-ED53FBBC3185}" type="parTrans" cxnId="{64A3C7CE-9552-431F-A981-65EBE10D3224}">
      <dgm:prSet/>
      <dgm:spPr/>
      <dgm:t>
        <a:bodyPr/>
        <a:lstStyle/>
        <a:p>
          <a:endParaRPr lang="en-US"/>
        </a:p>
      </dgm:t>
    </dgm:pt>
    <dgm:pt modelId="{BD5460A4-65D9-42F2-AEAB-F9DE24C6C645}" type="sibTrans" cxnId="{64A3C7CE-9552-431F-A981-65EBE10D3224}">
      <dgm:prSet/>
      <dgm:spPr/>
      <dgm:t>
        <a:bodyPr/>
        <a:lstStyle/>
        <a:p>
          <a:endParaRPr lang="en-US"/>
        </a:p>
      </dgm:t>
    </dgm:pt>
    <dgm:pt modelId="{99FB8E20-6E44-4F32-8168-6F0198A1C6DD}">
      <dgm:prSet/>
      <dgm:spPr/>
      <dgm:t>
        <a:bodyPr/>
        <a:lstStyle/>
        <a:p>
          <a:r>
            <a:rPr lang="en-US"/>
            <a:t>Lågt blodsocker</a:t>
          </a:r>
        </a:p>
      </dgm:t>
    </dgm:pt>
    <dgm:pt modelId="{D0A6FABE-74D0-42E9-A43D-F76FBCAB2D90}" type="parTrans" cxnId="{89C61EBA-DC46-4EE7-855B-A86FE409CD1D}">
      <dgm:prSet/>
      <dgm:spPr/>
      <dgm:t>
        <a:bodyPr/>
        <a:lstStyle/>
        <a:p>
          <a:endParaRPr lang="en-US"/>
        </a:p>
      </dgm:t>
    </dgm:pt>
    <dgm:pt modelId="{6F465A65-F89E-4E70-92FE-D61E8873C34E}" type="sibTrans" cxnId="{89C61EBA-DC46-4EE7-855B-A86FE409CD1D}">
      <dgm:prSet/>
      <dgm:spPr/>
      <dgm:t>
        <a:bodyPr/>
        <a:lstStyle/>
        <a:p>
          <a:endParaRPr lang="en-US"/>
        </a:p>
      </dgm:t>
    </dgm:pt>
    <dgm:pt modelId="{DD6A4DAB-3F94-4AEF-BFE3-D21EF11B4939}">
      <dgm:prSet/>
      <dgm:spPr/>
      <dgm:t>
        <a:bodyPr/>
        <a:lstStyle/>
        <a:p>
          <a:r>
            <a:rPr lang="en-US"/>
            <a:t>Vätskebrist</a:t>
          </a:r>
        </a:p>
      </dgm:t>
    </dgm:pt>
    <dgm:pt modelId="{20A5090A-AC86-4869-B270-F82C141ECA29}" type="parTrans" cxnId="{535D56EC-D499-447E-B082-945D5D1932F1}">
      <dgm:prSet/>
      <dgm:spPr/>
      <dgm:t>
        <a:bodyPr/>
        <a:lstStyle/>
        <a:p>
          <a:endParaRPr lang="en-US"/>
        </a:p>
      </dgm:t>
    </dgm:pt>
    <dgm:pt modelId="{9255078C-E996-4C44-A4D5-EC592297176F}" type="sibTrans" cxnId="{535D56EC-D499-447E-B082-945D5D1932F1}">
      <dgm:prSet/>
      <dgm:spPr/>
      <dgm:t>
        <a:bodyPr/>
        <a:lstStyle/>
        <a:p>
          <a:endParaRPr lang="en-US"/>
        </a:p>
      </dgm:t>
    </dgm:pt>
    <dgm:pt modelId="{0FC4EDF5-0D3A-784C-B931-6B8DF9F9F839}" type="pres">
      <dgm:prSet presAssocID="{F75A863A-9374-449C-9B52-44ABBB7932D5}" presName="Name0" presStyleCnt="0">
        <dgm:presLayoutVars>
          <dgm:chMax val="7"/>
          <dgm:dir/>
          <dgm:animOne val="branch"/>
        </dgm:presLayoutVars>
      </dgm:prSet>
      <dgm:spPr/>
    </dgm:pt>
    <dgm:pt modelId="{B0F7453B-5A5F-9544-BB91-FE74AFA26836}" type="pres">
      <dgm:prSet presAssocID="{3BC204F9-28C5-42EB-9461-7AF7ED1657FA}" presName="parTx1" presStyleLbl="node1" presStyleIdx="0" presStyleCnt="3" custLinFactNeighborX="-128"/>
      <dgm:spPr/>
    </dgm:pt>
    <dgm:pt modelId="{6B19AAA8-8CCB-A040-A26D-7721D8C8296F}" type="pres">
      <dgm:prSet presAssocID="{99FB8E20-6E44-4F32-8168-6F0198A1C6DD}" presName="parTx2" presStyleLbl="node1" presStyleIdx="1" presStyleCnt="3"/>
      <dgm:spPr/>
    </dgm:pt>
    <dgm:pt modelId="{0B0054A3-F658-F843-89F7-57BB6C999F05}" type="pres">
      <dgm:prSet presAssocID="{DD6A4DAB-3F94-4AEF-BFE3-D21EF11B4939}" presName="parTx3" presStyleLbl="node1" presStyleIdx="2" presStyleCnt="3"/>
      <dgm:spPr/>
    </dgm:pt>
  </dgm:ptLst>
  <dgm:cxnLst>
    <dgm:cxn modelId="{98427C06-5BA8-0048-88D0-545015BB509E}" type="presOf" srcId="{99FB8E20-6E44-4F32-8168-6F0198A1C6DD}" destId="{6B19AAA8-8CCB-A040-A26D-7721D8C8296F}" srcOrd="0" destOrd="0" presId="urn:microsoft.com/office/officeart/2009/3/layout/SubStepProcess"/>
    <dgm:cxn modelId="{ED0D2A19-5252-0C4B-805A-3B1903449EC7}" type="presOf" srcId="{DD6A4DAB-3F94-4AEF-BFE3-D21EF11B4939}" destId="{0B0054A3-F658-F843-89F7-57BB6C999F05}" srcOrd="0" destOrd="0" presId="urn:microsoft.com/office/officeart/2009/3/layout/SubStepProcess"/>
    <dgm:cxn modelId="{6394B08A-D64F-AB4C-9877-42D9A354F814}" type="presOf" srcId="{F75A863A-9374-449C-9B52-44ABBB7932D5}" destId="{0FC4EDF5-0D3A-784C-B931-6B8DF9F9F839}" srcOrd="0" destOrd="0" presId="urn:microsoft.com/office/officeart/2009/3/layout/SubStepProcess"/>
    <dgm:cxn modelId="{DF77DCB3-DB0C-A049-A7D2-DBA21CB3262F}" type="presOf" srcId="{3BC204F9-28C5-42EB-9461-7AF7ED1657FA}" destId="{B0F7453B-5A5F-9544-BB91-FE74AFA26836}" srcOrd="0" destOrd="0" presId="urn:microsoft.com/office/officeart/2009/3/layout/SubStepProcess"/>
    <dgm:cxn modelId="{89C61EBA-DC46-4EE7-855B-A86FE409CD1D}" srcId="{F75A863A-9374-449C-9B52-44ABBB7932D5}" destId="{99FB8E20-6E44-4F32-8168-6F0198A1C6DD}" srcOrd="1" destOrd="0" parTransId="{D0A6FABE-74D0-42E9-A43D-F76FBCAB2D90}" sibTransId="{6F465A65-F89E-4E70-92FE-D61E8873C34E}"/>
    <dgm:cxn modelId="{64A3C7CE-9552-431F-A981-65EBE10D3224}" srcId="{F75A863A-9374-449C-9B52-44ABBB7932D5}" destId="{3BC204F9-28C5-42EB-9461-7AF7ED1657FA}" srcOrd="0" destOrd="0" parTransId="{48C01A74-F263-45FF-8EE1-ED53FBBC3185}" sibTransId="{BD5460A4-65D9-42F2-AEAB-F9DE24C6C645}"/>
    <dgm:cxn modelId="{535D56EC-D499-447E-B082-945D5D1932F1}" srcId="{F75A863A-9374-449C-9B52-44ABBB7932D5}" destId="{DD6A4DAB-3F94-4AEF-BFE3-D21EF11B4939}" srcOrd="2" destOrd="0" parTransId="{20A5090A-AC86-4869-B270-F82C141ECA29}" sibTransId="{9255078C-E996-4C44-A4D5-EC592297176F}"/>
    <dgm:cxn modelId="{14B2311F-A1DF-0642-9443-7CC7B998EB67}" type="presParOf" srcId="{0FC4EDF5-0D3A-784C-B931-6B8DF9F9F839}" destId="{B0F7453B-5A5F-9544-BB91-FE74AFA26836}" srcOrd="0" destOrd="0" presId="urn:microsoft.com/office/officeart/2009/3/layout/SubStepProcess"/>
    <dgm:cxn modelId="{EB1EAD6B-280C-3746-8261-5C6BCDE21C5B}" type="presParOf" srcId="{0FC4EDF5-0D3A-784C-B931-6B8DF9F9F839}" destId="{6B19AAA8-8CCB-A040-A26D-7721D8C8296F}" srcOrd="1" destOrd="0" presId="urn:microsoft.com/office/officeart/2009/3/layout/SubStepProcess"/>
    <dgm:cxn modelId="{2941B89C-9891-AB4A-B0B8-C475539E2312}" type="presParOf" srcId="{0FC4EDF5-0D3A-784C-B931-6B8DF9F9F839}" destId="{0B0054A3-F658-F843-89F7-57BB6C999F05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144B0-88F9-47DE-9B97-E5268937FC0C}">
      <dsp:nvSpPr>
        <dsp:cNvPr id="0" name=""/>
        <dsp:cNvSpPr/>
      </dsp:nvSpPr>
      <dsp:spPr>
        <a:xfrm>
          <a:off x="3264890" y="0"/>
          <a:ext cx="3449638" cy="34496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F1183-63AD-426B-B38B-B9D0E4EED58C}">
      <dsp:nvSpPr>
        <dsp:cNvPr id="0" name=""/>
        <dsp:cNvSpPr/>
      </dsp:nvSpPr>
      <dsp:spPr>
        <a:xfrm>
          <a:off x="3386511" y="359358"/>
          <a:ext cx="1382504" cy="1282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Träning</a:t>
          </a:r>
        </a:p>
      </dsp:txBody>
      <dsp:txXfrm>
        <a:off x="3449097" y="421944"/>
        <a:ext cx="1257332" cy="1156901"/>
      </dsp:txXfrm>
    </dsp:sp>
    <dsp:sp modelId="{207C6400-ED01-4D89-B55D-21DDD564CE64}">
      <dsp:nvSpPr>
        <dsp:cNvPr id="0" name=""/>
        <dsp:cNvSpPr/>
      </dsp:nvSpPr>
      <dsp:spPr>
        <a:xfrm>
          <a:off x="4853932" y="327715"/>
          <a:ext cx="1345358" cy="1345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återhämtning</a:t>
          </a:r>
        </a:p>
      </dsp:txBody>
      <dsp:txXfrm>
        <a:off x="4919607" y="393390"/>
        <a:ext cx="1214008" cy="1214008"/>
      </dsp:txXfrm>
    </dsp:sp>
    <dsp:sp modelId="{9DDC97F0-A731-4283-B928-D266EA564460}">
      <dsp:nvSpPr>
        <dsp:cNvPr id="0" name=""/>
        <dsp:cNvSpPr/>
      </dsp:nvSpPr>
      <dsp:spPr>
        <a:xfrm>
          <a:off x="3405084" y="1776563"/>
          <a:ext cx="1345358" cy="1345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Sömn</a:t>
          </a:r>
        </a:p>
      </dsp:txBody>
      <dsp:txXfrm>
        <a:off x="3470759" y="1842238"/>
        <a:ext cx="1214008" cy="1214008"/>
      </dsp:txXfrm>
    </dsp:sp>
    <dsp:sp modelId="{64DDB0D1-B791-4C60-B89F-1CBF8E7BE1DD}">
      <dsp:nvSpPr>
        <dsp:cNvPr id="0" name=""/>
        <dsp:cNvSpPr/>
      </dsp:nvSpPr>
      <dsp:spPr>
        <a:xfrm>
          <a:off x="4853932" y="1776563"/>
          <a:ext cx="1345358" cy="1345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Näring</a:t>
          </a:r>
        </a:p>
      </dsp:txBody>
      <dsp:txXfrm>
        <a:off x="4919607" y="1842238"/>
        <a:ext cx="1214008" cy="1214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7453B-5A5F-9544-BB91-FE74AFA26836}">
      <dsp:nvSpPr>
        <dsp:cNvPr id="0" name=""/>
        <dsp:cNvSpPr/>
      </dsp:nvSpPr>
      <dsp:spPr>
        <a:xfrm>
          <a:off x="595" y="63081"/>
          <a:ext cx="3198331" cy="31983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Tomma energiförråd</a:t>
          </a:r>
        </a:p>
      </dsp:txBody>
      <dsp:txXfrm>
        <a:off x="468980" y="531466"/>
        <a:ext cx="2261561" cy="2261561"/>
      </dsp:txXfrm>
    </dsp:sp>
    <dsp:sp modelId="{6B19AAA8-8CCB-A040-A26D-7721D8C8296F}">
      <dsp:nvSpPr>
        <dsp:cNvPr id="0" name=""/>
        <dsp:cNvSpPr/>
      </dsp:nvSpPr>
      <dsp:spPr>
        <a:xfrm>
          <a:off x="3203021" y="63081"/>
          <a:ext cx="3198331" cy="31983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Lågt blodsocker</a:t>
          </a:r>
        </a:p>
      </dsp:txBody>
      <dsp:txXfrm>
        <a:off x="3671406" y="531466"/>
        <a:ext cx="2261561" cy="2261561"/>
      </dsp:txXfrm>
    </dsp:sp>
    <dsp:sp modelId="{0B0054A3-F658-F843-89F7-57BB6C999F05}">
      <dsp:nvSpPr>
        <dsp:cNvPr id="0" name=""/>
        <dsp:cNvSpPr/>
      </dsp:nvSpPr>
      <dsp:spPr>
        <a:xfrm>
          <a:off x="6401353" y="63081"/>
          <a:ext cx="3198331" cy="31983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Vätskebrist</a:t>
          </a:r>
        </a:p>
      </dsp:txBody>
      <dsp:txXfrm>
        <a:off x="6869738" y="531466"/>
        <a:ext cx="2261561" cy="2261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Tn1v5TGK_w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3CD165-A593-5D40-ADE3-719773EE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41" y="802298"/>
            <a:ext cx="9363212" cy="2541431"/>
          </a:xfrm>
        </p:spPr>
        <p:txBody>
          <a:bodyPr>
            <a:normAutofit fontScale="90000"/>
          </a:bodyPr>
          <a:lstStyle/>
          <a:p>
            <a:r>
              <a:rPr lang="sv-SE" dirty="0"/>
              <a:t>Kost- </a:t>
            </a:r>
            <a:br>
              <a:rPr lang="sv-SE" dirty="0"/>
            </a:br>
            <a:r>
              <a:rPr lang="sv-SE" dirty="0"/>
              <a:t>Varför behöver vi äta?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09EFEDB-9381-9F4D-8FC0-5878F2A7E8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v-SE" dirty="0"/>
              <a:t>Rickard Carnerud</a:t>
            </a:r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901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8B71AA-58BF-0A46-A488-ADED2377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Vitaminer och mineraler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7B5512-7EBD-F54B-88F9-BF8B4D03E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Varierad kost räcker oftast för att få i sig tillräckligt med vitaminer och mineraler</a:t>
            </a:r>
          </a:p>
          <a:p>
            <a:r>
              <a:rPr lang="sv-SE" dirty="0"/>
              <a:t>Tänk fem portioner frukt/grönt per dag</a:t>
            </a:r>
          </a:p>
          <a:p>
            <a:r>
              <a:rPr lang="sv-SE" dirty="0"/>
              <a:t>Fokus på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571DCFA-34FC-274B-9D61-5F6A6CDDEBF9}"/>
              </a:ext>
            </a:extLst>
          </p:cNvPr>
          <p:cNvSpPr/>
          <p:nvPr/>
        </p:nvSpPr>
        <p:spPr>
          <a:xfrm>
            <a:off x="2743985" y="2687935"/>
            <a:ext cx="1446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färg</a:t>
            </a:r>
            <a:endParaRPr lang="sv-S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27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1945B8-7313-BF4B-A0E4-BE3151BC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Frukost</a:t>
            </a:r>
          </a:p>
        </p:txBody>
      </p:sp>
      <p:pic>
        <p:nvPicPr>
          <p:cNvPr id="5" name="Platshållare för innehåll 4" descr="En bild som visar gräs, utomhus, byggnad, lastbil&#10;&#10;Automatiskt genererad beskrivning">
            <a:extLst>
              <a:ext uri="{FF2B5EF4-FFF2-40B4-BE49-F238E27FC236}">
                <a16:creationId xmlns:a16="http://schemas.microsoft.com/office/drawing/2014/main" id="{B3722E6D-FC9D-2547-82AA-BC4958685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190" y="1898055"/>
            <a:ext cx="6142210" cy="4058245"/>
          </a:xfrm>
        </p:spPr>
      </p:pic>
    </p:spTree>
    <p:extLst>
      <p:ext uri="{BB962C8B-B14F-4D97-AF65-F5344CB8AC3E}">
        <p14:creationId xmlns:p14="http://schemas.microsoft.com/office/powerpoint/2010/main" val="59334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1978D4-84B5-9E41-90E5-C699D759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en bra frukost?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0593A3-53E8-DA40-976C-559FB22A3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Gröt med mjölk och bär</a:t>
            </a:r>
          </a:p>
          <a:p>
            <a:r>
              <a:rPr lang="sv-SE" dirty="0"/>
              <a:t>Macka med gärna protein, (skinka), smör</a:t>
            </a:r>
          </a:p>
          <a:p>
            <a:r>
              <a:rPr lang="sv-SE" dirty="0"/>
              <a:t>Frukt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230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D9CBC6-AF55-0645-ABCB-E1B8EE15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vet </a:t>
            </a:r>
            <a:r>
              <a:rPr lang="sv-SE" dirty="0">
                <a:solidFill>
                  <a:srgbClr val="00B050"/>
                </a:solidFill>
              </a:rPr>
              <a:t>du</a:t>
            </a:r>
            <a:r>
              <a:rPr lang="sv-SE" dirty="0">
                <a:solidFill>
                  <a:srgbClr val="FFFF00"/>
                </a:solidFill>
              </a:rPr>
              <a:t> </a:t>
            </a:r>
            <a:r>
              <a:rPr lang="sv-SE" dirty="0"/>
              <a:t>om </a:t>
            </a:r>
            <a:r>
              <a:rPr lang="sv-SE" dirty="0">
                <a:solidFill>
                  <a:srgbClr val="00B050"/>
                </a:solidFill>
              </a:rPr>
              <a:t>du</a:t>
            </a:r>
            <a:r>
              <a:rPr lang="sv-SE" dirty="0"/>
              <a:t> ätit tillräckligt?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17E441-918C-B244-8C5C-1C3CA28DD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Orkar inte som tidigare under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träning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och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tävling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Seg i benen. 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Muskelmassan minskar, man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känner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 svagare </a:t>
            </a:r>
          </a:p>
          <a:p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Sämre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koncentrationsförmåga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Ofta skadad eller sjuk </a:t>
            </a:r>
          </a:p>
          <a:p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Allmänt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trött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och slut – ingen energi 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Sömnstörningar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svårt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 sova</a:t>
            </a:r>
            <a:r>
              <a:rPr lang="sv-SE" dirty="0"/>
              <a:t>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326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C50298-4341-064C-9610-6D74966B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Sömn</a:t>
            </a:r>
            <a:br>
              <a:rPr lang="sv-SE" dirty="0"/>
            </a:br>
            <a:r>
              <a:rPr lang="sv-SE" dirty="0"/>
              <a:t>- varför och hur länge?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EA8CA6-B3FE-ED45-98B2-259D64F1B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Ø"/>
            </a:pPr>
            <a:r>
              <a:rPr lang="sv-SE" dirty="0"/>
              <a:t>Reparerar, superkompenserar och slutför inlärning</a:t>
            </a:r>
          </a:p>
          <a:p>
            <a:endParaRPr lang="sv-SE" dirty="0"/>
          </a:p>
          <a:p>
            <a:pPr marL="342900" indent="-342900">
              <a:buFont typeface="Wingdings" charset="2"/>
              <a:buChar char="Ø"/>
            </a:pPr>
            <a:r>
              <a:rPr lang="sv-SE" dirty="0"/>
              <a:t>I tonåren 8-9 timmars</a:t>
            </a:r>
          </a:p>
          <a:p>
            <a:r>
              <a:rPr lang="sv-SE" dirty="0"/>
              <a:t>   BEHOV- eventuellt mer!</a:t>
            </a:r>
          </a:p>
          <a:p>
            <a:endParaRPr lang="sv-SE" dirty="0"/>
          </a:p>
          <a:p>
            <a:pPr marL="285750" indent="-285750">
              <a:buFont typeface="Wingdings" charset="2"/>
              <a:buChar char="Ø"/>
            </a:pPr>
            <a:r>
              <a:rPr lang="sv-SE" dirty="0"/>
              <a:t>Påverkar motståndskraften mot förkylningar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B47927D-861F-D545-B168-1433DE8D4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089" y="2179441"/>
            <a:ext cx="3498765" cy="249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87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83B51-89FE-594C-858F-0243F787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vill jag att </a:t>
            </a:r>
            <a:r>
              <a:rPr lang="sv-SE" dirty="0">
                <a:solidFill>
                  <a:srgbClr val="00B0F0"/>
                </a:solidFill>
              </a:rPr>
              <a:t>du </a:t>
            </a:r>
            <a:r>
              <a:rPr lang="sv-SE" dirty="0"/>
              <a:t>ska ta med </a:t>
            </a:r>
            <a:r>
              <a:rPr lang="sv-SE" dirty="0">
                <a:solidFill>
                  <a:srgbClr val="0070C0"/>
                </a:solidFill>
              </a:rPr>
              <a:t>dig</a:t>
            </a:r>
            <a:r>
              <a:rPr lang="sv-SE" dirty="0"/>
              <a:t> av detta?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CB320E-50AB-CE47-BC11-AE65E3952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Planering-</a:t>
            </a:r>
          </a:p>
          <a:p>
            <a:pPr marL="457200" lvl="1" indent="0">
              <a:buNone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Måltidsordning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timing!</a:t>
            </a: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hur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nära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inpa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̊ ett pass kan man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äta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1">
              <a:buFontTx/>
              <a:buChar char="-"/>
            </a:pP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tävling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eller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träning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tidigt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̊ morgonen -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träning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direkt efter skola/jobb</a:t>
            </a: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flera pass per dag</a:t>
            </a: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tävlingsdagar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resor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Planera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inköp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och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måltider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återhämtningsmål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 finns i skafferiet, baslivsmedel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till att sova tillräckligt mycket, minst 8-9 h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71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338A76-F571-4942-B28F-FCC9D711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dirty="0"/>
              <a:t>Bra val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3861F3-1D8B-5E46-AF06-4AA8F9610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2C73230-8336-614D-B7AE-C78E7D6C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737674"/>
            <a:ext cx="3619500" cy="2413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5BDD50D-9F52-574A-9F66-C114F6AA0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620" y="2737674"/>
            <a:ext cx="38862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3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5EFCEF51-D732-FD45-906C-7530B274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sv-SE" dirty="0"/>
              <a:t>VEM ÄR JAG?</a:t>
            </a:r>
            <a:br>
              <a:rPr lang="sv-SE" dirty="0"/>
            </a:br>
            <a:endParaRPr lang="sv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A57125-4EA9-9547-A7F2-89901169E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sv-SE" dirty="0"/>
              <a:t>FYSIOTERAPEUT BC LULEÅ</a:t>
            </a:r>
          </a:p>
          <a:p>
            <a:r>
              <a:rPr lang="sv-SE" dirty="0"/>
              <a:t>REGIONSANSVARIG FYSIO 11 ÅR</a:t>
            </a:r>
          </a:p>
          <a:p>
            <a:pPr marL="0" indent="0">
              <a:buNone/>
            </a:pPr>
            <a:endParaRPr lang="sv-S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Bildobjekt 4" descr="En bild som visar person, person, har på sig, inomhus&#10;&#10;Automatiskt genererad beskrivning">
            <a:extLst>
              <a:ext uri="{FF2B5EF4-FFF2-40B4-BE49-F238E27FC236}">
                <a16:creationId xmlns:a16="http://schemas.microsoft.com/office/drawing/2014/main" id="{C9D8AED3-17D2-5C41-8542-4365BD2C4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58" r="35860" b="3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38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73B99F-0283-AF43-8590-D8485D76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Helheten</a:t>
            </a:r>
          </a:p>
        </p:txBody>
      </p:sp>
      <p:graphicFrame>
        <p:nvGraphicFramePr>
          <p:cNvPr id="4" name="Platshållare för innehåll 7">
            <a:extLst>
              <a:ext uri="{FF2B5EF4-FFF2-40B4-BE49-F238E27FC236}">
                <a16:creationId xmlns:a16="http://schemas.microsoft.com/office/drawing/2014/main" id="{C156FCDC-465B-FC49-957F-1314BE7EC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273140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31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37D948-AEAF-374A-963C-27B8AD85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v-SE" dirty="0"/>
              <a:t>Trötthetsfaktorer</a:t>
            </a:r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9565D028-14CD-40B5-B32E-3628CF807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808677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84393783-8945-7D4E-AC1F-16E6351E1C96}"/>
              </a:ext>
            </a:extLst>
          </p:cNvPr>
          <p:cNvSpPr txBox="1"/>
          <p:nvPr/>
        </p:nvSpPr>
        <p:spPr>
          <a:xfrm>
            <a:off x="2755900" y="3448938"/>
            <a:ext cx="995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800" dirty="0">
                <a:solidFill>
                  <a:srgbClr val="00B050"/>
                </a:solidFill>
              </a:rPr>
              <a:t>Planering</a:t>
            </a:r>
          </a:p>
        </p:txBody>
      </p:sp>
    </p:spTree>
    <p:extLst>
      <p:ext uri="{BB962C8B-B14F-4D97-AF65-F5344CB8AC3E}">
        <p14:creationId xmlns:p14="http://schemas.microsoft.com/office/powerpoint/2010/main" val="204326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13F4C4-28CD-D44B-BDE9-298CB564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med kost</a:t>
            </a:r>
            <a:br>
              <a:rPr lang="sv-SE" dirty="0"/>
            </a:b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920E8B-8308-FD41-83FF-A1F300AF6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Tillräckligt med näring och energi</a:t>
            </a:r>
          </a:p>
          <a:p>
            <a:r>
              <a:rPr lang="sv-SE" dirty="0"/>
              <a:t>Hålla sig frisk och skadefri</a:t>
            </a:r>
          </a:p>
          <a:p>
            <a:r>
              <a:rPr lang="sv-SE" dirty="0"/>
              <a:t>Maximal återhämtning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085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9FD165-27FB-B041-ACB4-DEB648FD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Kolhydrater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3AFFE2-907C-A641-8C4B-204F4FE67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Kroppens bensin</a:t>
            </a:r>
          </a:p>
          <a:p>
            <a:r>
              <a:rPr lang="sv-SE" dirty="0"/>
              <a:t>Lagras i levern och musklerna</a:t>
            </a:r>
          </a:p>
          <a:p>
            <a:r>
              <a:rPr lang="sv-SE" dirty="0"/>
              <a:t>Lättillgängligt under träning, kan användas både vid snabbt arbete och vid uthållighet</a:t>
            </a:r>
          </a:p>
          <a:p>
            <a:r>
              <a:rPr lang="sv-SE" dirty="0"/>
              <a:t>Hjälper immunförsvaret- viktigt därför att fylla på efter träning</a:t>
            </a:r>
          </a:p>
          <a:p>
            <a:r>
              <a:rPr lang="sv-SE" dirty="0"/>
              <a:t>Ju mer DU tränar, ju mer kolhydrater behöver DU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ris, pasta och potatis,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bröd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flingor,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musli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gryner, frukt,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grönsaker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och rotfrukter</a:t>
            </a:r>
            <a:r>
              <a:rPr lang="sv-SE" dirty="0"/>
              <a:t>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31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7405D2-3B36-CC44-B0F1-A39DA162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Onlinemedia 3" descr="The Crawl - Sian Welch &amp; Wendy Ingraham (1997)">
            <a:hlinkClick r:id="" action="ppaction://media"/>
            <a:extLst>
              <a:ext uri="{FF2B5EF4-FFF2-40B4-BE49-F238E27FC236}">
                <a16:creationId xmlns:a16="http://schemas.microsoft.com/office/drawing/2014/main" id="{F4C66A52-6BB8-8248-BF77-22787CBF237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54463" y="2016125"/>
            <a:ext cx="459898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4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AB7E09-B5BD-294E-BE0E-44E93D18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Fett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052B89-1B42-5840-8CAC-B1723F61F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Viktig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energikälla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Fettlösliga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vitaminer, A, D, E ,K </a:t>
            </a:r>
          </a:p>
          <a:p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Livsnödvändiga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fettsyror</a:t>
            </a:r>
          </a:p>
          <a:p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Smakbärare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 fisk –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ät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gärna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fisk 2-3 ggr/v, Oliver, Avokado,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Nötter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mandel,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fröer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Mjuka matfetter som margarin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̊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smörgås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gärna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rapsoljebaserat), flytande margariner och oljor (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gärna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rapsolja) till matlagning, bakning och dressing </a:t>
            </a:r>
          </a:p>
          <a:p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04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E2AE88-C557-B54C-9FD1-29DABFDA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Proteiner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9AA353-F776-5A4D-B3EE-73B7944C4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Kroppens byggstenar</a:t>
            </a:r>
          </a:p>
          <a:p>
            <a:r>
              <a:rPr lang="sv-SE" dirty="0"/>
              <a:t>Bygga upp celler till vårt immunförsvar</a:t>
            </a:r>
          </a:p>
          <a:p>
            <a:r>
              <a:rPr lang="sv-SE" dirty="0"/>
              <a:t>Bygga upp våra muskelceller</a:t>
            </a:r>
          </a:p>
          <a:p>
            <a:r>
              <a:rPr lang="sv-SE" dirty="0"/>
              <a:t>Motverka muskelnedbrytning</a:t>
            </a:r>
          </a:p>
          <a:p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Mjölk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fil/yoghurt, ost, 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kött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fisk,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fågel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ägg, sojaprodukter</a:t>
            </a: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bönor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linser,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ärtor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nötter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mandel </a:t>
            </a:r>
          </a:p>
          <a:p>
            <a:pPr marL="0" indent="0">
              <a:buNone/>
            </a:pP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7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6985</TotalTime>
  <Words>506</Words>
  <Application>Microsoft Macintosh PowerPoint</Application>
  <PresentationFormat>Bredbild</PresentationFormat>
  <Paragraphs>72</Paragraphs>
  <Slides>16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Arial</vt:lpstr>
      <vt:lpstr>Gill Sans MT</vt:lpstr>
      <vt:lpstr>Times New Roman</vt:lpstr>
      <vt:lpstr>Wingdings</vt:lpstr>
      <vt:lpstr>Galleri</vt:lpstr>
      <vt:lpstr>Kost-  Varför behöver vi äta?</vt:lpstr>
      <vt:lpstr>VEM ÄR JAG? </vt:lpstr>
      <vt:lpstr>Helheten</vt:lpstr>
      <vt:lpstr>Trötthetsfaktorer</vt:lpstr>
      <vt:lpstr>mål med kost  </vt:lpstr>
      <vt:lpstr>Kolhydrater</vt:lpstr>
      <vt:lpstr>PowerPoint-presentation</vt:lpstr>
      <vt:lpstr>Fett</vt:lpstr>
      <vt:lpstr>Proteiner</vt:lpstr>
      <vt:lpstr>Vitaminer och mineraler</vt:lpstr>
      <vt:lpstr>Frukost</vt:lpstr>
      <vt:lpstr>Vad är en bra frukost?</vt:lpstr>
      <vt:lpstr>Hur vet du om du ätit tillräckligt?</vt:lpstr>
      <vt:lpstr>Sömn - varför och hur länge?</vt:lpstr>
      <vt:lpstr>Vad vill jag att du ska ta med dig av detta?</vt:lpstr>
      <vt:lpstr>Bra val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Kost-  Varför behöver vi äta?</dc:title>
  <dc:creator>rickard carnerud</dc:creator>
  <cp:lastModifiedBy>rickard carnerud</cp:lastModifiedBy>
  <cp:revision>9</cp:revision>
  <dcterms:created xsi:type="dcterms:W3CDTF">2020-12-12T22:15:15Z</dcterms:created>
  <dcterms:modified xsi:type="dcterms:W3CDTF">2022-01-06T15:02:14Z</dcterms:modified>
</cp:coreProperties>
</file>