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59" r:id="rId7"/>
    <p:sldId id="258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89CBAC-57F7-4261-A7EC-901CBA24A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3731A34-4ADB-4666-9A5B-D2A404F5D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42D094-E2FE-4D6E-8B83-4D3D7FCA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173430-CAC2-4D0D-87AD-422BD825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50A1B3-70E3-4B37-8754-D2A364A7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710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0179C-4497-4B85-9306-907A185C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2AA1D81-D027-4E85-8DC5-604324CC4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D88E98-74C8-41C2-B577-111770A4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F78619-16E5-45B1-A560-104294095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B80A25-F270-4F89-928F-1D489CF8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35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9BD5E55-1F61-4DC5-9A39-8F862D7B8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AE1D8F6-BCCD-4904-B36E-2EF592963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685451-20EA-498F-A304-9F5D7738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EC7FD0-9111-478A-956B-DC350FCB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D3BB06F-E7AF-4236-B48E-DEA6FCBC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107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631AA7-40A2-42EB-B4CF-C4E7AD0D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960452-3DAE-42A9-BB71-618D4AEEB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0D973C-5592-44CF-9AB4-94CA15FCD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AD58E1-777D-409F-B1B8-0BA143248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0B3C3B-B3A5-4F09-8C7B-C6E2CDF0D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37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8181F-36E3-412B-B570-90A7E0220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B4D3D42-04ED-4697-B76E-D5F7BAB79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0A7258-C12F-4388-8ADB-EF1238F50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4F6030-5036-43C3-B180-1E0A316E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4249CD-7902-4600-B7CA-FD26A33F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98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C76C54-2109-4107-BED2-7B8B9FAD2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02DD7A-1FDE-4C1E-9C10-467283C50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CD8E00-A705-4244-9241-373EE19B3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3BED8D-8413-4CEF-8702-5E5B3770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ACA2CDF-C34A-4B8A-916C-8B9319F45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2D8515-2C44-4858-9877-A43D28DA7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671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3A30AE-F5F8-44FB-BBDA-3205F98E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0E1F1B-F0C6-4336-A770-71FEBB098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D139863-5F38-44C3-A6DC-7018C29E5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0EE6DBD-A148-4B8B-8ED7-4762BBE507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CA696E4-C9D6-4B56-AAA4-3D0C8B6CF9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3A1A8E1-BFFB-49B8-8BAA-9CF1D33E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5C4E4B7-558E-470A-BA4C-629F5966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0A781CE-3DB2-4B3C-8F35-8D47B4E8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716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577722-BCC5-4E4A-9494-BE418775E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7329D5-A10D-4150-BAD4-3B52178D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857E94-3A33-459A-BB7B-1B293A52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E4C4A64-5670-4632-9E47-5C61D69F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59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383D5BD-73F9-408E-972B-FE1166FA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4A39D38-60E1-4442-92DB-9B46B86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E192764-6619-4262-8CA1-20AA4B28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29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9234EF-1731-4614-8CBC-4C99B9F1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5A076B-02B7-4D5C-A765-F9D16C5C2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8387CD-D66E-480D-A71E-FF1B6766F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7C26D00-5CC0-4AE5-8AA9-6796D16C3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09FAAD3-3E7A-4CAB-A23F-03B1DCFD5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E853A48-F4EC-4A4D-9EFE-8CA497D4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9611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2CE738-7B2A-426E-B65E-44483337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FC27BB9-2C46-4E22-AF49-7757AA188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69B3BCF-DED9-4314-AEAB-F53EDB0F7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8345CD4-2B8A-4A65-B9F3-71D63E35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4F4B84-9516-465A-82BB-4E8B899AD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C4E9FE6-7BCF-4E05-9F20-943BA0D82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51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F78D5FA-4D11-4EF4-A14F-C7D7F489E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307E53-4E6F-433B-8F75-767EB04E8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A9A41B-4CCF-45FF-884F-1FF17DE1E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5A1A5-AE2D-4786-8385-DA4FDFA43F96}" type="datetimeFigureOut">
              <a:rPr lang="sv-SE" smtClean="0"/>
              <a:t>2022-06-14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2A360A3-465E-4056-BEAC-19EE11F3F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41878A-3BDE-491E-A0A2-920E63D33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736F0-1228-4688-B405-D46F72E917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37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E0ADB913-8F29-4271-A2DA-C8467D378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 X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85FAC6E-A59E-44EA-B144-C0294A7DE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Välkomna</a:t>
            </a:r>
          </a:p>
          <a:p>
            <a:endParaRPr lang="sv-SE" dirty="0"/>
          </a:p>
          <a:p>
            <a:r>
              <a:rPr lang="sv-SE" dirty="0"/>
              <a:t>Presentation av varandra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9992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432BB5-291B-451B-B6CC-AC482E2AF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Mellan lektionerna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BFD38A-C92D-4CF2-8635-7834E1A07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Mathias finns tillgänglig för support och samtal mellan träningarna. </a:t>
            </a:r>
          </a:p>
          <a:p>
            <a:pPr lvl="1"/>
            <a:r>
              <a:rPr lang="sv-SE" dirty="0"/>
              <a:t>Filma (Vanlig mobil räcker)</a:t>
            </a:r>
          </a:p>
          <a:p>
            <a:pPr lvl="1"/>
            <a:r>
              <a:rPr lang="sv-SE" dirty="0"/>
              <a:t>Skicka via Messenger </a:t>
            </a:r>
          </a:p>
          <a:p>
            <a:pPr lvl="1"/>
            <a:r>
              <a:rPr lang="sv-SE" dirty="0"/>
              <a:t>Boka en tid för samtal </a:t>
            </a:r>
          </a:p>
          <a:p>
            <a:pPr lvl="2"/>
            <a:r>
              <a:rPr lang="sv-SE" dirty="0"/>
              <a:t>Messengersamtal med video. </a:t>
            </a:r>
          </a:p>
          <a:p>
            <a:r>
              <a:rPr lang="sv-SE" dirty="0"/>
              <a:t>Hur filmar vi varandra?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952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AF01E2-7EB7-4078-9CC0-DFD10F16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 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ED92B8-0523-4142-B021-015874255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Från nu till och med 21/12</a:t>
            </a:r>
          </a:p>
          <a:p>
            <a:r>
              <a:rPr lang="sv-SE" dirty="0"/>
              <a:t>8-9 bowlingträffar</a:t>
            </a:r>
          </a:p>
          <a:p>
            <a:pPr lvl="1"/>
            <a:r>
              <a:rPr lang="sv-SE" dirty="0"/>
              <a:t>Bowlingutbildning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041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626738-63DB-4A24-99EB-A5C4344E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 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FE695B-0AE8-4C2A-81FD-6C07B41B2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Fys</a:t>
            </a:r>
            <a:endParaRPr lang="sv-SE" dirty="0"/>
          </a:p>
          <a:p>
            <a:pPr lvl="1"/>
            <a:r>
              <a:rPr lang="sv-SE" dirty="0"/>
              <a:t>SISU</a:t>
            </a:r>
          </a:p>
          <a:p>
            <a:r>
              <a:rPr lang="sv-SE" dirty="0"/>
              <a:t>Kost</a:t>
            </a:r>
          </a:p>
          <a:p>
            <a:pPr lvl="1"/>
            <a:r>
              <a:rPr lang="sv-SE" dirty="0"/>
              <a:t>SISU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9277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17B830-9E03-4FA2-87B8-84370314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 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365B5F-0E9B-43CB-AC5B-721E6D381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Föräldrautbildning</a:t>
            </a:r>
          </a:p>
          <a:p>
            <a:pPr lvl="1"/>
            <a:r>
              <a:rPr lang="sv-SE" dirty="0"/>
              <a:t>SISU</a:t>
            </a:r>
          </a:p>
          <a:p>
            <a:r>
              <a:rPr lang="sv-SE" dirty="0"/>
              <a:t>TUG</a:t>
            </a:r>
          </a:p>
          <a:p>
            <a:pPr lvl="1"/>
            <a:r>
              <a:rPr lang="sv-SE" dirty="0"/>
              <a:t>Föräldrar och ledarutbildning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1204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DA642E-C165-4F07-9803-1F770A36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mål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358CF1-5613-42C0-B961-EFA6B271D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Beskrivning av syfte med projektet och vårt mål, </a:t>
            </a:r>
          </a:p>
          <a:p>
            <a:endParaRPr lang="sv-SE" dirty="0"/>
          </a:p>
          <a:p>
            <a:r>
              <a:rPr lang="sv-SE" dirty="0"/>
              <a:t>Målsättning från varje deltagare</a:t>
            </a:r>
          </a:p>
        </p:txBody>
      </p:sp>
    </p:spTree>
    <p:extLst>
      <p:ext uri="{BB962C8B-B14F-4D97-AF65-F5344CB8AC3E}">
        <p14:creationId xmlns:p14="http://schemas.microsoft.com/office/powerpoint/2010/main" val="280743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3B348A-A890-460E-B861-DF094452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Schema för året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B23B7D-6C08-4A11-8577-9FFFC6CAC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Kopiera in bild för hela utbildningsplanen</a:t>
            </a:r>
          </a:p>
          <a:p>
            <a:endParaRPr lang="sv-SE" dirty="0"/>
          </a:p>
          <a:p>
            <a:r>
              <a:rPr lang="sv-SE" dirty="0"/>
              <a:t>Länk… </a:t>
            </a:r>
          </a:p>
        </p:txBody>
      </p:sp>
    </p:spTree>
    <p:extLst>
      <p:ext uri="{BB962C8B-B14F-4D97-AF65-F5344CB8AC3E}">
        <p14:creationId xmlns:p14="http://schemas.microsoft.com/office/powerpoint/2010/main" val="2492791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61C0F6-70D4-4C68-922D-73D1C38F5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Bowling schema för dagen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6983CA-D06C-4F90-B702-E1B8B2C39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Spärrtest 4850 	16-17</a:t>
            </a:r>
          </a:p>
          <a:p>
            <a:r>
              <a:rPr lang="sv-SE" dirty="0"/>
              <a:t>Teori 		17-18</a:t>
            </a:r>
          </a:p>
          <a:p>
            <a:r>
              <a:rPr lang="sv-SE" dirty="0"/>
              <a:t>Teknikträning 	18-19.30</a:t>
            </a:r>
          </a:p>
          <a:p>
            <a:r>
              <a:rPr lang="sv-SE" dirty="0"/>
              <a:t>Avslutning		19.30-20.00</a:t>
            </a:r>
          </a:p>
          <a:p>
            <a:r>
              <a:rPr lang="sv-SE" dirty="0"/>
              <a:t>Hur filmar vi ett bowlingslag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149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E5AAF7-7313-4D53-987B-9334C181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4850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4562BC-F612-4650-A69C-54C369CA6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Spärra en kägla </a:t>
            </a:r>
          </a:p>
          <a:p>
            <a:r>
              <a:rPr lang="sv-SE" dirty="0"/>
              <a:t>5 försök på varje kägla</a:t>
            </a:r>
          </a:p>
          <a:p>
            <a:r>
              <a:rPr lang="sv-SE" dirty="0"/>
              <a:t>Sammanlagt 50 slag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0355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93EB64-8E7F-4197-BE78-EEB5956E2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Grundteknikövningar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291BEE8-8E89-404F-8AB8-54D35D739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745" y="1554318"/>
            <a:ext cx="4426322" cy="1721542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EF67269-F6DC-4C18-B9CB-99D3FB08DF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0169" y="3877050"/>
            <a:ext cx="2173144" cy="220164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E8CAEDCC-2BE8-4B83-AFA9-93E9314417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687" y="3335234"/>
            <a:ext cx="5780709" cy="274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28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130</Words>
  <Application>Microsoft Office PowerPoint</Application>
  <PresentationFormat>Bredbild</PresentationFormat>
  <Paragraphs>44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Projekt X</vt:lpstr>
      <vt:lpstr>Projekt X</vt:lpstr>
      <vt:lpstr>Projekt X</vt:lpstr>
      <vt:lpstr>Projekt X</vt:lpstr>
      <vt:lpstr>Syfte och mål</vt:lpstr>
      <vt:lpstr>Schema för året</vt:lpstr>
      <vt:lpstr>Bowling schema för dagen</vt:lpstr>
      <vt:lpstr>4850</vt:lpstr>
      <vt:lpstr>Grundteknikövningar</vt:lpstr>
      <vt:lpstr>Mellan lektionerna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X</dc:title>
  <dc:creator>Mathias Andersson</dc:creator>
  <cp:lastModifiedBy>Mathias Andersson</cp:lastModifiedBy>
  <cp:revision>7</cp:revision>
  <dcterms:created xsi:type="dcterms:W3CDTF">2022-06-14T05:10:24Z</dcterms:created>
  <dcterms:modified xsi:type="dcterms:W3CDTF">2022-06-14T19:10:35Z</dcterms:modified>
</cp:coreProperties>
</file>