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76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15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21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58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8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574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08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39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18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90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D139-F2BC-481C-AE23-BD242628951A}" type="datetimeFigureOut">
              <a:rPr lang="sv-SE" smtClean="0"/>
              <a:t>2019-03-17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8029-298B-4013-B39C-484762D633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350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sv-SE" dirty="0"/>
              <a:t>Föräldramöte P10 Vit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sv-SE" dirty="0"/>
              <a:t>2019-03-12</a:t>
            </a:r>
          </a:p>
        </p:txBody>
      </p:sp>
    </p:spTree>
    <p:extLst>
      <p:ext uri="{BB962C8B-B14F-4D97-AF65-F5344CB8AC3E}">
        <p14:creationId xmlns:p14="http://schemas.microsoft.com/office/powerpoint/2010/main" val="391724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Välkomna!</a:t>
            </a:r>
          </a:p>
          <a:p>
            <a:r>
              <a:rPr lang="sv-SE" dirty="0"/>
              <a:t>Om träningar och cuper under våren/sommaren och hösten</a:t>
            </a:r>
          </a:p>
          <a:p>
            <a:r>
              <a:rPr lang="sv-SE" dirty="0"/>
              <a:t>Förhållningsregler mot varandra</a:t>
            </a:r>
          </a:p>
          <a:p>
            <a:r>
              <a:rPr lang="sv-SE" dirty="0"/>
              <a:t>Lagkassa</a:t>
            </a:r>
          </a:p>
          <a:p>
            <a:r>
              <a:rPr lang="sv-SE" dirty="0"/>
              <a:t>Matchkläder</a:t>
            </a:r>
          </a:p>
          <a:p>
            <a:r>
              <a:rPr lang="sv-SE" dirty="0"/>
              <a:t>Hjälp från föräldrar</a:t>
            </a:r>
          </a:p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71373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v-SE" dirty="0"/>
              <a:t>Om träningar och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89240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Utomhusträning på Strömvallen</a:t>
            </a:r>
          </a:p>
          <a:p>
            <a:pPr lvl="1"/>
            <a:r>
              <a:rPr lang="sv-SE" dirty="0"/>
              <a:t>Tisdagar och torsdagar 17.30 – 18.30</a:t>
            </a:r>
          </a:p>
          <a:p>
            <a:pPr lvl="1"/>
            <a:r>
              <a:rPr lang="sv-SE" dirty="0"/>
              <a:t>Start under mars månad</a:t>
            </a:r>
          </a:p>
          <a:p>
            <a:pPr lvl="1"/>
            <a:r>
              <a:rPr lang="sv-SE" dirty="0"/>
              <a:t>Benskydd, vatten och kläder efter väder</a:t>
            </a:r>
          </a:p>
          <a:p>
            <a:pPr lvl="1"/>
            <a:r>
              <a:rPr lang="sv-SE" dirty="0"/>
              <a:t>Något att äta</a:t>
            </a:r>
          </a:p>
          <a:p>
            <a:pPr lvl="1"/>
            <a:r>
              <a:rPr lang="sv-SE" dirty="0"/>
              <a:t>Avanmäl om ni fått förhinder!</a:t>
            </a:r>
          </a:p>
          <a:p>
            <a:r>
              <a:rPr lang="sv-SE" b="1" dirty="0"/>
              <a:t>Cuper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 regel två lag</a:t>
            </a:r>
          </a:p>
          <a:p>
            <a:pPr lvl="1"/>
            <a:r>
              <a:rPr lang="sv-SE" dirty="0"/>
              <a:t>Matchställ, fotbollsskor, vatten</a:t>
            </a:r>
          </a:p>
          <a:p>
            <a:pPr lvl="1"/>
            <a:r>
              <a:rPr lang="sv-SE" dirty="0"/>
              <a:t>Samling 30 minuter innan</a:t>
            </a:r>
          </a:p>
          <a:p>
            <a:pPr lvl="1"/>
            <a:r>
              <a:rPr lang="sv-SE" dirty="0"/>
              <a:t>Mycket viktigt att anmäla förhinder!</a:t>
            </a:r>
          </a:p>
          <a:p>
            <a:pPr lvl="1"/>
            <a:r>
              <a:rPr lang="sv-SE" dirty="0"/>
              <a:t>Mixar lagen, alla barn spelar på alla positioner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165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sv-SE" dirty="0"/>
              <a:t>Forts träningar och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sv-SE" dirty="0" err="1"/>
              <a:t>Minicup</a:t>
            </a:r>
            <a:r>
              <a:rPr lang="sv-SE" dirty="0"/>
              <a:t> 16/3</a:t>
            </a:r>
          </a:p>
          <a:p>
            <a:pPr lvl="1"/>
            <a:r>
              <a:rPr lang="sv-SE" dirty="0"/>
              <a:t>Spelas på Strömvallen</a:t>
            </a:r>
          </a:p>
          <a:p>
            <a:pPr lvl="1"/>
            <a:r>
              <a:rPr lang="sv-SE" dirty="0"/>
              <a:t>Två lag; lagindelning och tider utskickat</a:t>
            </a:r>
          </a:p>
          <a:p>
            <a:pPr lvl="1"/>
            <a:r>
              <a:rPr lang="sv-SE" dirty="0"/>
              <a:t>Tänk på tiden för samling!</a:t>
            </a:r>
          </a:p>
          <a:p>
            <a:r>
              <a:rPr lang="sv-SE" dirty="0" err="1"/>
              <a:t>Vårpokalen</a:t>
            </a:r>
            <a:r>
              <a:rPr lang="sv-SE" dirty="0"/>
              <a:t> 7/4</a:t>
            </a:r>
          </a:p>
          <a:p>
            <a:pPr lvl="1"/>
            <a:r>
              <a:rPr lang="sv-SE" dirty="0"/>
              <a:t>2 lag från P10 vit</a:t>
            </a:r>
          </a:p>
          <a:p>
            <a:pPr lvl="1"/>
            <a:r>
              <a:rPr lang="sv-SE" dirty="0"/>
              <a:t>Hjälp från er föräldrar!</a:t>
            </a:r>
          </a:p>
          <a:p>
            <a:r>
              <a:rPr lang="sv-SE" dirty="0"/>
              <a:t>S:t </a:t>
            </a:r>
            <a:r>
              <a:rPr lang="sv-SE" dirty="0" err="1"/>
              <a:t>Erikscupen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Två lag anmälda</a:t>
            </a:r>
          </a:p>
          <a:p>
            <a:pPr lvl="1"/>
            <a:r>
              <a:rPr lang="sv-SE" dirty="0"/>
              <a:t>5 mot 5</a:t>
            </a:r>
          </a:p>
          <a:p>
            <a:pPr lvl="1"/>
            <a:r>
              <a:rPr lang="sv-SE" dirty="0"/>
              <a:t>Börjar vecka 17 (slutet av april) och håller på till vecka 39 (uppehåll v. 24-32)</a:t>
            </a:r>
          </a:p>
          <a:p>
            <a:pPr lvl="1"/>
            <a:r>
              <a:rPr lang="sv-SE" dirty="0"/>
              <a:t>Nya nationella spelformer gäller</a:t>
            </a:r>
          </a:p>
          <a:p>
            <a:r>
              <a:rPr lang="sv-SE" dirty="0" err="1"/>
              <a:t>Pay</a:t>
            </a:r>
            <a:r>
              <a:rPr lang="sv-SE" dirty="0"/>
              <a:t> and play-cuper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494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/>
              <a:t>Förhållningsregler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Kom i tid (till träningar och matcher)</a:t>
            </a:r>
          </a:p>
          <a:p>
            <a:pPr lvl="1"/>
            <a:r>
              <a:rPr lang="sv-SE" dirty="0"/>
              <a:t>Om ni blir sena eller fått förhinder, meddela</a:t>
            </a:r>
          </a:p>
          <a:p>
            <a:r>
              <a:rPr lang="sv-SE" dirty="0"/>
              <a:t>Lek i centrum – ha kul!</a:t>
            </a:r>
          </a:p>
          <a:p>
            <a:r>
              <a:rPr lang="sv-SE" dirty="0"/>
              <a:t>Schyssta och bra kompisar</a:t>
            </a:r>
          </a:p>
          <a:p>
            <a:pPr lvl="1"/>
            <a:r>
              <a:rPr lang="sv-SE" dirty="0"/>
              <a:t>Hjälpas åt att prata med barnen</a:t>
            </a:r>
          </a:p>
          <a:p>
            <a:r>
              <a:rPr lang="sv-SE" dirty="0"/>
              <a:t>Glad tillrop på matcher, men med respekt för motståndarna</a:t>
            </a:r>
          </a:p>
          <a:p>
            <a:pPr lvl="1"/>
            <a:r>
              <a:rPr lang="sv-SE" dirty="0"/>
              <a:t>Gröna kortet</a:t>
            </a:r>
          </a:p>
          <a:p>
            <a:pPr lvl="1"/>
            <a:r>
              <a:rPr lang="sv-SE" dirty="0"/>
              <a:t>Föreläsning på temat ”coachande föräldraskap” den 1 april i Björkebyskolan</a:t>
            </a:r>
          </a:p>
          <a:p>
            <a:r>
              <a:rPr lang="sv-SE" dirty="0"/>
              <a:t>Ansvar för barnen på match och träning</a:t>
            </a:r>
          </a:p>
          <a:p>
            <a:pPr lvl="1"/>
            <a:r>
              <a:rPr lang="sv-SE" dirty="0"/>
              <a:t>Vem har ansvar?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873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Lagkassa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behöver samla lagkassa</a:t>
            </a:r>
          </a:p>
          <a:p>
            <a:pPr lvl="1"/>
            <a:r>
              <a:rPr lang="sv-SE" dirty="0"/>
              <a:t>Utrustning, t.ex. inomhusbollar, handskar (målvakt), </a:t>
            </a:r>
            <a:r>
              <a:rPr lang="sv-SE" dirty="0" err="1"/>
              <a:t>förstahjälpenkit</a:t>
            </a:r>
            <a:r>
              <a:rPr lang="sv-SE" dirty="0"/>
              <a:t> osv.</a:t>
            </a:r>
          </a:p>
          <a:p>
            <a:pPr lvl="1"/>
            <a:r>
              <a:rPr lang="sv-SE" dirty="0"/>
              <a:t>Cuper (</a:t>
            </a:r>
            <a:r>
              <a:rPr lang="sv-SE" dirty="0" err="1"/>
              <a:t>pay</a:t>
            </a:r>
            <a:r>
              <a:rPr lang="sv-SE" dirty="0"/>
              <a:t> and play)</a:t>
            </a:r>
          </a:p>
          <a:p>
            <a:r>
              <a:rPr lang="sv-SE" dirty="0"/>
              <a:t>Hjälp att vara kassör! En förälder behövs.</a:t>
            </a:r>
          </a:p>
          <a:p>
            <a:r>
              <a:rPr lang="sv-SE" dirty="0"/>
              <a:t>300 kr/barn</a:t>
            </a:r>
          </a:p>
        </p:txBody>
      </p:sp>
    </p:spTree>
    <p:extLst>
      <p:ext uri="{BB962C8B-B14F-4D97-AF65-F5344CB8AC3E}">
        <p14:creationId xmlns:p14="http://schemas.microsoft.com/office/powerpoint/2010/main" val="75775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Matchkläder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Matchställ: Tröja, shorts, strumpor</a:t>
            </a:r>
          </a:p>
          <a:p>
            <a:pPr lvl="1"/>
            <a:r>
              <a:rPr lang="sv-SE" dirty="0"/>
              <a:t>Bele Barkarby FF på Stadium</a:t>
            </a:r>
          </a:p>
          <a:p>
            <a:r>
              <a:rPr lang="sv-SE" dirty="0"/>
              <a:t>Benskydd och fotbollsskor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445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Hjälp från föräldrar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Ideell förening som behöver hjälp från oss alla!</a:t>
            </a:r>
          </a:p>
          <a:p>
            <a:pPr lvl="1"/>
            <a:r>
              <a:rPr lang="sv-SE" dirty="0"/>
              <a:t>Kassör för P10 Vit</a:t>
            </a:r>
          </a:p>
          <a:p>
            <a:pPr lvl="1"/>
            <a:r>
              <a:rPr lang="sv-SE" dirty="0" err="1"/>
              <a:t>Vårcupen</a:t>
            </a:r>
            <a:r>
              <a:rPr lang="sv-SE" dirty="0"/>
              <a:t> 7 april</a:t>
            </a:r>
          </a:p>
          <a:p>
            <a:pPr lvl="2"/>
            <a:r>
              <a:rPr lang="sv-SE" dirty="0"/>
              <a:t>Matchvärdar och sekretariatet (2 personer)</a:t>
            </a:r>
          </a:p>
          <a:p>
            <a:pPr lvl="1"/>
            <a:r>
              <a:rPr lang="sv-SE" dirty="0"/>
              <a:t>Stå i caféet</a:t>
            </a:r>
          </a:p>
          <a:p>
            <a:pPr lvl="1"/>
            <a:r>
              <a:rPr lang="sv-SE" dirty="0"/>
              <a:t>Julgransförsäljning</a:t>
            </a:r>
          </a:p>
          <a:p>
            <a:pPr lvl="1"/>
            <a:r>
              <a:rPr lang="sv-SE" dirty="0" err="1"/>
              <a:t>Etc</a:t>
            </a:r>
            <a:r>
              <a:rPr lang="sv-SE" dirty="0"/>
              <a:t>…</a:t>
            </a:r>
          </a:p>
          <a:p>
            <a:r>
              <a:rPr lang="sv-SE" dirty="0"/>
              <a:t>Om man inte kan, återkom!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64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915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329</Words>
  <Application>Microsoft Office PowerPoint</Application>
  <PresentationFormat>Bildspel på skärmen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Föräldramöte P10 Vit</vt:lpstr>
      <vt:lpstr>Agenda</vt:lpstr>
      <vt:lpstr>Om träningar och cuper</vt:lpstr>
      <vt:lpstr>Forts träningar och cuper</vt:lpstr>
      <vt:lpstr>Förhållningsregler</vt:lpstr>
      <vt:lpstr>Lagkassa</vt:lpstr>
      <vt:lpstr>Matchkläder</vt:lpstr>
      <vt:lpstr>Hjälp från föräldrar</vt:lpstr>
      <vt:lpstr>Övriga frågor?</vt:lpstr>
    </vt:vector>
  </TitlesOfParts>
  <Company>Järfälla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P10 Vit</dc:title>
  <dc:creator>Nina Karlsson</dc:creator>
  <cp:lastModifiedBy>Jocke Karlsson</cp:lastModifiedBy>
  <cp:revision>8</cp:revision>
  <cp:lastPrinted>2019-03-12T13:21:25Z</cp:lastPrinted>
  <dcterms:created xsi:type="dcterms:W3CDTF">2019-03-11T18:16:27Z</dcterms:created>
  <dcterms:modified xsi:type="dcterms:W3CDTF">2019-03-17T20:20:17Z</dcterms:modified>
</cp:coreProperties>
</file>