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59" r:id="rId12"/>
    <p:sldId id="26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D1025-2666-4428-AEB1-A27A4E9C31C9}" v="1" dt="2024-01-25T08:43:39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89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if Hosseini" userId="288c3cee5fffe9dd" providerId="LiveId" clId="{CD0D1025-2666-4428-AEB1-A27A4E9C31C9}"/>
    <pc:docChg chg="undo custSel modSld">
      <pc:chgData name="Hanif Hosseini" userId="288c3cee5fffe9dd" providerId="LiveId" clId="{CD0D1025-2666-4428-AEB1-A27A4E9C31C9}" dt="2024-01-25T08:45:18.755" v="47" actId="1076"/>
      <pc:docMkLst>
        <pc:docMk/>
      </pc:docMkLst>
      <pc:sldChg chg="addSp modSp mod">
        <pc:chgData name="Hanif Hosseini" userId="288c3cee5fffe9dd" providerId="LiveId" clId="{CD0D1025-2666-4428-AEB1-A27A4E9C31C9}" dt="2024-01-25T08:45:18.755" v="47" actId="1076"/>
        <pc:sldMkLst>
          <pc:docMk/>
          <pc:sldMk cId="1173214336" sldId="256"/>
        </pc:sldMkLst>
        <pc:spChg chg="mod">
          <ac:chgData name="Hanif Hosseini" userId="288c3cee5fffe9dd" providerId="LiveId" clId="{CD0D1025-2666-4428-AEB1-A27A4E9C31C9}" dt="2024-01-25T08:45:09.883" v="45" actId="1076"/>
          <ac:spMkLst>
            <pc:docMk/>
            <pc:sldMk cId="1173214336" sldId="256"/>
            <ac:spMk id="2" creationId="{80B4724B-F503-3E82-1B34-B7DBB1FBCA51}"/>
          </ac:spMkLst>
        </pc:spChg>
        <pc:spChg chg="mod">
          <ac:chgData name="Hanif Hosseini" userId="288c3cee5fffe9dd" providerId="LiveId" clId="{CD0D1025-2666-4428-AEB1-A27A4E9C31C9}" dt="2024-01-25T08:45:15.100" v="46" actId="1076"/>
          <ac:spMkLst>
            <pc:docMk/>
            <pc:sldMk cId="1173214336" sldId="256"/>
            <ac:spMk id="3" creationId="{FB4758B6-0284-09C8-4670-00DD8BE575F4}"/>
          </ac:spMkLst>
        </pc:spChg>
        <pc:spChg chg="add mod">
          <ac:chgData name="Hanif Hosseini" userId="288c3cee5fffe9dd" providerId="LiveId" clId="{CD0D1025-2666-4428-AEB1-A27A4E9C31C9}" dt="2024-01-25T08:45:18.755" v="47" actId="1076"/>
          <ac:spMkLst>
            <pc:docMk/>
            <pc:sldMk cId="1173214336" sldId="256"/>
            <ac:spMk id="4" creationId="{C7D99014-82C5-9638-F9FA-3CBB9DC706F9}"/>
          </ac:spMkLst>
        </pc:spChg>
        <pc:picChg chg="mod">
          <ac:chgData name="Hanif Hosseini" userId="288c3cee5fffe9dd" providerId="LiveId" clId="{CD0D1025-2666-4428-AEB1-A27A4E9C31C9}" dt="2024-01-25T08:45:03.738" v="44" actId="1076"/>
          <ac:picMkLst>
            <pc:docMk/>
            <pc:sldMk cId="1173214336" sldId="256"/>
            <ac:picMk id="5" creationId="{0E329F26-F636-C08E-A5C0-9B90F8B1D3CD}"/>
          </ac:picMkLst>
        </pc:picChg>
      </pc:sldChg>
    </pc:docChg>
  </pc:docChgLst>
  <pc:docChgLst>
    <pc:chgData name="Hanif Hoseini" userId="60163656a83e658a" providerId="LiveId" clId="{4DFD3137-BD34-4564-8232-8BC2F4154B52}"/>
    <pc:docChg chg="undo custSel modSld">
      <pc:chgData name="Hanif Hoseini" userId="60163656a83e658a" providerId="LiveId" clId="{4DFD3137-BD34-4564-8232-8BC2F4154B52}" dt="2024-01-21T13:53:02.700" v="379" actId="1076"/>
      <pc:docMkLst>
        <pc:docMk/>
      </pc:docMkLst>
      <pc:sldChg chg="addSp delSp modSp mod setBg addAnim delAnim setClrOvrMap">
        <pc:chgData name="Hanif Hoseini" userId="60163656a83e658a" providerId="LiveId" clId="{4DFD3137-BD34-4564-8232-8BC2F4154B52}" dt="2024-01-21T13:27:39.238" v="281" actId="962"/>
        <pc:sldMkLst>
          <pc:docMk/>
          <pc:sldMk cId="1173214336" sldId="256"/>
        </pc:sldMkLst>
        <pc:spChg chg="mod">
          <ac:chgData name="Hanif Hoseini" userId="60163656a83e658a" providerId="LiveId" clId="{4DFD3137-BD34-4564-8232-8BC2F4154B52}" dt="2024-01-21T13:27:33.436" v="279" actId="26606"/>
          <ac:spMkLst>
            <pc:docMk/>
            <pc:sldMk cId="1173214336" sldId="256"/>
            <ac:spMk id="2" creationId="{80B4724B-F503-3E82-1B34-B7DBB1FBCA51}"/>
          </ac:spMkLst>
        </pc:spChg>
        <pc:spChg chg="mod">
          <ac:chgData name="Hanif Hoseini" userId="60163656a83e658a" providerId="LiveId" clId="{4DFD3137-BD34-4564-8232-8BC2F4154B52}" dt="2024-01-21T13:27:33.436" v="279" actId="26606"/>
          <ac:spMkLst>
            <pc:docMk/>
            <pc:sldMk cId="1173214336" sldId="256"/>
            <ac:spMk id="3" creationId="{FB4758B6-0284-09C8-4670-00DD8BE575F4}"/>
          </ac:spMkLst>
        </pc:spChg>
        <pc:spChg chg="add del">
          <ac:chgData name="Hanif Hoseini" userId="60163656a83e658a" providerId="LiveId" clId="{4DFD3137-BD34-4564-8232-8BC2F4154B52}" dt="2024-01-21T13:27:26.113" v="276" actId="26606"/>
          <ac:spMkLst>
            <pc:docMk/>
            <pc:sldMk cId="1173214336" sldId="256"/>
            <ac:spMk id="10" creationId="{71B2258F-86CA-4D4D-8270-BC05FCDEBFB3}"/>
          </ac:spMkLst>
        </pc:spChg>
        <pc:spChg chg="add del">
          <ac:chgData name="Hanif Hoseini" userId="60163656a83e658a" providerId="LiveId" clId="{4DFD3137-BD34-4564-8232-8BC2F4154B52}" dt="2024-01-21T13:27:33.436" v="279" actId="26606"/>
          <ac:spMkLst>
            <pc:docMk/>
            <pc:sldMk cId="1173214336" sldId="256"/>
            <ac:spMk id="12" creationId="{06DA9DF9-31F7-4056-B42E-878CC92417B8}"/>
          </ac:spMkLst>
        </pc:spChg>
        <pc:spChg chg="add">
          <ac:chgData name="Hanif Hoseini" userId="60163656a83e658a" providerId="LiveId" clId="{4DFD3137-BD34-4564-8232-8BC2F4154B52}" dt="2024-01-21T13:27:33.436" v="279" actId="26606"/>
          <ac:spMkLst>
            <pc:docMk/>
            <pc:sldMk cId="1173214336" sldId="256"/>
            <ac:spMk id="17" creationId="{ECC07320-C2CA-4E29-8481-9D9E143C7788}"/>
          </ac:spMkLst>
        </pc:spChg>
        <pc:spChg chg="add">
          <ac:chgData name="Hanif Hoseini" userId="60163656a83e658a" providerId="LiveId" clId="{4DFD3137-BD34-4564-8232-8BC2F4154B52}" dt="2024-01-21T13:27:33.436" v="279" actId="26606"/>
          <ac:spMkLst>
            <pc:docMk/>
            <pc:sldMk cId="1173214336" sldId="256"/>
            <ac:spMk id="19" creationId="{178FB36B-5BFE-42CA-BC60-1115E0D95EEC}"/>
          </ac:spMkLst>
        </pc:spChg>
        <pc:picChg chg="add mod ord">
          <ac:chgData name="Hanif Hoseini" userId="60163656a83e658a" providerId="LiveId" clId="{4DFD3137-BD34-4564-8232-8BC2F4154B52}" dt="2024-01-21T13:27:39.238" v="281" actId="962"/>
          <ac:picMkLst>
            <pc:docMk/>
            <pc:sldMk cId="1173214336" sldId="256"/>
            <ac:picMk id="5" creationId="{0E329F26-F636-C08E-A5C0-9B90F8B1D3CD}"/>
          </ac:picMkLst>
        </pc:picChg>
      </pc:sldChg>
      <pc:sldChg chg="addSp modSp mod setBg">
        <pc:chgData name="Hanif Hoseini" userId="60163656a83e658a" providerId="LiveId" clId="{4DFD3137-BD34-4564-8232-8BC2F4154B52}" dt="2024-01-21T13:28:15.397" v="285" actId="26606"/>
        <pc:sldMkLst>
          <pc:docMk/>
          <pc:sldMk cId="3213104084" sldId="257"/>
        </pc:sldMkLst>
        <pc:spChg chg="mod">
          <ac:chgData name="Hanif Hoseini" userId="60163656a83e658a" providerId="LiveId" clId="{4DFD3137-BD34-4564-8232-8BC2F4154B52}" dt="2024-01-21T13:28:15.397" v="285" actId="26606"/>
          <ac:spMkLst>
            <pc:docMk/>
            <pc:sldMk cId="3213104084" sldId="257"/>
            <ac:spMk id="2" creationId="{5578D46E-9921-1B85-D366-A2B09609E245}"/>
          </ac:spMkLst>
        </pc:spChg>
        <pc:spChg chg="mod">
          <ac:chgData name="Hanif Hoseini" userId="60163656a83e658a" providerId="LiveId" clId="{4DFD3137-BD34-4564-8232-8BC2F4154B52}" dt="2024-01-21T13:28:15.397" v="285" actId="26606"/>
          <ac:spMkLst>
            <pc:docMk/>
            <pc:sldMk cId="3213104084" sldId="257"/>
            <ac:spMk id="3" creationId="{A9102035-2C74-1658-B5E2-9BE5AD2A097D}"/>
          </ac:spMkLst>
        </pc:spChg>
        <pc:spChg chg="add">
          <ac:chgData name="Hanif Hoseini" userId="60163656a83e658a" providerId="LiveId" clId="{4DFD3137-BD34-4564-8232-8BC2F4154B52}" dt="2024-01-21T13:28:15.397" v="285" actId="26606"/>
          <ac:spMkLst>
            <pc:docMk/>
            <pc:sldMk cId="3213104084" sldId="257"/>
            <ac:spMk id="10" creationId="{04812C46-200A-4DEB-A05E-3ED6C68C2387}"/>
          </ac:spMkLst>
        </pc:spChg>
        <pc:spChg chg="add">
          <ac:chgData name="Hanif Hoseini" userId="60163656a83e658a" providerId="LiveId" clId="{4DFD3137-BD34-4564-8232-8BC2F4154B52}" dt="2024-01-21T13:28:15.397" v="285" actId="26606"/>
          <ac:spMkLst>
            <pc:docMk/>
            <pc:sldMk cId="3213104084" sldId="257"/>
            <ac:spMk id="12" creationId="{D1EA859B-E555-4109-94F3-6700E046E008}"/>
          </ac:spMkLst>
        </pc:spChg>
        <pc:picChg chg="add mod ord">
          <ac:chgData name="Hanif Hoseini" userId="60163656a83e658a" providerId="LiveId" clId="{4DFD3137-BD34-4564-8232-8BC2F4154B52}" dt="2024-01-21T13:28:15.397" v="285" actId="26606"/>
          <ac:picMkLst>
            <pc:docMk/>
            <pc:sldMk cId="3213104084" sldId="257"/>
            <ac:picMk id="5" creationId="{9563839D-DDEB-12FA-C2AC-B90883D00B19}"/>
          </ac:picMkLst>
        </pc:picChg>
      </pc:sldChg>
      <pc:sldChg chg="addSp delSp modSp mod setBg">
        <pc:chgData name="Hanif Hoseini" userId="60163656a83e658a" providerId="LiveId" clId="{4DFD3137-BD34-4564-8232-8BC2F4154B52}" dt="2024-01-21T13:44:13.538" v="342" actId="26606"/>
        <pc:sldMkLst>
          <pc:docMk/>
          <pc:sldMk cId="556537938" sldId="258"/>
        </pc:sldMkLst>
        <pc:spChg chg="mod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2" creationId="{E396CB21-EFD3-B294-3AAA-C22C78125235}"/>
          </ac:spMkLst>
        </pc:spChg>
        <pc:spChg chg="mod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3" creationId="{14039C30-58A7-ECFD-780A-CE38EA422EE3}"/>
          </ac:spMkLst>
        </pc:spChg>
        <pc:spChg chg="add del">
          <ac:chgData name="Hanif Hoseini" userId="60163656a83e658a" providerId="LiveId" clId="{4DFD3137-BD34-4564-8232-8BC2F4154B52}" dt="2024-01-21T13:31:05.468" v="290" actId="26606"/>
          <ac:spMkLst>
            <pc:docMk/>
            <pc:sldMk cId="556537938" sldId="258"/>
            <ac:spMk id="10" creationId="{21EA7FA8-6652-4CC5-90F4-3D48CAC0C2DD}"/>
          </ac:spMkLst>
        </pc:spChg>
        <pc:spChg chg="add del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12" creationId="{169CC832-2974-4E8D-90ED-3E2941BA7336}"/>
          </ac:spMkLst>
        </pc:spChg>
        <pc:spChg chg="add del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13" creationId="{DBC6133C-0615-4CE4-9132-37E609A9BDFA}"/>
          </ac:spMkLst>
        </pc:spChg>
        <pc:spChg chg="add del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14" creationId="{55222F96-971A-4F90-B841-6BAB416C7AC1}"/>
          </ac:spMkLst>
        </pc:spChg>
        <pc:spChg chg="add del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16" creationId="{08980754-6F4B-43C9-B9BE-127B6BED6586}"/>
          </ac:spMkLst>
        </pc:spChg>
        <pc:spChg chg="add del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18" creationId="{2C1BBA94-3F40-40AA-8BB9-E69E25E537C1}"/>
          </ac:spMkLst>
        </pc:spChg>
        <pc:spChg chg="add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23" creationId="{743AA782-23D1-4521-8CAD-47662984AA08}"/>
          </ac:spMkLst>
        </pc:spChg>
        <pc:spChg chg="add">
          <ac:chgData name="Hanif Hoseini" userId="60163656a83e658a" providerId="LiveId" clId="{4DFD3137-BD34-4564-8232-8BC2F4154B52}" dt="2024-01-21T13:44:13.538" v="342" actId="26606"/>
          <ac:spMkLst>
            <pc:docMk/>
            <pc:sldMk cId="556537938" sldId="258"/>
            <ac:spMk id="25" creationId="{71877DBC-BB60-40F0-AC93-2ACDBAAE60CE}"/>
          </ac:spMkLst>
        </pc:spChg>
        <pc:picChg chg="add mod">
          <ac:chgData name="Hanif Hoseini" userId="60163656a83e658a" providerId="LiveId" clId="{4DFD3137-BD34-4564-8232-8BC2F4154B52}" dt="2024-01-21T13:44:13.538" v="342" actId="26606"/>
          <ac:picMkLst>
            <pc:docMk/>
            <pc:sldMk cId="556537938" sldId="258"/>
            <ac:picMk id="5" creationId="{0B50C7E3-825B-BBE6-7FF5-FF3C1D83794C}"/>
          </ac:picMkLst>
        </pc:picChg>
      </pc:sldChg>
      <pc:sldChg chg="addSp delSp modSp mod setBg">
        <pc:chgData name="Hanif Hoseini" userId="60163656a83e658a" providerId="LiveId" clId="{4DFD3137-BD34-4564-8232-8BC2F4154B52}" dt="2024-01-21T13:47:51.094" v="350" actId="26606"/>
        <pc:sldMkLst>
          <pc:docMk/>
          <pc:sldMk cId="2410009871" sldId="259"/>
        </pc:sldMkLst>
        <pc:spChg chg="mod">
          <ac:chgData name="Hanif Hoseini" userId="60163656a83e658a" providerId="LiveId" clId="{4DFD3137-BD34-4564-8232-8BC2F4154B52}" dt="2024-01-21T13:47:51.094" v="350" actId="26606"/>
          <ac:spMkLst>
            <pc:docMk/>
            <pc:sldMk cId="2410009871" sldId="259"/>
            <ac:spMk id="2" creationId="{FEEA9043-B883-47AB-234C-2416181CAA90}"/>
          </ac:spMkLst>
        </pc:spChg>
        <pc:spChg chg="del">
          <ac:chgData name="Hanif Hoseini" userId="60163656a83e658a" providerId="LiveId" clId="{4DFD3137-BD34-4564-8232-8BC2F4154B52}" dt="2024-01-21T13:42:12.428" v="340" actId="26606"/>
          <ac:spMkLst>
            <pc:docMk/>
            <pc:sldMk cId="2410009871" sldId="259"/>
            <ac:spMk id="3" creationId="{DAAD3390-78AE-9ABA-E205-6A134C21CBE4}"/>
          </ac:spMkLst>
        </pc:spChg>
        <pc:spChg chg="add del">
          <ac:chgData name="Hanif Hoseini" userId="60163656a83e658a" providerId="LiveId" clId="{4DFD3137-BD34-4564-8232-8BC2F4154B52}" dt="2024-01-21T13:47:51.094" v="350" actId="26606"/>
          <ac:spMkLst>
            <pc:docMk/>
            <pc:sldMk cId="2410009871" sldId="259"/>
            <ac:spMk id="10" creationId="{B50AB553-2A96-4A92-96F2-93548E096954}"/>
          </ac:spMkLst>
        </pc:spChg>
        <pc:spChg chg="add">
          <ac:chgData name="Hanif Hoseini" userId="60163656a83e658a" providerId="LiveId" clId="{4DFD3137-BD34-4564-8232-8BC2F4154B52}" dt="2024-01-21T13:47:51.094" v="350" actId="26606"/>
          <ac:spMkLst>
            <pc:docMk/>
            <pc:sldMk cId="2410009871" sldId="259"/>
            <ac:spMk id="15" creationId="{C0A1ED06-4733-4020-9C60-81D4D801408D}"/>
          </ac:spMkLst>
        </pc:spChg>
        <pc:spChg chg="add">
          <ac:chgData name="Hanif Hoseini" userId="60163656a83e658a" providerId="LiveId" clId="{4DFD3137-BD34-4564-8232-8BC2F4154B52}" dt="2024-01-21T13:47:51.094" v="350" actId="26606"/>
          <ac:spMkLst>
            <pc:docMk/>
            <pc:sldMk cId="2410009871" sldId="259"/>
            <ac:spMk id="17" creationId="{B0CA3509-3AF9-45FE-93ED-57BB5D5E8E07}"/>
          </ac:spMkLst>
        </pc:spChg>
        <pc:graphicFrameChg chg="add mod modGraphic">
          <ac:chgData name="Hanif Hoseini" userId="60163656a83e658a" providerId="LiveId" clId="{4DFD3137-BD34-4564-8232-8BC2F4154B52}" dt="2024-01-21T13:47:51.094" v="350" actId="26606"/>
          <ac:graphicFrameMkLst>
            <pc:docMk/>
            <pc:sldMk cId="2410009871" sldId="259"/>
            <ac:graphicFrameMk id="5" creationId="{169FBDA2-0A33-6A17-BDF0-AF3B0CE152F8}"/>
          </ac:graphicFrameMkLst>
        </pc:graphicFrameChg>
        <pc:picChg chg="add mod">
          <ac:chgData name="Hanif Hoseini" userId="60163656a83e658a" providerId="LiveId" clId="{4DFD3137-BD34-4564-8232-8BC2F4154B52}" dt="2024-01-21T13:47:51.094" v="350" actId="26606"/>
          <ac:picMkLst>
            <pc:docMk/>
            <pc:sldMk cId="2410009871" sldId="259"/>
            <ac:picMk id="6" creationId="{0704568F-19BC-8399-6AE8-D4A1B1760632}"/>
          </ac:picMkLst>
        </pc:picChg>
      </pc:sldChg>
      <pc:sldChg chg="addSp modSp mod setBg">
        <pc:chgData name="Hanif Hoseini" userId="60163656a83e658a" providerId="LiveId" clId="{4DFD3137-BD34-4564-8232-8BC2F4154B52}" dt="2024-01-21T13:33:27.417" v="295" actId="26606"/>
        <pc:sldMkLst>
          <pc:docMk/>
          <pc:sldMk cId="216172820" sldId="260"/>
        </pc:sldMkLst>
        <pc:spChg chg="mod">
          <ac:chgData name="Hanif Hoseini" userId="60163656a83e658a" providerId="LiveId" clId="{4DFD3137-BD34-4564-8232-8BC2F4154B52}" dt="2024-01-21T13:33:27.417" v="295" actId="26606"/>
          <ac:spMkLst>
            <pc:docMk/>
            <pc:sldMk cId="216172820" sldId="260"/>
            <ac:spMk id="2" creationId="{57AFDC5B-F3DC-F429-EA69-D35E4ABCD9CB}"/>
          </ac:spMkLst>
        </pc:spChg>
        <pc:spChg chg="mod">
          <ac:chgData name="Hanif Hoseini" userId="60163656a83e658a" providerId="LiveId" clId="{4DFD3137-BD34-4564-8232-8BC2F4154B52}" dt="2024-01-21T13:33:27.417" v="295" actId="26606"/>
          <ac:spMkLst>
            <pc:docMk/>
            <pc:sldMk cId="216172820" sldId="260"/>
            <ac:spMk id="3" creationId="{3E1624FA-3F75-3D67-C431-5498E1D6D7DE}"/>
          </ac:spMkLst>
        </pc:spChg>
        <pc:spChg chg="add">
          <ac:chgData name="Hanif Hoseini" userId="60163656a83e658a" providerId="LiveId" clId="{4DFD3137-BD34-4564-8232-8BC2F4154B52}" dt="2024-01-21T13:33:27.417" v="295" actId="26606"/>
          <ac:spMkLst>
            <pc:docMk/>
            <pc:sldMk cId="216172820" sldId="260"/>
            <ac:spMk id="10" creationId="{F13C74B1-5B17-4795-BED0-7140497B445A}"/>
          </ac:spMkLst>
        </pc:spChg>
        <pc:spChg chg="add">
          <ac:chgData name="Hanif Hoseini" userId="60163656a83e658a" providerId="LiveId" clId="{4DFD3137-BD34-4564-8232-8BC2F4154B52}" dt="2024-01-21T13:33:27.417" v="295" actId="26606"/>
          <ac:spMkLst>
            <pc:docMk/>
            <pc:sldMk cId="216172820" sldId="260"/>
            <ac:spMk id="12" creationId="{D4974D33-8DC5-464E-8C6D-BE58F0669C17}"/>
          </ac:spMkLst>
        </pc:spChg>
        <pc:picChg chg="add mod">
          <ac:chgData name="Hanif Hoseini" userId="60163656a83e658a" providerId="LiveId" clId="{4DFD3137-BD34-4564-8232-8BC2F4154B52}" dt="2024-01-21T13:33:27.417" v="295" actId="26606"/>
          <ac:picMkLst>
            <pc:docMk/>
            <pc:sldMk cId="216172820" sldId="260"/>
            <ac:picMk id="5" creationId="{8E080B91-5CEA-E80A-8127-46A0DF8368B4}"/>
          </ac:picMkLst>
        </pc:picChg>
      </pc:sldChg>
      <pc:sldChg chg="addSp delSp modSp mod setBg">
        <pc:chgData name="Hanif Hoseini" userId="60163656a83e658a" providerId="LiveId" clId="{4DFD3137-BD34-4564-8232-8BC2F4154B52}" dt="2024-01-21T13:44:29.143" v="345" actId="26606"/>
        <pc:sldMkLst>
          <pc:docMk/>
          <pc:sldMk cId="3977771875" sldId="261"/>
        </pc:sldMkLst>
        <pc:spChg chg="mod">
          <ac:chgData name="Hanif Hoseini" userId="60163656a83e658a" providerId="LiveId" clId="{4DFD3137-BD34-4564-8232-8BC2F4154B52}" dt="2024-01-21T13:44:29.143" v="345" actId="26606"/>
          <ac:spMkLst>
            <pc:docMk/>
            <pc:sldMk cId="3977771875" sldId="261"/>
            <ac:spMk id="2" creationId="{64EB331D-7377-EC1E-4463-AC192A4CBC75}"/>
          </ac:spMkLst>
        </pc:spChg>
        <pc:spChg chg="mod">
          <ac:chgData name="Hanif Hoseini" userId="60163656a83e658a" providerId="LiveId" clId="{4DFD3137-BD34-4564-8232-8BC2F4154B52}" dt="2024-01-21T13:44:29.143" v="345" actId="26606"/>
          <ac:spMkLst>
            <pc:docMk/>
            <pc:sldMk cId="3977771875" sldId="261"/>
            <ac:spMk id="3" creationId="{E9FDEC89-DA79-C6CA-6070-D4CB69768035}"/>
          </ac:spMkLst>
        </pc:spChg>
        <pc:spChg chg="add del">
          <ac:chgData name="Hanif Hoseini" userId="60163656a83e658a" providerId="LiveId" clId="{4DFD3137-BD34-4564-8232-8BC2F4154B52}" dt="2024-01-21T13:44:29.136" v="344" actId="26606"/>
          <ac:spMkLst>
            <pc:docMk/>
            <pc:sldMk cId="3977771875" sldId="261"/>
            <ac:spMk id="12" creationId="{743AA782-23D1-4521-8CAD-47662984AA08}"/>
          </ac:spMkLst>
        </pc:spChg>
        <pc:spChg chg="add del">
          <ac:chgData name="Hanif Hoseini" userId="60163656a83e658a" providerId="LiveId" clId="{4DFD3137-BD34-4564-8232-8BC2F4154B52}" dt="2024-01-21T13:44:29.136" v="344" actId="26606"/>
          <ac:spMkLst>
            <pc:docMk/>
            <pc:sldMk cId="3977771875" sldId="261"/>
            <ac:spMk id="14" creationId="{71877DBC-BB60-40F0-AC93-2ACDBAAE60CE}"/>
          </ac:spMkLst>
        </pc:spChg>
        <pc:spChg chg="add">
          <ac:chgData name="Hanif Hoseini" userId="60163656a83e658a" providerId="LiveId" clId="{4DFD3137-BD34-4564-8232-8BC2F4154B52}" dt="2024-01-21T13:44:29.143" v="345" actId="26606"/>
          <ac:spMkLst>
            <pc:docMk/>
            <pc:sldMk cId="3977771875" sldId="261"/>
            <ac:spMk id="16" creationId="{04812C46-200A-4DEB-A05E-3ED6C68C2387}"/>
          </ac:spMkLst>
        </pc:spChg>
        <pc:spChg chg="add">
          <ac:chgData name="Hanif Hoseini" userId="60163656a83e658a" providerId="LiveId" clId="{4DFD3137-BD34-4564-8232-8BC2F4154B52}" dt="2024-01-21T13:44:29.143" v="345" actId="26606"/>
          <ac:spMkLst>
            <pc:docMk/>
            <pc:sldMk cId="3977771875" sldId="261"/>
            <ac:spMk id="17" creationId="{D1EA859B-E555-4109-94F3-6700E046E008}"/>
          </ac:spMkLst>
        </pc:spChg>
        <pc:picChg chg="mod ord">
          <ac:chgData name="Hanif Hoseini" userId="60163656a83e658a" providerId="LiveId" clId="{4DFD3137-BD34-4564-8232-8BC2F4154B52}" dt="2024-01-21T13:44:29.143" v="345" actId="26606"/>
          <ac:picMkLst>
            <pc:docMk/>
            <pc:sldMk cId="3977771875" sldId="261"/>
            <ac:picMk id="7" creationId="{2B992ACF-4F36-A003-E44C-DD9DD2670F03}"/>
          </ac:picMkLst>
        </pc:picChg>
      </pc:sldChg>
      <pc:sldChg chg="addSp delSp modSp mod setBg">
        <pc:chgData name="Hanif Hoseini" userId="60163656a83e658a" providerId="LiveId" clId="{4DFD3137-BD34-4564-8232-8BC2F4154B52}" dt="2024-01-21T13:51:21.219" v="370" actId="27636"/>
        <pc:sldMkLst>
          <pc:docMk/>
          <pc:sldMk cId="3466030314" sldId="262"/>
        </pc:sldMkLst>
        <pc:spChg chg="mod">
          <ac:chgData name="Hanif Hoseini" userId="60163656a83e658a" providerId="LiveId" clId="{4DFD3137-BD34-4564-8232-8BC2F4154B52}" dt="2024-01-21T13:36:47.183" v="316" actId="26606"/>
          <ac:spMkLst>
            <pc:docMk/>
            <pc:sldMk cId="3466030314" sldId="262"/>
            <ac:spMk id="2" creationId="{E04438DA-1190-7C65-3E4F-4A42217E71BF}"/>
          </ac:spMkLst>
        </pc:spChg>
        <pc:spChg chg="mod">
          <ac:chgData name="Hanif Hoseini" userId="60163656a83e658a" providerId="LiveId" clId="{4DFD3137-BD34-4564-8232-8BC2F4154B52}" dt="2024-01-21T13:51:21.219" v="370" actId="27636"/>
          <ac:spMkLst>
            <pc:docMk/>
            <pc:sldMk cId="3466030314" sldId="262"/>
            <ac:spMk id="3" creationId="{53E192AD-8030-2C04-0F33-9F6BB7301C66}"/>
          </ac:spMkLst>
        </pc:spChg>
        <pc:spChg chg="add del">
          <ac:chgData name="Hanif Hoseini" userId="60163656a83e658a" providerId="LiveId" clId="{4DFD3137-BD34-4564-8232-8BC2F4154B52}" dt="2024-01-21T13:34:04.429" v="297" actId="26606"/>
          <ac:spMkLst>
            <pc:docMk/>
            <pc:sldMk cId="3466030314" sldId="262"/>
            <ac:spMk id="9" creationId="{D009D6D5-DAC2-4A8B-A17A-E206B9012D09}"/>
          </ac:spMkLst>
        </pc:spChg>
        <pc:spChg chg="add del">
          <ac:chgData name="Hanif Hoseini" userId="60163656a83e658a" providerId="LiveId" clId="{4DFD3137-BD34-4564-8232-8BC2F4154B52}" dt="2024-01-21T13:36:32.257" v="311" actId="26606"/>
          <ac:spMkLst>
            <pc:docMk/>
            <pc:sldMk cId="3466030314" sldId="262"/>
            <ac:spMk id="10" creationId="{C0763A76-9F1C-4FC5-82B7-DD475DA461B2}"/>
          </ac:spMkLst>
        </pc:spChg>
        <pc:spChg chg="add del">
          <ac:chgData name="Hanif Hoseini" userId="60163656a83e658a" providerId="LiveId" clId="{4DFD3137-BD34-4564-8232-8BC2F4154B52}" dt="2024-01-21T13:36:16.849" v="306" actId="26606"/>
          <ac:spMkLst>
            <pc:docMk/>
            <pc:sldMk cId="3466030314" sldId="262"/>
            <ac:spMk id="11" creationId="{D4974D33-8DC5-464E-8C6D-BE58F0669C17}"/>
          </ac:spMkLst>
        </pc:spChg>
        <pc:spChg chg="add del">
          <ac:chgData name="Hanif Hoseini" userId="60163656a83e658a" providerId="LiveId" clId="{4DFD3137-BD34-4564-8232-8BC2F4154B52}" dt="2024-01-21T13:36:16.849" v="306" actId="26606"/>
          <ac:spMkLst>
            <pc:docMk/>
            <pc:sldMk cId="3466030314" sldId="262"/>
            <ac:spMk id="12" creationId="{F13C74B1-5B17-4795-BED0-7140497B445A}"/>
          </ac:spMkLst>
        </pc:spChg>
        <pc:spChg chg="add del">
          <ac:chgData name="Hanif Hoseini" userId="60163656a83e658a" providerId="LiveId" clId="{4DFD3137-BD34-4564-8232-8BC2F4154B52}" dt="2024-01-21T13:36:32.257" v="311" actId="26606"/>
          <ac:spMkLst>
            <pc:docMk/>
            <pc:sldMk cId="3466030314" sldId="262"/>
            <ac:spMk id="15" creationId="{E81BF4F6-F2CF-4984-9D14-D6966D92F99F}"/>
          </ac:spMkLst>
        </pc:spChg>
        <pc:spChg chg="add del">
          <ac:chgData name="Hanif Hoseini" userId="60163656a83e658a" providerId="LiveId" clId="{4DFD3137-BD34-4564-8232-8BC2F4154B52}" dt="2024-01-21T13:36:15.679" v="303" actId="26606"/>
          <ac:spMkLst>
            <pc:docMk/>
            <pc:sldMk cId="3466030314" sldId="262"/>
            <ac:spMk id="18" creationId="{D2B783EE-0239-4717-BBEA-8C9EAC61C824}"/>
          </ac:spMkLst>
        </pc:spChg>
        <pc:spChg chg="add del">
          <ac:chgData name="Hanif Hoseini" userId="60163656a83e658a" providerId="LiveId" clId="{4DFD3137-BD34-4564-8232-8BC2F4154B52}" dt="2024-01-21T13:36:15.679" v="303" actId="26606"/>
          <ac:spMkLst>
            <pc:docMk/>
            <pc:sldMk cId="3466030314" sldId="262"/>
            <ac:spMk id="20" creationId="{A7B99495-F43F-4D80-A44F-2CB4764EB90B}"/>
          </ac:spMkLst>
        </pc:spChg>
        <pc:spChg chg="add del">
          <ac:chgData name="Hanif Hoseini" userId="60163656a83e658a" providerId="LiveId" clId="{4DFD3137-BD34-4564-8232-8BC2F4154B52}" dt="2024-01-21T13:36:47.175" v="315" actId="26606"/>
          <ac:spMkLst>
            <pc:docMk/>
            <pc:sldMk cId="3466030314" sldId="262"/>
            <ac:spMk id="21" creationId="{9F7D5CDA-D291-4307-BF55-1381FED29634}"/>
          </ac:spMkLst>
        </pc:spChg>
        <pc:spChg chg="add del">
          <ac:chgData name="Hanif Hoseini" userId="60163656a83e658a" providerId="LiveId" clId="{4DFD3137-BD34-4564-8232-8BC2F4154B52}" dt="2024-01-21T13:36:15.679" v="303" actId="26606"/>
          <ac:spMkLst>
            <pc:docMk/>
            <pc:sldMk cId="3466030314" sldId="262"/>
            <ac:spMk id="22" creationId="{70BEB1E7-2F88-40BC-B73D-42E5B6F80BFC}"/>
          </ac:spMkLst>
        </pc:spChg>
        <pc:spChg chg="add del">
          <ac:chgData name="Hanif Hoseini" userId="60163656a83e658a" providerId="LiveId" clId="{4DFD3137-BD34-4564-8232-8BC2F4154B52}" dt="2024-01-21T13:36:47.175" v="315" actId="26606"/>
          <ac:spMkLst>
            <pc:docMk/>
            <pc:sldMk cId="3466030314" sldId="262"/>
            <ac:spMk id="23" creationId="{59B296B9-C5A5-4E4F-9B60-C907B5F1466C}"/>
          </ac:spMkLst>
        </pc:spChg>
        <pc:spChg chg="add del">
          <ac:chgData name="Hanif Hoseini" userId="60163656a83e658a" providerId="LiveId" clId="{4DFD3137-BD34-4564-8232-8BC2F4154B52}" dt="2024-01-21T13:36:47.175" v="315" actId="26606"/>
          <ac:spMkLst>
            <pc:docMk/>
            <pc:sldMk cId="3466030314" sldId="262"/>
            <ac:spMk id="24" creationId="{D0300FD3-5AF1-6305-15FA-9078072672E2}"/>
          </ac:spMkLst>
        </pc:spChg>
        <pc:spChg chg="add">
          <ac:chgData name="Hanif Hoseini" userId="60163656a83e658a" providerId="LiveId" clId="{4DFD3137-BD34-4564-8232-8BC2F4154B52}" dt="2024-01-21T13:36:47.183" v="316" actId="26606"/>
          <ac:spMkLst>
            <pc:docMk/>
            <pc:sldMk cId="3466030314" sldId="262"/>
            <ac:spMk id="26" creationId="{04812C46-200A-4DEB-A05E-3ED6C68C2387}"/>
          </ac:spMkLst>
        </pc:spChg>
        <pc:spChg chg="add">
          <ac:chgData name="Hanif Hoseini" userId="60163656a83e658a" providerId="LiveId" clId="{4DFD3137-BD34-4564-8232-8BC2F4154B52}" dt="2024-01-21T13:36:47.183" v="316" actId="26606"/>
          <ac:spMkLst>
            <pc:docMk/>
            <pc:sldMk cId="3466030314" sldId="262"/>
            <ac:spMk id="27" creationId="{D1EA859B-E555-4109-94F3-6700E046E008}"/>
          </ac:spMkLst>
        </pc:spChg>
        <pc:grpChg chg="add del">
          <ac:chgData name="Hanif Hoseini" userId="60163656a83e658a" providerId="LiveId" clId="{4DFD3137-BD34-4564-8232-8BC2F4154B52}" dt="2024-01-21T13:36:37.523" v="313" actId="26606"/>
          <ac:grpSpMkLst>
            <pc:docMk/>
            <pc:sldMk cId="3466030314" sldId="262"/>
            <ac:grpSpMk id="17" creationId="{3AFCAD34-1AFC-BC1A-F6B2-C34C63912EAB}"/>
          </ac:grpSpMkLst>
        </pc:grpChg>
        <pc:picChg chg="add del">
          <ac:chgData name="Hanif Hoseini" userId="60163656a83e658a" providerId="LiveId" clId="{4DFD3137-BD34-4564-8232-8BC2F4154B52}" dt="2024-01-21T13:34:04.429" v="297" actId="26606"/>
          <ac:picMkLst>
            <pc:docMk/>
            <pc:sldMk cId="3466030314" sldId="262"/>
            <ac:picMk id="5" creationId="{BF64C03A-1E5C-1417-B0F8-74E93B7036FF}"/>
          </ac:picMkLst>
        </pc:picChg>
        <pc:picChg chg="add mod">
          <ac:chgData name="Hanif Hoseini" userId="60163656a83e658a" providerId="LiveId" clId="{4DFD3137-BD34-4564-8232-8BC2F4154B52}" dt="2024-01-21T13:36:16.325" v="305" actId="931"/>
          <ac:picMkLst>
            <pc:docMk/>
            <pc:sldMk cId="3466030314" sldId="262"/>
            <ac:picMk id="6" creationId="{1D987368-42BD-BBD2-82B3-125E32E5BAEE}"/>
          </ac:picMkLst>
        </pc:picChg>
        <pc:picChg chg="add mod ord">
          <ac:chgData name="Hanif Hoseini" userId="60163656a83e658a" providerId="LiveId" clId="{4DFD3137-BD34-4564-8232-8BC2F4154B52}" dt="2024-01-21T13:36:47.183" v="316" actId="26606"/>
          <ac:picMkLst>
            <pc:docMk/>
            <pc:sldMk cId="3466030314" sldId="262"/>
            <ac:picMk id="8" creationId="{9AB8F7B9-0B35-03F9-5B48-16D4E46BE986}"/>
          </ac:picMkLst>
        </pc:picChg>
        <pc:picChg chg="add del mod">
          <ac:chgData name="Hanif Hoseini" userId="60163656a83e658a" providerId="LiveId" clId="{4DFD3137-BD34-4564-8232-8BC2F4154B52}" dt="2024-01-21T13:36:16.849" v="306" actId="26606"/>
          <ac:picMkLst>
            <pc:docMk/>
            <pc:sldMk cId="3466030314" sldId="262"/>
            <ac:picMk id="13" creationId="{0AD3735A-B02E-14EC-DE6C-B611239A73FA}"/>
          </ac:picMkLst>
        </pc:picChg>
      </pc:sldChg>
      <pc:sldChg chg="addSp modSp mod setBg">
        <pc:chgData name="Hanif Hoseini" userId="60163656a83e658a" providerId="LiveId" clId="{4DFD3137-BD34-4564-8232-8BC2F4154B52}" dt="2024-01-21T13:52:41.976" v="377" actId="14100"/>
        <pc:sldMkLst>
          <pc:docMk/>
          <pc:sldMk cId="1347803010" sldId="263"/>
        </pc:sldMkLst>
        <pc:spChg chg="mod">
          <ac:chgData name="Hanif Hoseini" userId="60163656a83e658a" providerId="LiveId" clId="{4DFD3137-BD34-4564-8232-8BC2F4154B52}" dt="2024-01-21T13:52:41.976" v="377" actId="14100"/>
          <ac:spMkLst>
            <pc:docMk/>
            <pc:sldMk cId="1347803010" sldId="263"/>
            <ac:spMk id="2" creationId="{B3EEEEE8-9050-A944-9F19-8653BFF998AF}"/>
          </ac:spMkLst>
        </pc:spChg>
        <pc:spChg chg="mod">
          <ac:chgData name="Hanif Hoseini" userId="60163656a83e658a" providerId="LiveId" clId="{4DFD3137-BD34-4564-8232-8BC2F4154B52}" dt="2024-01-21T13:52:31.292" v="375" actId="255"/>
          <ac:spMkLst>
            <pc:docMk/>
            <pc:sldMk cId="1347803010" sldId="263"/>
            <ac:spMk id="3" creationId="{50DF0685-E89F-9230-D24E-B27DB1BEA1F9}"/>
          </ac:spMkLst>
        </pc:spChg>
        <pc:spChg chg="add">
          <ac:chgData name="Hanif Hoseini" userId="60163656a83e658a" providerId="LiveId" clId="{4DFD3137-BD34-4564-8232-8BC2F4154B52}" dt="2024-01-21T13:38:24.272" v="325" actId="26606"/>
          <ac:spMkLst>
            <pc:docMk/>
            <pc:sldMk cId="1347803010" sldId="263"/>
            <ac:spMk id="9" creationId="{F13C74B1-5B17-4795-BED0-7140497B445A}"/>
          </ac:spMkLst>
        </pc:spChg>
        <pc:spChg chg="add">
          <ac:chgData name="Hanif Hoseini" userId="60163656a83e658a" providerId="LiveId" clId="{4DFD3137-BD34-4564-8232-8BC2F4154B52}" dt="2024-01-21T13:38:24.272" v="325" actId="26606"/>
          <ac:spMkLst>
            <pc:docMk/>
            <pc:sldMk cId="1347803010" sldId="263"/>
            <ac:spMk id="11" creationId="{D4974D33-8DC5-464E-8C6D-BE58F0669C17}"/>
          </ac:spMkLst>
        </pc:spChg>
        <pc:picChg chg="add mod">
          <ac:chgData name="Hanif Hoseini" userId="60163656a83e658a" providerId="LiveId" clId="{4DFD3137-BD34-4564-8232-8BC2F4154B52}" dt="2024-01-21T13:52:07.297" v="372" actId="14100"/>
          <ac:picMkLst>
            <pc:docMk/>
            <pc:sldMk cId="1347803010" sldId="263"/>
            <ac:picMk id="5" creationId="{962F0F30-F5B3-3BA7-89EA-403E2432EBB9}"/>
          </ac:picMkLst>
        </pc:picChg>
      </pc:sldChg>
      <pc:sldChg chg="addSp delSp modSp mod setBg">
        <pc:chgData name="Hanif Hoseini" userId="60163656a83e658a" providerId="LiveId" clId="{4DFD3137-BD34-4564-8232-8BC2F4154B52}" dt="2024-01-21T13:38:55.637" v="330" actId="26606"/>
        <pc:sldMkLst>
          <pc:docMk/>
          <pc:sldMk cId="4217439618" sldId="264"/>
        </pc:sldMkLst>
        <pc:spChg chg="mo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2" creationId="{D0BF9030-3C1F-56E6-93EF-679F469909BB}"/>
          </ac:spMkLst>
        </pc:spChg>
        <pc:spChg chg="add del mo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3" creationId="{7E65C1FF-EC61-8AB7-A0CA-664126EC87DA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8" creationId="{E92FEB64-6EEA-4759-B4A4-BD2C1E660BA8}"/>
          </ac:spMkLst>
        </pc:spChg>
        <pc:spChg chg="add del">
          <ac:chgData name="Hanif Hoseini" userId="60163656a83e658a" providerId="LiveId" clId="{4DFD3137-BD34-4564-8232-8BC2F4154B52}" dt="2024-01-21T13:38:42.232" v="327" actId="26606"/>
          <ac:spMkLst>
            <pc:docMk/>
            <pc:sldMk cId="4217439618" sldId="264"/>
            <ac:spMk id="9" creationId="{F13C74B1-5B17-4795-BED0-7140497B445A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10" creationId="{B10BB131-AC8E-4A8E-A5D1-36260F720C3B}"/>
          </ac:spMkLst>
        </pc:spChg>
        <pc:spChg chg="add del">
          <ac:chgData name="Hanif Hoseini" userId="60163656a83e658a" providerId="LiveId" clId="{4DFD3137-BD34-4564-8232-8BC2F4154B52}" dt="2024-01-21T13:38:42.232" v="327" actId="26606"/>
          <ac:spMkLst>
            <pc:docMk/>
            <pc:sldMk cId="4217439618" sldId="264"/>
            <ac:spMk id="11" creationId="{D4974D33-8DC5-464E-8C6D-BE58F0669C17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12" creationId="{14847E93-7DC1-4D4B-8829-B19AA7137C50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14" creationId="{5566D6E1-03A1-4D73-A4E0-35D74D568A04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15" creationId="{7E65C1FF-EC61-8AB7-A0CA-664126EC87DA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16" creationId="{9F835A99-04AC-494A-A572-AFE8413CC938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18" creationId="{7B786209-1B0B-4CA9-9BDD-F7327066A84D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20" creationId="{2D2964BB-484D-45AE-AD66-D407D0629652}"/>
          </ac:spMkLst>
        </pc:spChg>
        <pc:spChg chg="add">
          <ac:chgData name="Hanif Hoseini" userId="60163656a83e658a" providerId="LiveId" clId="{4DFD3137-BD34-4564-8232-8BC2F4154B52}" dt="2024-01-21T13:38:55.637" v="330" actId="26606"/>
          <ac:spMkLst>
            <pc:docMk/>
            <pc:sldMk cId="4217439618" sldId="264"/>
            <ac:spMk id="22" creationId="{6691AC69-A76E-4DAB-B565-468B6B87ACF3}"/>
          </ac:spMkLst>
        </pc:spChg>
        <pc:graphicFrameChg chg="add del">
          <ac:chgData name="Hanif Hoseini" userId="60163656a83e658a" providerId="LiveId" clId="{4DFD3137-BD34-4564-8232-8BC2F4154B52}" dt="2024-01-21T13:38:55.622" v="329" actId="26606"/>
          <ac:graphicFrameMkLst>
            <pc:docMk/>
            <pc:sldMk cId="4217439618" sldId="264"/>
            <ac:graphicFrameMk id="13" creationId="{532DBF57-02B0-2E86-2F46-7F893446FA35}"/>
          </ac:graphicFrameMkLst>
        </pc:graphicFrameChg>
        <pc:picChg chg="add del">
          <ac:chgData name="Hanif Hoseini" userId="60163656a83e658a" providerId="LiveId" clId="{4DFD3137-BD34-4564-8232-8BC2F4154B52}" dt="2024-01-21T13:38:42.232" v="327" actId="26606"/>
          <ac:picMkLst>
            <pc:docMk/>
            <pc:sldMk cId="4217439618" sldId="264"/>
            <ac:picMk id="5" creationId="{B556AFFB-2EB1-46E1-F3EA-C93B94CCE4ED}"/>
          </ac:picMkLst>
        </pc:picChg>
      </pc:sldChg>
      <pc:sldChg chg="addSp delSp modSp mod setBg">
        <pc:chgData name="Hanif Hoseini" userId="60163656a83e658a" providerId="LiveId" clId="{4DFD3137-BD34-4564-8232-8BC2F4154B52}" dt="2024-01-21T13:53:02.700" v="379" actId="1076"/>
        <pc:sldMkLst>
          <pc:docMk/>
          <pc:sldMk cId="4291984647" sldId="265"/>
        </pc:sldMkLst>
        <pc:spChg chg="mod">
          <ac:chgData name="Hanif Hoseini" userId="60163656a83e658a" providerId="LiveId" clId="{4DFD3137-BD34-4564-8232-8BC2F4154B52}" dt="2024-01-21T13:50:01.670" v="364" actId="26606"/>
          <ac:spMkLst>
            <pc:docMk/>
            <pc:sldMk cId="4291984647" sldId="265"/>
            <ac:spMk id="2" creationId="{C2914DE2-48D2-0BC9-49C2-8C9C3ECAB0F6}"/>
          </ac:spMkLst>
        </pc:spChg>
        <pc:spChg chg="mod">
          <ac:chgData name="Hanif Hoseini" userId="60163656a83e658a" providerId="LiveId" clId="{4DFD3137-BD34-4564-8232-8BC2F4154B52}" dt="2024-01-21T13:53:02.700" v="379" actId="1076"/>
          <ac:spMkLst>
            <pc:docMk/>
            <pc:sldMk cId="4291984647" sldId="265"/>
            <ac:spMk id="3" creationId="{2E45F618-0AD4-7E0C-DDA5-879EEB96EBD5}"/>
          </ac:spMkLst>
        </pc:spChg>
        <pc:spChg chg="add del">
          <ac:chgData name="Hanif Hoseini" userId="60163656a83e658a" providerId="LiveId" clId="{4DFD3137-BD34-4564-8232-8BC2F4154B52}" dt="2024-01-21T13:41:44.004" v="335" actId="26606"/>
          <ac:spMkLst>
            <pc:docMk/>
            <pc:sldMk cId="4291984647" sldId="265"/>
            <ac:spMk id="10" creationId="{F13C74B1-5B17-4795-BED0-7140497B445A}"/>
          </ac:spMkLst>
        </pc:spChg>
        <pc:spChg chg="add del">
          <ac:chgData name="Hanif Hoseini" userId="60163656a83e658a" providerId="LiveId" clId="{4DFD3137-BD34-4564-8232-8BC2F4154B52}" dt="2024-01-21T13:41:44.004" v="335" actId="26606"/>
          <ac:spMkLst>
            <pc:docMk/>
            <pc:sldMk cId="4291984647" sldId="265"/>
            <ac:spMk id="12" creationId="{D4974D33-8DC5-464E-8C6D-BE58F0669C17}"/>
          </ac:spMkLst>
        </pc:spChg>
        <pc:spChg chg="add del">
          <ac:chgData name="Hanif Hoseini" userId="60163656a83e658a" providerId="LiveId" clId="{4DFD3137-BD34-4564-8232-8BC2F4154B52}" dt="2024-01-21T13:41:57.789" v="339" actId="26606"/>
          <ac:spMkLst>
            <pc:docMk/>
            <pc:sldMk cId="4291984647" sldId="265"/>
            <ac:spMk id="14" creationId="{8A17784E-76D8-4521-A77D-0D2EBB923004}"/>
          </ac:spMkLst>
        </pc:spChg>
        <pc:spChg chg="add del">
          <ac:chgData name="Hanif Hoseini" userId="60163656a83e658a" providerId="LiveId" clId="{4DFD3137-BD34-4564-8232-8BC2F4154B52}" dt="2024-01-21T13:41:57.789" v="339" actId="26606"/>
          <ac:spMkLst>
            <pc:docMk/>
            <pc:sldMk cId="4291984647" sldId="265"/>
            <ac:spMk id="15" creationId="{560AFAAC-EA6C-45A9-9E03-C9C9F0193B4F}"/>
          </ac:spMkLst>
        </pc:spChg>
        <pc:spChg chg="add del">
          <ac:chgData name="Hanif Hoseini" userId="60163656a83e658a" providerId="LiveId" clId="{4DFD3137-BD34-4564-8232-8BC2F4154B52}" dt="2024-01-21T13:41:57.789" v="339" actId="26606"/>
          <ac:spMkLst>
            <pc:docMk/>
            <pc:sldMk cId="4291984647" sldId="265"/>
            <ac:spMk id="16" creationId="{C0036C6B-F09C-4EAB-AE02-8D056EE74856}"/>
          </ac:spMkLst>
        </pc:spChg>
        <pc:spChg chg="add del">
          <ac:chgData name="Hanif Hoseini" userId="60163656a83e658a" providerId="LiveId" clId="{4DFD3137-BD34-4564-8232-8BC2F4154B52}" dt="2024-01-21T13:41:57.789" v="339" actId="26606"/>
          <ac:spMkLst>
            <pc:docMk/>
            <pc:sldMk cId="4291984647" sldId="265"/>
            <ac:spMk id="17" creationId="{83549E37-C86B-4401-90BD-D8BF83859F14}"/>
          </ac:spMkLst>
        </pc:spChg>
        <pc:spChg chg="add del">
          <ac:chgData name="Hanif Hoseini" userId="60163656a83e658a" providerId="LiveId" clId="{4DFD3137-BD34-4564-8232-8BC2F4154B52}" dt="2024-01-21T13:41:57.789" v="339" actId="26606"/>
          <ac:spMkLst>
            <pc:docMk/>
            <pc:sldMk cId="4291984647" sldId="265"/>
            <ac:spMk id="18" creationId="{FC8D5885-2804-4D3C-BE31-902E4D3279B0}"/>
          </ac:spMkLst>
        </pc:spChg>
        <pc:spChg chg="add del">
          <ac:chgData name="Hanif Hoseini" userId="60163656a83e658a" providerId="LiveId" clId="{4DFD3137-BD34-4564-8232-8BC2F4154B52}" dt="2024-01-21T13:47:16.125" v="348" actId="26606"/>
          <ac:spMkLst>
            <pc:docMk/>
            <pc:sldMk cId="4291984647" sldId="265"/>
            <ac:spMk id="23" creationId="{4AC6B390-BC59-4F1D-A0EE-D71A92F0A0B2}"/>
          </ac:spMkLst>
        </pc:spChg>
        <pc:spChg chg="add del">
          <ac:chgData name="Hanif Hoseini" userId="60163656a83e658a" providerId="LiveId" clId="{4DFD3137-BD34-4564-8232-8BC2F4154B52}" dt="2024-01-21T13:47:16.125" v="348" actId="26606"/>
          <ac:spMkLst>
            <pc:docMk/>
            <pc:sldMk cId="4291984647" sldId="265"/>
            <ac:spMk id="25" creationId="{B6C60D79-16F1-4C4B-B7E3-7634E7069CDE}"/>
          </ac:spMkLst>
        </pc:spChg>
        <pc:spChg chg="add del">
          <ac:chgData name="Hanif Hoseini" userId="60163656a83e658a" providerId="LiveId" clId="{4DFD3137-BD34-4564-8232-8BC2F4154B52}" dt="2024-01-21T13:47:16.125" v="348" actId="26606"/>
          <ac:spMkLst>
            <pc:docMk/>
            <pc:sldMk cId="4291984647" sldId="265"/>
            <ac:spMk id="27" creationId="{426B127E-6498-4C77-9C9D-4553A5113B80}"/>
          </ac:spMkLst>
        </pc:spChg>
        <pc:spChg chg="add del">
          <ac:chgData name="Hanif Hoseini" userId="60163656a83e658a" providerId="LiveId" clId="{4DFD3137-BD34-4564-8232-8BC2F4154B52}" dt="2024-01-21T13:47:16.111" v="347" actId="26606"/>
          <ac:spMkLst>
            <pc:docMk/>
            <pc:sldMk cId="4291984647" sldId="265"/>
            <ac:spMk id="32" creationId="{04812C46-200A-4DEB-A05E-3ED6C68C2387}"/>
          </ac:spMkLst>
        </pc:spChg>
        <pc:spChg chg="add del">
          <ac:chgData name="Hanif Hoseini" userId="60163656a83e658a" providerId="LiveId" clId="{4DFD3137-BD34-4564-8232-8BC2F4154B52}" dt="2024-01-21T13:47:16.111" v="347" actId="26606"/>
          <ac:spMkLst>
            <pc:docMk/>
            <pc:sldMk cId="4291984647" sldId="265"/>
            <ac:spMk id="34" creationId="{D1EA859B-E555-4109-94F3-6700E046E008}"/>
          </ac:spMkLst>
        </pc:spChg>
        <pc:spChg chg="add del">
          <ac:chgData name="Hanif Hoseini" userId="60163656a83e658a" providerId="LiveId" clId="{4DFD3137-BD34-4564-8232-8BC2F4154B52}" dt="2024-01-21T13:50:01.670" v="364" actId="26606"/>
          <ac:spMkLst>
            <pc:docMk/>
            <pc:sldMk cId="4291984647" sldId="265"/>
            <ac:spMk id="36" creationId="{C0A1ED06-4733-4020-9C60-81D4D801408D}"/>
          </ac:spMkLst>
        </pc:spChg>
        <pc:spChg chg="add del">
          <ac:chgData name="Hanif Hoseini" userId="60163656a83e658a" providerId="LiveId" clId="{4DFD3137-BD34-4564-8232-8BC2F4154B52}" dt="2024-01-21T13:50:01.670" v="364" actId="26606"/>
          <ac:spMkLst>
            <pc:docMk/>
            <pc:sldMk cId="4291984647" sldId="265"/>
            <ac:spMk id="37" creationId="{B0CA3509-3AF9-45FE-93ED-57BB5D5E8E07}"/>
          </ac:spMkLst>
        </pc:spChg>
        <pc:spChg chg="add del">
          <ac:chgData name="Hanif Hoseini" userId="60163656a83e658a" providerId="LiveId" clId="{4DFD3137-BD34-4564-8232-8BC2F4154B52}" dt="2024-01-21T13:49:34.571" v="355" actId="26606"/>
          <ac:spMkLst>
            <pc:docMk/>
            <pc:sldMk cId="4291984647" sldId="265"/>
            <ac:spMk id="42" creationId="{B1595A09-E336-4D1B-9B3A-06A2287A54E2}"/>
          </ac:spMkLst>
        </pc:spChg>
        <pc:spChg chg="add del">
          <ac:chgData name="Hanif Hoseini" userId="60163656a83e658a" providerId="LiveId" clId="{4DFD3137-BD34-4564-8232-8BC2F4154B52}" dt="2024-01-21T13:49:34.571" v="355" actId="26606"/>
          <ac:spMkLst>
            <pc:docMk/>
            <pc:sldMk cId="4291984647" sldId="265"/>
            <ac:spMk id="44" creationId="{3540989C-C7B8-473B-BF87-6F2DA6A90006}"/>
          </ac:spMkLst>
        </pc:spChg>
        <pc:spChg chg="add del">
          <ac:chgData name="Hanif Hoseini" userId="60163656a83e658a" providerId="LiveId" clId="{4DFD3137-BD34-4564-8232-8BC2F4154B52}" dt="2024-01-21T13:49:37.201" v="357" actId="26606"/>
          <ac:spMkLst>
            <pc:docMk/>
            <pc:sldMk cId="4291984647" sldId="265"/>
            <ac:spMk id="46" creationId="{F13C74B1-5B17-4795-BED0-7140497B445A}"/>
          </ac:spMkLst>
        </pc:spChg>
        <pc:spChg chg="add del">
          <ac:chgData name="Hanif Hoseini" userId="60163656a83e658a" providerId="LiveId" clId="{4DFD3137-BD34-4564-8232-8BC2F4154B52}" dt="2024-01-21T13:49:37.201" v="357" actId="26606"/>
          <ac:spMkLst>
            <pc:docMk/>
            <pc:sldMk cId="4291984647" sldId="265"/>
            <ac:spMk id="47" creationId="{D4974D33-8DC5-464E-8C6D-BE58F0669C17}"/>
          </ac:spMkLst>
        </pc:spChg>
        <pc:spChg chg="add del">
          <ac:chgData name="Hanif Hoseini" userId="60163656a83e658a" providerId="LiveId" clId="{4DFD3137-BD34-4564-8232-8BC2F4154B52}" dt="2024-01-21T13:49:39.804" v="361" actId="26606"/>
          <ac:spMkLst>
            <pc:docMk/>
            <pc:sldMk cId="4291984647" sldId="265"/>
            <ac:spMk id="48" creationId="{169CC832-2974-4E8D-90ED-3E2941BA7336}"/>
          </ac:spMkLst>
        </pc:spChg>
        <pc:spChg chg="add del">
          <ac:chgData name="Hanif Hoseini" userId="60163656a83e658a" providerId="LiveId" clId="{4DFD3137-BD34-4564-8232-8BC2F4154B52}" dt="2024-01-21T13:49:37.957" v="359" actId="26606"/>
          <ac:spMkLst>
            <pc:docMk/>
            <pc:sldMk cId="4291984647" sldId="265"/>
            <ac:spMk id="49" creationId="{C0A1ED06-4733-4020-9C60-81D4D801408D}"/>
          </ac:spMkLst>
        </pc:spChg>
        <pc:spChg chg="add del">
          <ac:chgData name="Hanif Hoseini" userId="60163656a83e658a" providerId="LiveId" clId="{4DFD3137-BD34-4564-8232-8BC2F4154B52}" dt="2024-01-21T13:49:37.957" v="359" actId="26606"/>
          <ac:spMkLst>
            <pc:docMk/>
            <pc:sldMk cId="4291984647" sldId="265"/>
            <ac:spMk id="50" creationId="{B0CA3509-3AF9-45FE-93ED-57BB5D5E8E07}"/>
          </ac:spMkLst>
        </pc:spChg>
        <pc:spChg chg="add del">
          <ac:chgData name="Hanif Hoseini" userId="60163656a83e658a" providerId="LiveId" clId="{4DFD3137-BD34-4564-8232-8BC2F4154B52}" dt="2024-01-21T13:49:39.804" v="361" actId="26606"/>
          <ac:spMkLst>
            <pc:docMk/>
            <pc:sldMk cId="4291984647" sldId="265"/>
            <ac:spMk id="52" creationId="{9A724DBA-D2D9-471E-8ED7-2015DDD950DF}"/>
          </ac:spMkLst>
        </pc:spChg>
        <pc:spChg chg="add del">
          <ac:chgData name="Hanif Hoseini" userId="60163656a83e658a" providerId="LiveId" clId="{4DFD3137-BD34-4564-8232-8BC2F4154B52}" dt="2024-01-21T13:49:39.804" v="361" actId="26606"/>
          <ac:spMkLst>
            <pc:docMk/>
            <pc:sldMk cId="4291984647" sldId="265"/>
            <ac:spMk id="53" creationId="{08980754-6F4B-43C9-B9BE-127B6BED6586}"/>
          </ac:spMkLst>
        </pc:spChg>
        <pc:spChg chg="add del">
          <ac:chgData name="Hanif Hoseini" userId="60163656a83e658a" providerId="LiveId" clId="{4DFD3137-BD34-4564-8232-8BC2F4154B52}" dt="2024-01-21T13:49:39.804" v="361" actId="26606"/>
          <ac:spMkLst>
            <pc:docMk/>
            <pc:sldMk cId="4291984647" sldId="265"/>
            <ac:spMk id="54" creationId="{2C1BBA94-3F40-40AA-8BB9-E69E25E537C1}"/>
          </ac:spMkLst>
        </pc:spChg>
        <pc:spChg chg="add del">
          <ac:chgData name="Hanif Hoseini" userId="60163656a83e658a" providerId="LiveId" clId="{4DFD3137-BD34-4564-8232-8BC2F4154B52}" dt="2024-01-21T13:49:39.804" v="361" actId="26606"/>
          <ac:spMkLst>
            <pc:docMk/>
            <pc:sldMk cId="4291984647" sldId="265"/>
            <ac:spMk id="55" creationId="{55222F96-971A-4F90-B841-6BAB416C7AC1}"/>
          </ac:spMkLst>
        </pc:spChg>
        <pc:spChg chg="add del">
          <ac:chgData name="Hanif Hoseini" userId="60163656a83e658a" providerId="LiveId" clId="{4DFD3137-BD34-4564-8232-8BC2F4154B52}" dt="2024-01-21T13:50:01.656" v="363" actId="26606"/>
          <ac:spMkLst>
            <pc:docMk/>
            <pc:sldMk cId="4291984647" sldId="265"/>
            <ac:spMk id="57" creationId="{D1A4588A-55D5-49B8-BE41-54ACDCFF2C17}"/>
          </ac:spMkLst>
        </pc:spChg>
        <pc:spChg chg="add del">
          <ac:chgData name="Hanif Hoseini" userId="60163656a83e658a" providerId="LiveId" clId="{4DFD3137-BD34-4564-8232-8BC2F4154B52}" dt="2024-01-21T13:50:01.656" v="363" actId="26606"/>
          <ac:spMkLst>
            <pc:docMk/>
            <pc:sldMk cId="4291984647" sldId="265"/>
            <ac:spMk id="58" creationId="{F97E7EA2-EDCD-47E9-81BC-415C606D1B58}"/>
          </ac:spMkLst>
        </pc:spChg>
        <pc:spChg chg="add">
          <ac:chgData name="Hanif Hoseini" userId="60163656a83e658a" providerId="LiveId" clId="{4DFD3137-BD34-4564-8232-8BC2F4154B52}" dt="2024-01-21T13:50:01.670" v="364" actId="26606"/>
          <ac:spMkLst>
            <pc:docMk/>
            <pc:sldMk cId="4291984647" sldId="265"/>
            <ac:spMk id="60" creationId="{04812C46-200A-4DEB-A05E-3ED6C68C2387}"/>
          </ac:spMkLst>
        </pc:spChg>
        <pc:spChg chg="add">
          <ac:chgData name="Hanif Hoseini" userId="60163656a83e658a" providerId="LiveId" clId="{4DFD3137-BD34-4564-8232-8BC2F4154B52}" dt="2024-01-21T13:50:01.670" v="364" actId="26606"/>
          <ac:spMkLst>
            <pc:docMk/>
            <pc:sldMk cId="4291984647" sldId="265"/>
            <ac:spMk id="61" creationId="{D1EA859B-E555-4109-94F3-6700E046E008}"/>
          </ac:spMkLst>
        </pc:spChg>
        <pc:picChg chg="add mod ord">
          <ac:chgData name="Hanif Hoseini" userId="60163656a83e658a" providerId="LiveId" clId="{4DFD3137-BD34-4564-8232-8BC2F4154B52}" dt="2024-01-21T13:50:01.670" v="364" actId="26606"/>
          <ac:picMkLst>
            <pc:docMk/>
            <pc:sldMk cId="4291984647" sldId="265"/>
            <ac:picMk id="5" creationId="{8D222D16-EE05-A981-7F05-D095A561CE34}"/>
          </ac:picMkLst>
        </pc:picChg>
      </pc:sldChg>
      <pc:sldChg chg="addSp delSp modSp mod setBg">
        <pc:chgData name="Hanif Hoseini" userId="60163656a83e658a" providerId="LiveId" clId="{4DFD3137-BD34-4564-8232-8BC2F4154B52}" dt="2024-01-21T13:48:17.493" v="353" actId="27636"/>
        <pc:sldMkLst>
          <pc:docMk/>
          <pc:sldMk cId="3981720708" sldId="266"/>
        </pc:sldMkLst>
        <pc:spChg chg="mod">
          <ac:chgData name="Hanif Hoseini" userId="60163656a83e658a" providerId="LiveId" clId="{4DFD3137-BD34-4564-8232-8BC2F4154B52}" dt="2024-01-21T13:48:02.193" v="351" actId="26606"/>
          <ac:spMkLst>
            <pc:docMk/>
            <pc:sldMk cId="3981720708" sldId="266"/>
            <ac:spMk id="2" creationId="{593F2EE7-A0EB-CE51-C412-AA7560019093}"/>
          </ac:spMkLst>
        </pc:spChg>
        <pc:spChg chg="mod ord">
          <ac:chgData name="Hanif Hoseini" userId="60163656a83e658a" providerId="LiveId" clId="{4DFD3137-BD34-4564-8232-8BC2F4154B52}" dt="2024-01-21T13:48:17.493" v="353" actId="27636"/>
          <ac:spMkLst>
            <pc:docMk/>
            <pc:sldMk cId="3981720708" sldId="266"/>
            <ac:spMk id="3" creationId="{B90EE4A0-3B57-17AE-3826-BCD86F4BE876}"/>
          </ac:spMkLst>
        </pc:spChg>
        <pc:spChg chg="add del">
          <ac:chgData name="Hanif Hoseini" userId="60163656a83e658a" providerId="LiveId" clId="{4DFD3137-BD34-4564-8232-8BC2F4154B52}" dt="2024-01-21T13:48:02.193" v="351" actId="26606"/>
          <ac:spMkLst>
            <pc:docMk/>
            <pc:sldMk cId="3981720708" sldId="266"/>
            <ac:spMk id="9" creationId="{D009D6D5-DAC2-4A8B-A17A-E206B9012D09}"/>
          </ac:spMkLst>
        </pc:spChg>
        <pc:spChg chg="add">
          <ac:chgData name="Hanif Hoseini" userId="60163656a83e658a" providerId="LiveId" clId="{4DFD3137-BD34-4564-8232-8BC2F4154B52}" dt="2024-01-21T13:48:02.193" v="351" actId="26606"/>
          <ac:spMkLst>
            <pc:docMk/>
            <pc:sldMk cId="3981720708" sldId="266"/>
            <ac:spMk id="14" creationId="{B1595A09-E336-4D1B-9B3A-06A2287A54E2}"/>
          </ac:spMkLst>
        </pc:spChg>
        <pc:spChg chg="add">
          <ac:chgData name="Hanif Hoseini" userId="60163656a83e658a" providerId="LiveId" clId="{4DFD3137-BD34-4564-8232-8BC2F4154B52}" dt="2024-01-21T13:48:02.193" v="351" actId="26606"/>
          <ac:spMkLst>
            <pc:docMk/>
            <pc:sldMk cId="3981720708" sldId="266"/>
            <ac:spMk id="16" creationId="{3540989C-C7B8-473B-BF87-6F2DA6A90006}"/>
          </ac:spMkLst>
        </pc:spChg>
        <pc:picChg chg="add mod">
          <ac:chgData name="Hanif Hoseini" userId="60163656a83e658a" providerId="LiveId" clId="{4DFD3137-BD34-4564-8232-8BC2F4154B52}" dt="2024-01-21T13:48:02.193" v="351" actId="26606"/>
          <ac:picMkLst>
            <pc:docMk/>
            <pc:sldMk cId="3981720708" sldId="266"/>
            <ac:picMk id="5" creationId="{FA846EE8-6544-A950-3FEB-7481EB62DAEE}"/>
          </ac:picMkLst>
        </pc:picChg>
      </pc:sldChg>
      <pc:sldChg chg="addSp delSp modSp mod setBg">
        <pc:chgData name="Hanif Hoseini" userId="60163656a83e658a" providerId="LiveId" clId="{4DFD3137-BD34-4564-8232-8BC2F4154B52}" dt="2024-01-21T13:38:08.831" v="324" actId="26606"/>
        <pc:sldMkLst>
          <pc:docMk/>
          <pc:sldMk cId="1627576174" sldId="267"/>
        </pc:sldMkLst>
        <pc:spChg chg="mod">
          <ac:chgData name="Hanif Hoseini" userId="60163656a83e658a" providerId="LiveId" clId="{4DFD3137-BD34-4564-8232-8BC2F4154B52}" dt="2024-01-21T13:38:08.831" v="324" actId="26606"/>
          <ac:spMkLst>
            <pc:docMk/>
            <pc:sldMk cId="1627576174" sldId="267"/>
            <ac:spMk id="2" creationId="{1C4B9E49-3543-4885-3775-1B8E17AFD730}"/>
          </ac:spMkLst>
        </pc:spChg>
        <pc:spChg chg="mod">
          <ac:chgData name="Hanif Hoseini" userId="60163656a83e658a" providerId="LiveId" clId="{4DFD3137-BD34-4564-8232-8BC2F4154B52}" dt="2024-01-21T13:38:08.831" v="324" actId="26606"/>
          <ac:spMkLst>
            <pc:docMk/>
            <pc:sldMk cId="1627576174" sldId="267"/>
            <ac:spMk id="3" creationId="{E65065AB-103D-D2E3-CDA9-E6FC9B80FF28}"/>
          </ac:spMkLst>
        </pc:spChg>
        <pc:spChg chg="add del">
          <ac:chgData name="Hanif Hoseini" userId="60163656a83e658a" providerId="LiveId" clId="{4DFD3137-BD34-4564-8232-8BC2F4154B52}" dt="2024-01-21T13:38:05.904" v="321" actId="26606"/>
          <ac:spMkLst>
            <pc:docMk/>
            <pc:sldMk cId="1627576174" sldId="267"/>
            <ac:spMk id="10" creationId="{F13C74B1-5B17-4795-BED0-7140497B445A}"/>
          </ac:spMkLst>
        </pc:spChg>
        <pc:spChg chg="add del">
          <ac:chgData name="Hanif Hoseini" userId="60163656a83e658a" providerId="LiveId" clId="{4DFD3137-BD34-4564-8232-8BC2F4154B52}" dt="2024-01-21T13:38:05.904" v="321" actId="26606"/>
          <ac:spMkLst>
            <pc:docMk/>
            <pc:sldMk cId="1627576174" sldId="267"/>
            <ac:spMk id="12" creationId="{D4974D33-8DC5-464E-8C6D-BE58F0669C17}"/>
          </ac:spMkLst>
        </pc:spChg>
        <pc:spChg chg="add del">
          <ac:chgData name="Hanif Hoseini" userId="60163656a83e658a" providerId="LiveId" clId="{4DFD3137-BD34-4564-8232-8BC2F4154B52}" dt="2024-01-21T13:38:08.824" v="323" actId="26606"/>
          <ac:spMkLst>
            <pc:docMk/>
            <pc:sldMk cId="1627576174" sldId="267"/>
            <ac:spMk id="14" creationId="{3D752CF2-2291-40B5-B462-C17B174C10BC}"/>
          </ac:spMkLst>
        </pc:spChg>
        <pc:spChg chg="add del">
          <ac:chgData name="Hanif Hoseini" userId="60163656a83e658a" providerId="LiveId" clId="{4DFD3137-BD34-4564-8232-8BC2F4154B52}" dt="2024-01-21T13:38:08.824" v="323" actId="26606"/>
          <ac:spMkLst>
            <pc:docMk/>
            <pc:sldMk cId="1627576174" sldId="267"/>
            <ac:spMk id="15" creationId="{F94AA2BD-2E3F-4B1D-8127-5744B8115311}"/>
          </ac:spMkLst>
        </pc:spChg>
        <pc:spChg chg="add del">
          <ac:chgData name="Hanif Hoseini" userId="60163656a83e658a" providerId="LiveId" clId="{4DFD3137-BD34-4564-8232-8BC2F4154B52}" dt="2024-01-21T13:38:08.824" v="323" actId="26606"/>
          <ac:spMkLst>
            <pc:docMk/>
            <pc:sldMk cId="1627576174" sldId="267"/>
            <ac:spMk id="16" creationId="{4BD02261-2DC8-4AA8-9E16-7751AE892445}"/>
          </ac:spMkLst>
        </pc:spChg>
        <pc:spChg chg="add">
          <ac:chgData name="Hanif Hoseini" userId="60163656a83e658a" providerId="LiveId" clId="{4DFD3137-BD34-4564-8232-8BC2F4154B52}" dt="2024-01-21T13:38:08.831" v="324" actId="26606"/>
          <ac:spMkLst>
            <pc:docMk/>
            <pc:sldMk cId="1627576174" sldId="267"/>
            <ac:spMk id="18" creationId="{F13C74B1-5B17-4795-BED0-7140497B445A}"/>
          </ac:spMkLst>
        </pc:spChg>
        <pc:spChg chg="add">
          <ac:chgData name="Hanif Hoseini" userId="60163656a83e658a" providerId="LiveId" clId="{4DFD3137-BD34-4564-8232-8BC2F4154B52}" dt="2024-01-21T13:38:08.831" v="324" actId="26606"/>
          <ac:spMkLst>
            <pc:docMk/>
            <pc:sldMk cId="1627576174" sldId="267"/>
            <ac:spMk id="19" creationId="{D4974D33-8DC5-464E-8C6D-BE58F0669C17}"/>
          </ac:spMkLst>
        </pc:spChg>
        <pc:picChg chg="add mod">
          <ac:chgData name="Hanif Hoseini" userId="60163656a83e658a" providerId="LiveId" clId="{4DFD3137-BD34-4564-8232-8BC2F4154B52}" dt="2024-01-21T13:38:08.831" v="324" actId="26606"/>
          <ac:picMkLst>
            <pc:docMk/>
            <pc:sldMk cId="1627576174" sldId="267"/>
            <ac:picMk id="5" creationId="{15A0A9C2-223E-7AC7-B124-5217BC3180F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03F0A-BA0A-40DF-B983-9358875D4294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A3F1545-EF8A-441C-BD1F-DD4A697328D0}">
      <dgm:prSet/>
      <dgm:spPr/>
      <dgm:t>
        <a:bodyPr/>
        <a:lstStyle/>
        <a:p>
          <a:r>
            <a:rPr lang="en-US"/>
            <a:t>Vuxna och kamrater kommenterar inte andra ungdomars kroppar.</a:t>
          </a:r>
        </a:p>
      </dgm:t>
    </dgm:pt>
    <dgm:pt modelId="{C0ABA478-E4A3-4F9D-B236-4286C8B6BE6C}" type="parTrans" cxnId="{3059669F-05E4-4D5A-BA44-A71042543EE4}">
      <dgm:prSet/>
      <dgm:spPr/>
      <dgm:t>
        <a:bodyPr/>
        <a:lstStyle/>
        <a:p>
          <a:endParaRPr lang="en-US"/>
        </a:p>
      </dgm:t>
    </dgm:pt>
    <dgm:pt modelId="{832C5F27-DBD8-41F1-8789-4D911B81EB67}" type="sibTrans" cxnId="{3059669F-05E4-4D5A-BA44-A71042543EE4}">
      <dgm:prSet/>
      <dgm:spPr/>
      <dgm:t>
        <a:bodyPr/>
        <a:lstStyle/>
        <a:p>
          <a:endParaRPr lang="en-US"/>
        </a:p>
      </dgm:t>
    </dgm:pt>
    <dgm:pt modelId="{6EFCC4CB-77BE-48F6-8CFA-4DA5DE29E3EC}">
      <dgm:prSet/>
      <dgm:spPr/>
      <dgm:t>
        <a:bodyPr/>
        <a:lstStyle/>
        <a:p>
          <a:r>
            <a:rPr lang="en-US"/>
            <a:t>INGEN kan se på en kropps om den är hälsosam eller sjuk. </a:t>
          </a:r>
        </a:p>
      </dgm:t>
    </dgm:pt>
    <dgm:pt modelId="{FBB8E9E1-4B78-4B53-AE48-123CD0A11BEC}" type="parTrans" cxnId="{24E3FD4D-F89C-4F36-BB0E-426E060F08D0}">
      <dgm:prSet/>
      <dgm:spPr/>
      <dgm:t>
        <a:bodyPr/>
        <a:lstStyle/>
        <a:p>
          <a:endParaRPr lang="en-US"/>
        </a:p>
      </dgm:t>
    </dgm:pt>
    <dgm:pt modelId="{42D23BA9-5C87-423D-B206-599A630174F9}" type="sibTrans" cxnId="{24E3FD4D-F89C-4F36-BB0E-426E060F08D0}">
      <dgm:prSet/>
      <dgm:spPr/>
      <dgm:t>
        <a:bodyPr/>
        <a:lstStyle/>
        <a:p>
          <a:endParaRPr lang="en-US"/>
        </a:p>
      </dgm:t>
    </dgm:pt>
    <dgm:pt modelId="{222648FE-031E-4B7D-A439-0CA0F5309406}">
      <dgm:prSet/>
      <dgm:spPr/>
      <dgm:t>
        <a:bodyPr/>
        <a:lstStyle/>
        <a:p>
          <a:r>
            <a:rPr lang="en-US"/>
            <a:t>Vi frågar varandra hur vi mår, hur det känns och vad vi vill. </a:t>
          </a:r>
        </a:p>
      </dgm:t>
    </dgm:pt>
    <dgm:pt modelId="{F304C63A-C13A-4B9E-A7B9-96FCD469E058}" type="parTrans" cxnId="{9F1717A3-7F96-48D7-B8B2-2767500F6CED}">
      <dgm:prSet/>
      <dgm:spPr/>
      <dgm:t>
        <a:bodyPr/>
        <a:lstStyle/>
        <a:p>
          <a:endParaRPr lang="en-US"/>
        </a:p>
      </dgm:t>
    </dgm:pt>
    <dgm:pt modelId="{C6592965-0D10-4E4B-BBE9-0E2EEFE9FA31}" type="sibTrans" cxnId="{9F1717A3-7F96-48D7-B8B2-2767500F6CED}">
      <dgm:prSet/>
      <dgm:spPr/>
      <dgm:t>
        <a:bodyPr/>
        <a:lstStyle/>
        <a:p>
          <a:endParaRPr lang="en-US"/>
        </a:p>
      </dgm:t>
    </dgm:pt>
    <dgm:pt modelId="{CC7F1AE5-4999-4F8E-9E9E-DC2C7E3212B6}" type="pres">
      <dgm:prSet presAssocID="{C2203F0A-BA0A-40DF-B983-9358875D42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8DF8-1571-4B92-A256-62C5701A97D5}" type="pres">
      <dgm:prSet presAssocID="{CA3F1545-EF8A-441C-BD1F-DD4A697328D0}" presName="hierRoot1" presStyleCnt="0"/>
      <dgm:spPr/>
    </dgm:pt>
    <dgm:pt modelId="{B652D37A-4F89-4C56-9044-488BE2385387}" type="pres">
      <dgm:prSet presAssocID="{CA3F1545-EF8A-441C-BD1F-DD4A697328D0}" presName="composite" presStyleCnt="0"/>
      <dgm:spPr/>
    </dgm:pt>
    <dgm:pt modelId="{5664B707-A566-44FA-9C0C-B501C0194510}" type="pres">
      <dgm:prSet presAssocID="{CA3F1545-EF8A-441C-BD1F-DD4A697328D0}" presName="background" presStyleLbl="node0" presStyleIdx="0" presStyleCnt="3"/>
      <dgm:spPr/>
    </dgm:pt>
    <dgm:pt modelId="{A4DDA7C0-44FC-4BE7-8AB0-617F4B255E09}" type="pres">
      <dgm:prSet presAssocID="{CA3F1545-EF8A-441C-BD1F-DD4A697328D0}" presName="text" presStyleLbl="fgAcc0" presStyleIdx="0" presStyleCnt="3">
        <dgm:presLayoutVars>
          <dgm:chPref val="3"/>
        </dgm:presLayoutVars>
      </dgm:prSet>
      <dgm:spPr/>
    </dgm:pt>
    <dgm:pt modelId="{87A66180-9BAB-45D3-8DF4-52FA7C7C3110}" type="pres">
      <dgm:prSet presAssocID="{CA3F1545-EF8A-441C-BD1F-DD4A697328D0}" presName="hierChild2" presStyleCnt="0"/>
      <dgm:spPr/>
    </dgm:pt>
    <dgm:pt modelId="{5A203E87-F431-41FF-BAB3-249C22546F2C}" type="pres">
      <dgm:prSet presAssocID="{6EFCC4CB-77BE-48F6-8CFA-4DA5DE29E3EC}" presName="hierRoot1" presStyleCnt="0"/>
      <dgm:spPr/>
    </dgm:pt>
    <dgm:pt modelId="{93C23B94-E2E4-4D02-B71D-FA11E7EC7FFC}" type="pres">
      <dgm:prSet presAssocID="{6EFCC4CB-77BE-48F6-8CFA-4DA5DE29E3EC}" presName="composite" presStyleCnt="0"/>
      <dgm:spPr/>
    </dgm:pt>
    <dgm:pt modelId="{40FCAD7B-3CE3-4CC2-9930-7E276E1F2F29}" type="pres">
      <dgm:prSet presAssocID="{6EFCC4CB-77BE-48F6-8CFA-4DA5DE29E3EC}" presName="background" presStyleLbl="node0" presStyleIdx="1" presStyleCnt="3"/>
      <dgm:spPr/>
    </dgm:pt>
    <dgm:pt modelId="{C264040F-F11E-40B9-AF92-2234AC170A4F}" type="pres">
      <dgm:prSet presAssocID="{6EFCC4CB-77BE-48F6-8CFA-4DA5DE29E3EC}" presName="text" presStyleLbl="fgAcc0" presStyleIdx="1" presStyleCnt="3">
        <dgm:presLayoutVars>
          <dgm:chPref val="3"/>
        </dgm:presLayoutVars>
      </dgm:prSet>
      <dgm:spPr/>
    </dgm:pt>
    <dgm:pt modelId="{459B8AFC-BDDF-45A6-94EB-CAC83B0DA3EB}" type="pres">
      <dgm:prSet presAssocID="{6EFCC4CB-77BE-48F6-8CFA-4DA5DE29E3EC}" presName="hierChild2" presStyleCnt="0"/>
      <dgm:spPr/>
    </dgm:pt>
    <dgm:pt modelId="{CE1651B4-B2BE-4F7C-8532-F05053EA428A}" type="pres">
      <dgm:prSet presAssocID="{222648FE-031E-4B7D-A439-0CA0F5309406}" presName="hierRoot1" presStyleCnt="0"/>
      <dgm:spPr/>
    </dgm:pt>
    <dgm:pt modelId="{48CBE129-B1D1-41AC-A0C3-6ECA385E17BC}" type="pres">
      <dgm:prSet presAssocID="{222648FE-031E-4B7D-A439-0CA0F5309406}" presName="composite" presStyleCnt="0"/>
      <dgm:spPr/>
    </dgm:pt>
    <dgm:pt modelId="{83269FD3-03C6-46C4-95CB-901DDD1FDE2A}" type="pres">
      <dgm:prSet presAssocID="{222648FE-031E-4B7D-A439-0CA0F5309406}" presName="background" presStyleLbl="node0" presStyleIdx="2" presStyleCnt="3"/>
      <dgm:spPr/>
    </dgm:pt>
    <dgm:pt modelId="{394BA1C6-D730-425D-ADC6-EA4A66526AAB}" type="pres">
      <dgm:prSet presAssocID="{222648FE-031E-4B7D-A439-0CA0F5309406}" presName="text" presStyleLbl="fgAcc0" presStyleIdx="2" presStyleCnt="3">
        <dgm:presLayoutVars>
          <dgm:chPref val="3"/>
        </dgm:presLayoutVars>
      </dgm:prSet>
      <dgm:spPr/>
    </dgm:pt>
    <dgm:pt modelId="{0AC2F5D7-02EC-4628-B5B3-242868A82CED}" type="pres">
      <dgm:prSet presAssocID="{222648FE-031E-4B7D-A439-0CA0F5309406}" presName="hierChild2" presStyleCnt="0"/>
      <dgm:spPr/>
    </dgm:pt>
  </dgm:ptLst>
  <dgm:cxnLst>
    <dgm:cxn modelId="{BD39022F-D04C-4836-9A05-FAE9E02873F4}" type="presOf" srcId="{6EFCC4CB-77BE-48F6-8CFA-4DA5DE29E3EC}" destId="{C264040F-F11E-40B9-AF92-2234AC170A4F}" srcOrd="0" destOrd="0" presId="urn:microsoft.com/office/officeart/2005/8/layout/hierarchy1"/>
    <dgm:cxn modelId="{28FA7549-BD96-4BCF-8D10-7F44A005495C}" type="presOf" srcId="{CA3F1545-EF8A-441C-BD1F-DD4A697328D0}" destId="{A4DDA7C0-44FC-4BE7-8AB0-617F4B255E09}" srcOrd="0" destOrd="0" presId="urn:microsoft.com/office/officeart/2005/8/layout/hierarchy1"/>
    <dgm:cxn modelId="{24E3FD4D-F89C-4F36-BB0E-426E060F08D0}" srcId="{C2203F0A-BA0A-40DF-B983-9358875D4294}" destId="{6EFCC4CB-77BE-48F6-8CFA-4DA5DE29E3EC}" srcOrd="1" destOrd="0" parTransId="{FBB8E9E1-4B78-4B53-AE48-123CD0A11BEC}" sibTransId="{42D23BA9-5C87-423D-B206-599A630174F9}"/>
    <dgm:cxn modelId="{4FA6829C-3B1E-42C5-BFC0-78DB339F78CD}" type="presOf" srcId="{C2203F0A-BA0A-40DF-B983-9358875D4294}" destId="{CC7F1AE5-4999-4F8E-9E9E-DC2C7E3212B6}" srcOrd="0" destOrd="0" presId="urn:microsoft.com/office/officeart/2005/8/layout/hierarchy1"/>
    <dgm:cxn modelId="{3059669F-05E4-4D5A-BA44-A71042543EE4}" srcId="{C2203F0A-BA0A-40DF-B983-9358875D4294}" destId="{CA3F1545-EF8A-441C-BD1F-DD4A697328D0}" srcOrd="0" destOrd="0" parTransId="{C0ABA478-E4A3-4F9D-B236-4286C8B6BE6C}" sibTransId="{832C5F27-DBD8-41F1-8789-4D911B81EB67}"/>
    <dgm:cxn modelId="{9F1717A3-7F96-48D7-B8B2-2767500F6CED}" srcId="{C2203F0A-BA0A-40DF-B983-9358875D4294}" destId="{222648FE-031E-4B7D-A439-0CA0F5309406}" srcOrd="2" destOrd="0" parTransId="{F304C63A-C13A-4B9E-A7B9-96FCD469E058}" sibTransId="{C6592965-0D10-4E4B-BBE9-0E2EEFE9FA31}"/>
    <dgm:cxn modelId="{F64E4DF8-991A-445B-A3C0-B2684E439170}" type="presOf" srcId="{222648FE-031E-4B7D-A439-0CA0F5309406}" destId="{394BA1C6-D730-425D-ADC6-EA4A66526AAB}" srcOrd="0" destOrd="0" presId="urn:microsoft.com/office/officeart/2005/8/layout/hierarchy1"/>
    <dgm:cxn modelId="{35AFC8A4-2A25-497E-B413-C27E987C7EA6}" type="presParOf" srcId="{CC7F1AE5-4999-4F8E-9E9E-DC2C7E3212B6}" destId="{ED898DF8-1571-4B92-A256-62C5701A97D5}" srcOrd="0" destOrd="0" presId="urn:microsoft.com/office/officeart/2005/8/layout/hierarchy1"/>
    <dgm:cxn modelId="{232FD0C5-BC6E-4640-9504-5DC501649EC7}" type="presParOf" srcId="{ED898DF8-1571-4B92-A256-62C5701A97D5}" destId="{B652D37A-4F89-4C56-9044-488BE2385387}" srcOrd="0" destOrd="0" presId="urn:microsoft.com/office/officeart/2005/8/layout/hierarchy1"/>
    <dgm:cxn modelId="{E9F5F74A-59BC-43E6-9A21-145A2C3AEA93}" type="presParOf" srcId="{B652D37A-4F89-4C56-9044-488BE2385387}" destId="{5664B707-A566-44FA-9C0C-B501C0194510}" srcOrd="0" destOrd="0" presId="urn:microsoft.com/office/officeart/2005/8/layout/hierarchy1"/>
    <dgm:cxn modelId="{8F2573D6-E16B-4B08-B105-4D7EF873BC64}" type="presParOf" srcId="{B652D37A-4F89-4C56-9044-488BE2385387}" destId="{A4DDA7C0-44FC-4BE7-8AB0-617F4B255E09}" srcOrd="1" destOrd="0" presId="urn:microsoft.com/office/officeart/2005/8/layout/hierarchy1"/>
    <dgm:cxn modelId="{E3FBEECA-3A75-4641-B844-2C8582E2112D}" type="presParOf" srcId="{ED898DF8-1571-4B92-A256-62C5701A97D5}" destId="{87A66180-9BAB-45D3-8DF4-52FA7C7C3110}" srcOrd="1" destOrd="0" presId="urn:microsoft.com/office/officeart/2005/8/layout/hierarchy1"/>
    <dgm:cxn modelId="{94996F70-E6A0-4310-B89B-0DE2897C71E7}" type="presParOf" srcId="{CC7F1AE5-4999-4F8E-9E9E-DC2C7E3212B6}" destId="{5A203E87-F431-41FF-BAB3-249C22546F2C}" srcOrd="1" destOrd="0" presId="urn:microsoft.com/office/officeart/2005/8/layout/hierarchy1"/>
    <dgm:cxn modelId="{F005BEED-73FC-43DB-AED7-E4D0707C73BF}" type="presParOf" srcId="{5A203E87-F431-41FF-BAB3-249C22546F2C}" destId="{93C23B94-E2E4-4D02-B71D-FA11E7EC7FFC}" srcOrd="0" destOrd="0" presId="urn:microsoft.com/office/officeart/2005/8/layout/hierarchy1"/>
    <dgm:cxn modelId="{2A5EBBDF-76BF-4B52-A72F-19662D293FB2}" type="presParOf" srcId="{93C23B94-E2E4-4D02-B71D-FA11E7EC7FFC}" destId="{40FCAD7B-3CE3-4CC2-9930-7E276E1F2F29}" srcOrd="0" destOrd="0" presId="urn:microsoft.com/office/officeart/2005/8/layout/hierarchy1"/>
    <dgm:cxn modelId="{163654DF-03E9-4DBF-9D0A-EB29E43CD10B}" type="presParOf" srcId="{93C23B94-E2E4-4D02-B71D-FA11E7EC7FFC}" destId="{C264040F-F11E-40B9-AF92-2234AC170A4F}" srcOrd="1" destOrd="0" presId="urn:microsoft.com/office/officeart/2005/8/layout/hierarchy1"/>
    <dgm:cxn modelId="{49AC6C1D-672F-49AB-B9FD-C50BFEE82125}" type="presParOf" srcId="{5A203E87-F431-41FF-BAB3-249C22546F2C}" destId="{459B8AFC-BDDF-45A6-94EB-CAC83B0DA3EB}" srcOrd="1" destOrd="0" presId="urn:microsoft.com/office/officeart/2005/8/layout/hierarchy1"/>
    <dgm:cxn modelId="{98CF64B2-DC8D-480A-89AB-1FB95FAD5C31}" type="presParOf" srcId="{CC7F1AE5-4999-4F8E-9E9E-DC2C7E3212B6}" destId="{CE1651B4-B2BE-4F7C-8532-F05053EA428A}" srcOrd="2" destOrd="0" presId="urn:microsoft.com/office/officeart/2005/8/layout/hierarchy1"/>
    <dgm:cxn modelId="{CA7B71F9-A436-4B9D-AF44-9BD892301399}" type="presParOf" srcId="{CE1651B4-B2BE-4F7C-8532-F05053EA428A}" destId="{48CBE129-B1D1-41AC-A0C3-6ECA385E17BC}" srcOrd="0" destOrd="0" presId="urn:microsoft.com/office/officeart/2005/8/layout/hierarchy1"/>
    <dgm:cxn modelId="{64560ACC-2DB3-4EB5-B7FD-26534480182F}" type="presParOf" srcId="{48CBE129-B1D1-41AC-A0C3-6ECA385E17BC}" destId="{83269FD3-03C6-46C4-95CB-901DDD1FDE2A}" srcOrd="0" destOrd="0" presId="urn:microsoft.com/office/officeart/2005/8/layout/hierarchy1"/>
    <dgm:cxn modelId="{57328AE0-3EB0-4E2C-8B4C-E52AB77E9AEB}" type="presParOf" srcId="{48CBE129-B1D1-41AC-A0C3-6ECA385E17BC}" destId="{394BA1C6-D730-425D-ADC6-EA4A66526AAB}" srcOrd="1" destOrd="0" presId="urn:microsoft.com/office/officeart/2005/8/layout/hierarchy1"/>
    <dgm:cxn modelId="{E121B14A-27CB-4B55-831F-B98D644744BA}" type="presParOf" srcId="{CE1651B4-B2BE-4F7C-8532-F05053EA428A}" destId="{0AC2F5D7-02EC-4628-B5B3-242868A82C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B707-A566-44FA-9C0C-B501C0194510}">
      <dsp:nvSpPr>
        <dsp:cNvPr id="0" name=""/>
        <dsp:cNvSpPr/>
      </dsp:nvSpPr>
      <dsp:spPr>
        <a:xfrm>
          <a:off x="0" y="235616"/>
          <a:ext cx="2858967" cy="181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DDA7C0-44FC-4BE7-8AB0-617F4B255E09}">
      <dsp:nvSpPr>
        <dsp:cNvPr id="0" name=""/>
        <dsp:cNvSpPr/>
      </dsp:nvSpPr>
      <dsp:spPr>
        <a:xfrm>
          <a:off x="317663" y="537396"/>
          <a:ext cx="2858967" cy="18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Vuxna och kamrater kommenterar inte andra ungdomars kroppar.</a:t>
          </a:r>
        </a:p>
      </dsp:txBody>
      <dsp:txXfrm>
        <a:off x="370836" y="590569"/>
        <a:ext cx="2752621" cy="1709098"/>
      </dsp:txXfrm>
    </dsp:sp>
    <dsp:sp modelId="{40FCAD7B-3CE3-4CC2-9930-7E276E1F2F29}">
      <dsp:nvSpPr>
        <dsp:cNvPr id="0" name=""/>
        <dsp:cNvSpPr/>
      </dsp:nvSpPr>
      <dsp:spPr>
        <a:xfrm>
          <a:off x="3494293" y="235616"/>
          <a:ext cx="2858967" cy="181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64040F-F11E-40B9-AF92-2234AC170A4F}">
      <dsp:nvSpPr>
        <dsp:cNvPr id="0" name=""/>
        <dsp:cNvSpPr/>
      </dsp:nvSpPr>
      <dsp:spPr>
        <a:xfrm>
          <a:off x="3811956" y="537396"/>
          <a:ext cx="2858967" cy="18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INGEN kan se på en kropps om den är hälsosam eller sjuk. </a:t>
          </a:r>
        </a:p>
      </dsp:txBody>
      <dsp:txXfrm>
        <a:off x="3865129" y="590569"/>
        <a:ext cx="2752621" cy="1709098"/>
      </dsp:txXfrm>
    </dsp:sp>
    <dsp:sp modelId="{83269FD3-03C6-46C4-95CB-901DDD1FDE2A}">
      <dsp:nvSpPr>
        <dsp:cNvPr id="0" name=""/>
        <dsp:cNvSpPr/>
      </dsp:nvSpPr>
      <dsp:spPr>
        <a:xfrm>
          <a:off x="6988587" y="235616"/>
          <a:ext cx="2858967" cy="181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4BA1C6-D730-425D-ADC6-EA4A66526AAB}">
      <dsp:nvSpPr>
        <dsp:cNvPr id="0" name=""/>
        <dsp:cNvSpPr/>
      </dsp:nvSpPr>
      <dsp:spPr>
        <a:xfrm>
          <a:off x="7306250" y="537396"/>
          <a:ext cx="2858967" cy="18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 frågar varandra hur vi mår, hur det känns och vad vi vill. </a:t>
          </a:r>
        </a:p>
      </dsp:txBody>
      <dsp:txXfrm>
        <a:off x="7359423" y="590569"/>
        <a:ext cx="2752621" cy="170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5F88A-6187-4B27-ACF8-6D708A05CC57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76FA4-AF56-438B-8088-A65037652D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15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76FA4-AF56-438B-8088-A65037652D5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01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DD9A6-F613-09CA-FA8B-83C8CA9BB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C9C6C9F-5959-036C-102C-F5685DD37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BED508-1D10-9FB9-3392-32C3980D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7114B2-1127-655B-4D3F-94092478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F16767-6C11-FC3C-5197-2BF16A36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66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C2C070-5C54-F237-CFBB-1AC03471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68A72E3-9680-EA07-D3CE-3F5B63BB4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E8F24B-DB81-0019-0740-A7A5E800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38E80D-E984-9211-BF2E-5F2161A4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6A05D8-8765-2C3E-17AB-B731F78B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19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0A19010-C128-EE02-BC9C-DB6B05906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6AC40D9-C246-D722-A54D-8D0D59893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4A109C-D3E2-5CF5-4A5E-9A26BB17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EDE98B-F79F-2737-41B0-A6B684BA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FD174A-0A4A-535C-CBB5-24C03A74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5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EDEE4-1C40-C2D7-B0E8-655BE79F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18BB61-0029-F121-90C5-D54FF4F0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EFDFB9-0211-AC24-9501-426BCAE6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72BA90-8798-5E6D-6F1E-FA1F0810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1DDB3D-027F-66DC-5301-DE4A4A1C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3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7F2A17-3C2F-8E71-A688-58DBA39F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9EACF9-DF75-8DE4-4A40-FED15ACA0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407441-A485-3A53-0A98-FE5B25C4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1467F-DF4C-CDFB-D5A7-71995053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8F3D63-0403-2952-5514-48C5B87D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62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FEC5C2-CFAB-6E64-3ECC-AA6BC4BF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E9A287-DFFE-AE4D-51A4-483B7A6DA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DC9AF9-AB51-E216-C42A-B6B168128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803CF7-6573-D21D-413E-21D11C67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0784A1-1ABE-74F7-8362-117982E1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4A6E17-3C1F-16E4-F7B2-41B2E715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50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B3B593-2C8D-A8F1-8E94-D87D8AAB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4266BC-0B09-BCB9-DAC4-626E274F8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B8AD5C-3710-B13B-53F9-5311AD3A5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00D0CF5-EB87-8ED1-85EC-0F5E00565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F01367-7E7A-B242-272D-127A6E1E0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97B6D97-FE08-CFE4-AB37-EB9714C7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68FF8F9-AADC-0B6D-AAB7-5EB4EDD0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11D25A-461E-93FF-B56F-51EDA976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54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9C5CB7-64E4-504E-1641-270343E5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988556-731D-2FEC-5C59-0AD4C1E2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94EEB8-1721-ADB4-CDF7-E1611B0E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64B94B-C47C-059A-BCFF-FB779B98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05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7243450-8420-FA22-2051-A47D5D4E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938A7BD-10E8-641E-0842-3E1E1ECA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10774B-04B3-7A60-545D-86486233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31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FA18D-05FB-D94E-F30D-BFCE98AD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89D29F-2130-BFBD-F4D7-078B8E93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AB5AEE-C3B8-53B1-F1BB-9A0EE115B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D61467-440F-9A7D-20D0-17BAE06A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B068FF-1F34-2935-10F7-D7A46CF2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3705BC-17CF-E162-E3A7-B6661DC0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21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62EB9A-D76C-6278-F471-0B9C93C5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7852BD1-1654-63E1-3520-05B0F5D66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3EBFAB-5EE6-E81D-0AB3-930B98321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1E2655-DE4F-A020-5BB2-B353F7BA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A47CFC-A671-19F1-E3DE-37020012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FDF68C-E9CA-4F2E-CF75-3EE37396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42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C83774C-E7D6-5534-BB19-0995E84A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626362-B69B-AE89-11B2-E18BBDAB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F9B295-BA53-7775-75A1-416173462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D7637-AF04-4840-A0FD-41CF6823C662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FACCC0-3053-6992-CAA2-9DE3BCC1F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15D5F2-8887-A32C-DDE3-A0D0C63B5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9EA3D7-1DC2-4109-B281-C918948C8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09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grönsaker, Naturlig mat, Livsmedelsgrupp, Närproducerat">
            <a:extLst>
              <a:ext uri="{FF2B5EF4-FFF2-40B4-BE49-F238E27FC236}">
                <a16:creationId xmlns:a16="http://schemas.microsoft.com/office/drawing/2014/main" id="{0E329F26-F636-C08E-A5C0-9B90F8B1D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B4724B-F503-3E82-1B34-B7DBB1FBC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68" y="1430697"/>
            <a:ext cx="3973385" cy="1767840"/>
          </a:xfrm>
          <a:noFill/>
        </p:spPr>
        <p:txBody>
          <a:bodyPr>
            <a:normAutofit/>
          </a:bodyPr>
          <a:lstStyle/>
          <a:p>
            <a:pPr algn="l"/>
            <a:r>
              <a:rPr lang="sv-SE" sz="5200" dirty="0"/>
              <a:t>Äta, träna och prestera.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B4758B6-0284-09C8-4670-00DD8BE57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667" y="3542949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sv-SE" dirty="0"/>
              <a:t>Hållbart förhållande till mat, kropp och prestation.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7D99014-82C5-9638-F9FA-3CBB9DC706F9}"/>
              </a:ext>
            </a:extLst>
          </p:cNvPr>
          <p:cNvSpPr txBox="1"/>
          <p:nvPr/>
        </p:nvSpPr>
        <p:spPr>
          <a:xfrm>
            <a:off x="830694" y="4629224"/>
            <a:ext cx="249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Lie Larsson </a:t>
            </a:r>
          </a:p>
          <a:p>
            <a:r>
              <a:rPr lang="sv-SE" dirty="0">
                <a:solidFill>
                  <a:srgbClr val="FF0000"/>
                </a:solidFill>
              </a:rPr>
              <a:t>MSc, leg. Fysioterapeut</a:t>
            </a:r>
          </a:p>
        </p:txBody>
      </p:sp>
    </p:spTree>
    <p:extLst>
      <p:ext uri="{BB962C8B-B14F-4D97-AF65-F5344CB8AC3E}">
        <p14:creationId xmlns:p14="http://schemas.microsoft.com/office/powerpoint/2010/main" val="117321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utomhus, sport, lagsport&#10;&#10;Automatiskt genererad beskrivning">
            <a:extLst>
              <a:ext uri="{FF2B5EF4-FFF2-40B4-BE49-F238E27FC236}">
                <a16:creationId xmlns:a16="http://schemas.microsoft.com/office/drawing/2014/main" id="{8D222D16-EE05-A981-7F05-D095A561C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150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61" name="Rectangle 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914DE2-48D2-0BC9-49C2-8C9C3ECA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3100"/>
              <a:t>Prestationsutveckling, hälsa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45F618-0AD4-7E0C-DDA5-879EEB96E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941832"/>
            <a:ext cx="3822189" cy="3742762"/>
          </a:xfrm>
        </p:spPr>
        <p:txBody>
          <a:bodyPr>
            <a:noAutofit/>
          </a:bodyPr>
          <a:lstStyle/>
          <a:p>
            <a:r>
              <a:rPr lang="sv-SE" sz="1800" dirty="0"/>
              <a:t>För att utveckla våran prestation måste vi värna våran hälsa, det gör vi inte genom enskilda träningspass, en specifik muskel eller ett enskilt näringsämne. </a:t>
            </a:r>
          </a:p>
          <a:p>
            <a:r>
              <a:rPr lang="sv-SE" sz="1800" dirty="0"/>
              <a:t>Prestationsutveckling och hälsa tar vi hand om genom att hitta en balans som vi kan hålla över månader och år. </a:t>
            </a:r>
          </a:p>
          <a:p>
            <a:r>
              <a:rPr lang="sv-SE" sz="1800" dirty="0"/>
              <a:t>Då kan varken vi tränare, föräldrar eller lagkamrater stressa den processen. </a:t>
            </a:r>
          </a:p>
          <a:p>
            <a:r>
              <a:rPr lang="sv-SE" sz="1800" dirty="0"/>
              <a:t>Det handlar om att skapa kortsiktig glädje, njutning som ligger i linje med våra långsiktiga mål.</a:t>
            </a:r>
          </a:p>
        </p:txBody>
      </p:sp>
    </p:spTree>
    <p:extLst>
      <p:ext uri="{BB962C8B-B14F-4D97-AF65-F5344CB8AC3E}">
        <p14:creationId xmlns:p14="http://schemas.microsoft.com/office/powerpoint/2010/main" val="429198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4568F-19BC-8399-6AE8-D4A1B1760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95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EEA9043-B883-47AB-234C-2416181C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Hur skapar vi en trygg grupp med integritet?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69FBDA2-0A33-6A17-BDF0-AF3B0CE15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516086"/>
              </p:ext>
            </p:extLst>
          </p:nvPr>
        </p:nvGraphicFramePr>
        <p:xfrm>
          <a:off x="838200" y="3526300"/>
          <a:ext cx="10165218" cy="25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00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93F2EE7-A0EB-CE51-C412-AA756001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sv-SE" sz="4800"/>
              <a:t>Frågor? </a:t>
            </a:r>
          </a:p>
        </p:txBody>
      </p:sp>
      <p:pic>
        <p:nvPicPr>
          <p:cNvPr id="5" name="Picture 4" descr="Olika färg frågetecken">
            <a:extLst>
              <a:ext uri="{FF2B5EF4-FFF2-40B4-BE49-F238E27FC236}">
                <a16:creationId xmlns:a16="http://schemas.microsoft.com/office/drawing/2014/main" id="{FA846EE8-6544-A950-3FEB-7481EB62D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0" b="2436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0EE4A0-3B57-17AE-3826-BCD86F4B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endParaRPr lang="sv-SE" sz="1000" dirty="0"/>
          </a:p>
          <a:p>
            <a:pPr marL="0" indent="0">
              <a:buNone/>
            </a:pPr>
            <a:r>
              <a:rPr lang="sv-SE" sz="2400" dirty="0"/>
              <a:t>Min fråga är vad ni tar med er idag? </a:t>
            </a:r>
          </a:p>
        </p:txBody>
      </p:sp>
    </p:spTree>
    <p:extLst>
      <p:ext uri="{BB962C8B-B14F-4D97-AF65-F5344CB8AC3E}">
        <p14:creationId xmlns:p14="http://schemas.microsoft.com/office/powerpoint/2010/main" val="398172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grönsaker, Naturlig mat, Livsmedelsgrupp, Närproducerat&#10;&#10;Automatiskt genererad beskrivning">
            <a:extLst>
              <a:ext uri="{FF2B5EF4-FFF2-40B4-BE49-F238E27FC236}">
                <a16:creationId xmlns:a16="http://schemas.microsoft.com/office/drawing/2014/main" id="{9563839D-DDEB-12FA-C2AC-B90883D00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78D46E-9921-1B85-D366-A2B09609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Mål med dagens kortföreläsning: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102035-2C74-1658-B5E2-9BE5AD2A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1900"/>
              <a:t>Ingen revolutionerande kostomläggning men kanske revolutionerande syn på kroppen</a:t>
            </a:r>
          </a:p>
          <a:p>
            <a:r>
              <a:rPr lang="sv-SE" sz="1900"/>
              <a:t>Handfasta tips om hur en balanserad kost kan se ut och riktade mot tonårstjejer. </a:t>
            </a:r>
          </a:p>
          <a:p>
            <a:r>
              <a:rPr lang="sv-SE" sz="1900"/>
              <a:t>Vi pratar inte om hur kroppen ser ut, vi pratar om hur den känns och vad den gör.</a:t>
            </a:r>
          </a:p>
          <a:p>
            <a:r>
              <a:rPr lang="sv-SE" sz="1900"/>
              <a:t>Prestationsutveckling handlar om balans och långsiktighet.</a:t>
            </a:r>
          </a:p>
          <a:p>
            <a:endParaRPr lang="sv-SE" sz="1900"/>
          </a:p>
        </p:txBody>
      </p:sp>
    </p:spTree>
    <p:extLst>
      <p:ext uri="{BB962C8B-B14F-4D97-AF65-F5344CB8AC3E}">
        <p14:creationId xmlns:p14="http://schemas.microsoft.com/office/powerpoint/2010/main" val="321310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96CB21-EFD3-B294-3AAA-C22C7812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4600"/>
              <a:t>Den unika kroppen, den unika individen.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039C30-58A7-ECFD-780A-CE38EA422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sv-SE" sz="1900"/>
              <a:t>Alla kroppar är olika.</a:t>
            </a:r>
          </a:p>
          <a:p>
            <a:r>
              <a:rPr lang="sv-SE" sz="1900"/>
              <a:t>Biomekanik</a:t>
            </a:r>
          </a:p>
          <a:p>
            <a:r>
              <a:rPr lang="sv-SE" sz="1900"/>
              <a:t>Fysiologi</a:t>
            </a:r>
          </a:p>
          <a:p>
            <a:r>
              <a:rPr lang="sv-SE" sz="1900"/>
              <a:t>Endokrinologi</a:t>
            </a:r>
          </a:p>
          <a:p>
            <a:r>
              <a:rPr lang="sv-SE" sz="1900"/>
              <a:t>Medicinska förutsättningar</a:t>
            </a:r>
          </a:p>
          <a:p>
            <a:endParaRPr lang="sv-SE" sz="1900"/>
          </a:p>
          <a:p>
            <a:r>
              <a:rPr lang="sv-SE" sz="1900"/>
              <a:t>I ett lag samarbetar vi utifrån varje individs unika förutsättningar och vi har ingen norm som alla måste passa in i. Alla måste få känns sig rätt.</a:t>
            </a:r>
          </a:p>
        </p:txBody>
      </p:sp>
      <p:pic>
        <p:nvPicPr>
          <p:cNvPr id="5" name="Bildobjekt 4" descr="En bild som visar badkläder, mage, Lår, kvinna&#10;&#10;Automatiskt genererad beskrivning">
            <a:extLst>
              <a:ext uri="{FF2B5EF4-FFF2-40B4-BE49-F238E27FC236}">
                <a16:creationId xmlns:a16="http://schemas.microsoft.com/office/drawing/2014/main" id="{0B50C7E3-825B-BBE6-7FF5-FF3C1D83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163528"/>
            <a:ext cx="5458968" cy="45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7AFDC5B-F3DC-F429-EA69-D35E4ABC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4200"/>
              <a:t>Vad kan vi påverka med en balanserad kost?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1624FA-3F75-3D67-C431-5498E1D6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000"/>
              <a:t>Det fysiska svaret på träning.</a:t>
            </a:r>
          </a:p>
          <a:p>
            <a:r>
              <a:rPr lang="sv-SE" sz="2000"/>
              <a:t>Förutsättningar att prestera genom att ha tillräckligt med energi.</a:t>
            </a:r>
          </a:p>
          <a:p>
            <a:r>
              <a:rPr lang="sv-SE" sz="2000"/>
              <a:t>Tillräckligt med olika näringsämnen och energi för att få stark benstomme och kunna nybilda röda blodkroppar. </a:t>
            </a:r>
          </a:p>
          <a:p>
            <a:r>
              <a:rPr lang="sv-SE" sz="2000"/>
              <a:t>Att minska hyperfokus på sin mat. </a:t>
            </a:r>
          </a:p>
        </p:txBody>
      </p:sp>
      <p:pic>
        <p:nvPicPr>
          <p:cNvPr id="5" name="Bildobjekt 4" descr="En bild som visar mat, måltid, grönsak, Livsmedelsgrupp&#10;&#10;Automatiskt genererad beskrivning">
            <a:extLst>
              <a:ext uri="{FF2B5EF4-FFF2-40B4-BE49-F238E27FC236}">
                <a16:creationId xmlns:a16="http://schemas.microsoft.com/office/drawing/2014/main" id="{8E080B91-5CEA-E80A-8127-46A0DF836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17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text, logotyp, Teckensnitt, Varumärke">
            <a:extLst>
              <a:ext uri="{FF2B5EF4-FFF2-40B4-BE49-F238E27FC236}">
                <a16:creationId xmlns:a16="http://schemas.microsoft.com/office/drawing/2014/main" id="{2B992ACF-4F36-A003-E44C-DD9DD2670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595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EB331D-7377-EC1E-4463-AC192A4C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Handfasta tips för tränande ungdom.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FDEC89-DA79-C6CA-6070-D4CB6976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/>
              <a:t>Aldrig dramatiska ändringar i kosten.</a:t>
            </a:r>
          </a:p>
          <a:p>
            <a:r>
              <a:rPr lang="sv-SE" sz="2000"/>
              <a:t>Frukost, lunch, middag, mellanmål.</a:t>
            </a:r>
          </a:p>
          <a:p>
            <a:r>
              <a:rPr lang="sv-SE" sz="2000"/>
              <a:t>Tallriksmodellen.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 i="1"/>
              <a:t>Källa: livsmedelverket.se</a:t>
            </a:r>
            <a:r>
              <a:rPr lang="sv-SE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77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En bild som visar frukt, mat, Livsmedelsgrupp, clipart&#10;&#10;Automatiskt genererad beskrivning">
            <a:extLst>
              <a:ext uri="{FF2B5EF4-FFF2-40B4-BE49-F238E27FC236}">
                <a16:creationId xmlns:a16="http://schemas.microsoft.com/office/drawing/2014/main" id="{9AB8F7B9-0B35-03F9-5B48-16D4E46BE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r="836" b="-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4438DA-1190-7C65-3E4F-4A42217E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Frukost, lunch, middag och mellis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192AD-8030-2C04-0F33-9F6BB730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0"/>
            <a:ext cx="4316604" cy="3966599"/>
          </a:xfrm>
        </p:spPr>
        <p:txBody>
          <a:bodyPr>
            <a:normAutofit/>
          </a:bodyPr>
          <a:lstStyle/>
          <a:p>
            <a:r>
              <a:rPr lang="sv-SE" sz="1600" dirty="0"/>
              <a:t>Kolhydrater är bröd, pasta, ris, potatis, bulgur, nudlar.</a:t>
            </a:r>
          </a:p>
          <a:p>
            <a:r>
              <a:rPr lang="sv-SE" sz="1600" dirty="0"/>
              <a:t>Proteinkällor är kött, fisk, fågel, ost, ägg, tofu, </a:t>
            </a:r>
            <a:r>
              <a:rPr lang="sv-SE" sz="1600" dirty="0" err="1"/>
              <a:t>temphe</a:t>
            </a:r>
            <a:r>
              <a:rPr lang="sv-SE" sz="1600" dirty="0"/>
              <a:t>, bönor.</a:t>
            </a:r>
          </a:p>
          <a:p>
            <a:r>
              <a:rPr lang="sv-SE" sz="1600" dirty="0"/>
              <a:t>Grönsaker är sallader och frukt.</a:t>
            </a:r>
          </a:p>
          <a:p>
            <a:endParaRPr lang="sv-SE" sz="1600" dirty="0"/>
          </a:p>
          <a:p>
            <a:r>
              <a:rPr lang="sv-SE" sz="1600" dirty="0" err="1"/>
              <a:t>Mellis</a:t>
            </a:r>
            <a:r>
              <a:rPr lang="sv-SE" sz="1600" dirty="0"/>
              <a:t> kan vara frukt och kokt ägg, fil och flingor/müsli, gröt med mjölk, kvarg i </a:t>
            </a:r>
            <a:r>
              <a:rPr lang="sv-SE" sz="1600" dirty="0" err="1"/>
              <a:t>smoothie</a:t>
            </a:r>
            <a:r>
              <a:rPr lang="sv-SE" sz="1600" dirty="0"/>
              <a:t>, macka och ett glas mjölk.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Det är ok att äta några favoriter om det uppfyller tallriksmodellen och behovet av näringsämnen. 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46603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4B9E49-3543-4885-3775-1B8E17AF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4200"/>
              <a:t>Järn, blodbrist och menstruation.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5065AB-103D-D2E3-CDA9-E6FC9B80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1700" dirty="0"/>
              <a:t>Symtom kan vara blekhet och trötthet.</a:t>
            </a:r>
          </a:p>
          <a:p>
            <a:endParaRPr lang="sv-SE" sz="1700" dirty="0"/>
          </a:p>
          <a:p>
            <a:r>
              <a:rPr lang="sv-SE" sz="1700" dirty="0"/>
              <a:t>Vanligaste orsaken är riklig menstruation.</a:t>
            </a:r>
          </a:p>
          <a:p>
            <a:endParaRPr lang="sv-SE" sz="1700" dirty="0"/>
          </a:p>
          <a:p>
            <a:r>
              <a:rPr lang="sv-SE" sz="1700" b="0" i="0" dirty="0">
                <a:effectLst/>
                <a:latin typeface="Aptos" panose="020B0004020202020204" pitchFamily="34" charset="0"/>
              </a:rPr>
              <a:t>Det finns mycket järn i kött, fisk, ägg och inälvsmat, blodpudding. Det finns även järn i exempelvis fullkornsprodukter, potatis, spenat, bönor, nötter, frön och linser men behöver animaliskt protein för att kunna ta upp det i tarmen.</a:t>
            </a:r>
            <a:endParaRPr lang="sv-SE" sz="1700" dirty="0">
              <a:latin typeface="Aptos" panose="020B0004020202020204" pitchFamily="34" charset="0"/>
            </a:endParaRPr>
          </a:p>
        </p:txBody>
      </p:sp>
      <p:pic>
        <p:nvPicPr>
          <p:cNvPr id="5" name="Bildobjekt 4" descr="En bild som visar grönsaker, mat, Naturlig mat, Livsmedelsgrupp&#10;&#10;Automatiskt genererad beskrivning">
            <a:extLst>
              <a:ext uri="{FF2B5EF4-FFF2-40B4-BE49-F238E27FC236}">
                <a16:creationId xmlns:a16="http://schemas.microsoft.com/office/drawing/2014/main" id="{15A0A9C2-223E-7AC7-B124-5217BC318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17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57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EEEEE8-9050-A944-9F19-8653BFF9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dirty="0"/>
              <a:t>Relativ energibrist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DF0685-E89F-9230-D24E-B27DB1BEA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81585"/>
            <a:ext cx="5382233" cy="3751046"/>
          </a:xfrm>
        </p:spPr>
        <p:txBody>
          <a:bodyPr>
            <a:normAutofit/>
          </a:bodyPr>
          <a:lstStyle/>
          <a:p>
            <a:r>
              <a:rPr lang="sv-SE" sz="1800" dirty="0"/>
              <a:t>Relativ energibrist innebär att du inte får i dig tillräckligt med energi för att återställa den ursprungliga energibalansen.</a:t>
            </a:r>
          </a:p>
          <a:p>
            <a:endParaRPr lang="sv-SE" sz="1800" dirty="0"/>
          </a:p>
          <a:p>
            <a:r>
              <a:rPr lang="sv-SE" sz="1800" dirty="0"/>
              <a:t>De absolut flesta är normalviktiga.</a:t>
            </a:r>
          </a:p>
          <a:p>
            <a:endParaRPr lang="sv-SE" sz="1800" dirty="0"/>
          </a:p>
          <a:p>
            <a:r>
              <a:rPr lang="sv-SE" sz="1800" dirty="0"/>
              <a:t>Energitillgängligheten är för låg i relation till sin träning.</a:t>
            </a:r>
          </a:p>
          <a:p>
            <a:endParaRPr lang="sv-SE" sz="1800" dirty="0"/>
          </a:p>
          <a:p>
            <a:r>
              <a:rPr lang="sv-SE" sz="1800" dirty="0"/>
              <a:t>Det ger skador på kroppens system och strukturer.</a:t>
            </a:r>
          </a:p>
        </p:txBody>
      </p:sp>
      <p:pic>
        <p:nvPicPr>
          <p:cNvPr id="5" name="Picture 4" descr="Diagram i dokument med penna">
            <a:extLst>
              <a:ext uri="{FF2B5EF4-FFF2-40B4-BE49-F238E27FC236}">
                <a16:creationId xmlns:a16="http://schemas.microsoft.com/office/drawing/2014/main" id="{962F0F30-F5B3-3BA7-89EA-403E2432E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5" r="9662" b="-1"/>
          <a:stretch/>
        </p:blipFill>
        <p:spPr>
          <a:xfrm>
            <a:off x="6169688" y="10"/>
            <a:ext cx="602078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780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BF9030-3C1F-56E6-93EF-679F4699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Relativ energibrist och ätstörningar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7E65C1FF-EC61-8AB7-A0CA-664126EC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sv-SE" sz="2200"/>
              <a:t>Symtomen på relativ energibrist är – nedsatt ork – nedsatt prestationsförmåga – nedsatt utvecklingskurva – trötthet frusenhet – problem från mat och tarmkanalen</a:t>
            </a:r>
          </a:p>
          <a:p>
            <a:endParaRPr lang="sv-SE" sz="2200"/>
          </a:p>
          <a:p>
            <a:r>
              <a:rPr lang="sv-SE" sz="2200"/>
              <a:t>Allt detta kan vara helt omedvetet och då är det rätt odramatiskt att bara äta lite mer.</a:t>
            </a:r>
          </a:p>
          <a:p>
            <a:endParaRPr lang="sv-SE" sz="2200"/>
          </a:p>
          <a:p>
            <a:r>
              <a:rPr lang="sv-SE" sz="2200"/>
              <a:t>Ätstörningar ger samma symtom, har inget med vikten att göra men innebär samtidigt höga ångestnivåer kring kropp och vikt.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3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609</Words>
  <Application>Microsoft Office PowerPoint</Application>
  <PresentationFormat>Bredbild</PresentationFormat>
  <Paragraphs>74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Äta, träna och prestera.</vt:lpstr>
      <vt:lpstr>Mål med dagens kortföreläsning:</vt:lpstr>
      <vt:lpstr>Den unika kroppen, den unika individen.</vt:lpstr>
      <vt:lpstr>Vad kan vi påverka med en balanserad kost?</vt:lpstr>
      <vt:lpstr>Handfasta tips för tränande ungdom.</vt:lpstr>
      <vt:lpstr>Frukost, lunch, middag och mellis</vt:lpstr>
      <vt:lpstr>Järn, blodbrist och menstruation.</vt:lpstr>
      <vt:lpstr>Relativ energibrist</vt:lpstr>
      <vt:lpstr>Relativ energibrist och ätstörningar</vt:lpstr>
      <vt:lpstr>Prestationsutveckling, hälsa</vt:lpstr>
      <vt:lpstr>Hur skapar vi en trygg grupp med integritet?</vt:lpstr>
      <vt:lpstr>Frågor?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Äta, träna och prestera.</dc:title>
  <dc:creator>Hanif Hoseini</dc:creator>
  <cp:lastModifiedBy>Hanif Hosseini</cp:lastModifiedBy>
  <cp:revision>1</cp:revision>
  <dcterms:created xsi:type="dcterms:W3CDTF">2024-01-21T11:48:11Z</dcterms:created>
  <dcterms:modified xsi:type="dcterms:W3CDTF">2024-01-25T08:45:19Z</dcterms:modified>
</cp:coreProperties>
</file>