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6"/>
  </p:notesMasterIdLst>
  <p:sldIdLst>
    <p:sldId id="274" r:id="rId2"/>
    <p:sldId id="258" r:id="rId3"/>
    <p:sldId id="259" r:id="rId4"/>
    <p:sldId id="266" r:id="rId5"/>
    <p:sldId id="261" r:id="rId6"/>
    <p:sldId id="271" r:id="rId7"/>
    <p:sldId id="262" r:id="rId8"/>
    <p:sldId id="267" r:id="rId9"/>
    <p:sldId id="270" r:id="rId10"/>
    <p:sldId id="273" r:id="rId11"/>
    <p:sldId id="263" r:id="rId12"/>
    <p:sldId id="264" r:id="rId13"/>
    <p:sldId id="265" r:id="rId14"/>
    <p:sldId id="26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73224" autoAdjust="0"/>
  </p:normalViewPr>
  <p:slideViewPr>
    <p:cSldViewPr snapToGrid="0">
      <p:cViewPr varScale="1">
        <p:scale>
          <a:sx n="81" d="100"/>
          <a:sy n="81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92A0-BF26-49C0-984C-459203BA1F29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C109C-01DC-439C-8511-A5174A330B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56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har tränarna för bakgrund, någon formell utbildning?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9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har tränarna för bakgrund, någon formell utbildning?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63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26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5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87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Upprätta budget för laget (mall finns)</a:t>
            </a:r>
          </a:p>
          <a:p>
            <a:pPr marL="0" indent="0">
              <a:buNone/>
            </a:pP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Ha kontakt med ekonomigruppen i sektionen</a:t>
            </a:r>
            <a:b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Organisera försäljningar vid sammandrag </a:t>
            </a:r>
          </a:p>
          <a:p>
            <a:pPr marL="0" indent="0">
              <a:buNone/>
            </a:pP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Betala domare </a:t>
            </a:r>
            <a:b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Följa upp att medlems- och aktivitetsavgift betalas in </a:t>
            </a:r>
          </a:p>
          <a:p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Organisera försäljning, aktiviteter och sponsring för att tjäna pengar till laget</a:t>
            </a:r>
          </a:p>
          <a:p>
            <a:endParaRPr lang="sv-SE" dirty="0"/>
          </a:p>
          <a:p>
            <a:r>
              <a:rPr lang="sv-SE" dirty="0"/>
              <a:t>Candy </a:t>
            </a:r>
            <a:r>
              <a:rPr lang="sv-SE" dirty="0" err="1"/>
              <a:t>world</a:t>
            </a:r>
            <a:r>
              <a:rPr lang="sv-SE" dirty="0"/>
              <a:t> – 5000 kr (möjligt)</a:t>
            </a:r>
          </a:p>
          <a:p>
            <a:r>
              <a:rPr lang="sv-SE" dirty="0"/>
              <a:t>Arctic Group - 5000 kr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05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EBEFC-9C10-F489-DBF8-BAEB8C14F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1614FF-75BB-6332-8FDF-47600159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B04831-1C3D-A7FF-04E2-EA6A15FD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C0F867-DD3C-C5EA-AC0C-2F8F1B37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51B16C-D730-7804-2FF7-DAA25E76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6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4822E0-45B5-68AF-B1BC-7A11AB95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57B3960-B333-9F11-F320-311CC4E92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6417AB-E22E-E3D3-91F7-FA516D05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3FC313-4DE7-27D4-7364-776D9B70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FDAE8-6C25-67E4-53C9-1B25F5C3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97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825FF8-EF8D-1138-AF14-23A31C7A1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5791737-F42A-5D9D-46EA-7793C163A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5733D2-5E30-1071-BE68-E7C3BEE0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A82771-1DEC-3B8D-BF3C-6FD6DE81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A4325F-89DB-25BC-66EA-5C5C16B9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24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350E0-7342-EE29-BA58-8DE03FB6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EFDD06-5593-98AB-47D8-D261F71A8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2E9FF5-0F6B-77AE-0827-FE58B5E4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D2A239-C973-4849-84C4-E758C94E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D66991-62E0-3BB7-35E7-E347A23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477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6B379-BDB9-2E5D-3659-0B15788B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4B1D0E-25D2-8D8B-D196-55A7E17F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DD1E74-9563-AE18-4052-658F5D37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15F88E-88DB-2CDD-A5CF-FB881919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C5CD06-45C5-2AFA-2904-AF3962F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872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DC6BF7-BC68-FBF9-A047-7AC217BB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E15D9C-7C22-01EE-26D0-FCC67F96D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F174EB-B9E7-E78B-AA54-47F3BC7D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64D056-1E7B-7ABA-C652-7BA6CE63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D9360A-296E-1862-1295-B68D6838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FF6BE9-6B82-0B55-5844-FA92AFAE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55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6FBE68-4D73-C580-5088-1E4F7366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A0BA0F-E768-F069-10A4-F6272466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9AC2EB-23FA-AFFC-941D-C5EDE2B3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29DD80-5526-9B6B-A409-74BC3DA28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CA4FA8A-B9F7-3BF0-1B41-529DEF47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B3EC9B-B05C-3704-3D22-7ECDBDAE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38A6A8D-6A9D-3021-2F95-CE94AE07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46AFF10-5A72-7D23-C333-F78A2D5C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6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DD36B-71FB-9F69-A749-D4562147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59A449-9A4A-8B2F-119E-184A470B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4ECAC3-61D2-B99B-F9CD-3821C1A4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4CED1F-2A30-C030-5519-3E1382ED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515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2C45EA7-C3F4-3135-569D-E912C893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9B3AAD-14F0-DCDD-1C73-268A1F99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5772528-F0D6-03E5-CF43-8B8B0769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52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D7BCD-40D2-670F-22BE-8A9E113E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206CFE-B99E-AA44-4B10-4DD64EF1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14A69E-1820-3E12-F905-71D538D6E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AEAE11-CB16-EDA5-C466-79925B93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F6F203-CF4D-BB55-B202-E935D7E8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2F34FB-3B0C-5B7F-2FB3-B63EB726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365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BB7C54-FA6B-2D1F-CD7B-CB802326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2393D58-F974-6A08-5BD1-F865E4A51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21E89F-8681-A43A-AB36-A6BBC70F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66D93C-C787-F24A-A454-135A64DF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51F34B-7939-3343-CD59-B98FF91F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4D7E6E-51E5-3E79-1F24-9A180EAE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022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A98266-1C39-4FE1-9C10-F5E537D6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26DE79-C956-DCC6-9952-8CAA08D45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C2FA43-1EB2-0E89-234C-3F68D5EDE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9/12/2024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9DF664-1E01-6C83-B2D2-ACFF97B52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BF685B-72B6-9838-883D-120F0C256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nliset@baik.n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792C3A-1081-B740-1BBB-0E780EA9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5" y="1161435"/>
            <a:ext cx="7517635" cy="1800526"/>
          </a:xfrm>
        </p:spPr>
        <p:txBody>
          <a:bodyPr>
            <a:noAutofit/>
          </a:bodyPr>
          <a:lstStyle/>
          <a:p>
            <a:r>
              <a:rPr lang="sv-SE" sz="8000" dirty="0"/>
              <a:t>Föräldramöte</a:t>
            </a:r>
          </a:p>
        </p:txBody>
      </p:sp>
      <p:pic>
        <p:nvPicPr>
          <p:cNvPr id="6" name="Bildobjekt 5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8A57B51F-A682-C732-F573-A33E964A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00" y="4441403"/>
            <a:ext cx="1982313" cy="198231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F902813-DE72-03CE-9251-9BED1F1E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779" y="4441402"/>
            <a:ext cx="1759304" cy="1982314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F47848CF-1141-FEB5-864F-7A3216155482}"/>
              </a:ext>
            </a:extLst>
          </p:cNvPr>
          <p:cNvSpPr txBox="1">
            <a:spLocks/>
          </p:cNvSpPr>
          <p:nvPr/>
        </p:nvSpPr>
        <p:spPr>
          <a:xfrm>
            <a:off x="800082" y="3089683"/>
            <a:ext cx="5294394" cy="4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tx1"/>
                </a:solidFill>
              </a:rPr>
              <a:t>Säsong: 2024-2025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C12AB32-E8F0-9827-98C3-39BC0A40F2F2}"/>
              </a:ext>
            </a:extLst>
          </p:cNvPr>
          <p:cNvSpPr txBox="1">
            <a:spLocks/>
          </p:cNvSpPr>
          <p:nvPr/>
        </p:nvSpPr>
        <p:spPr>
          <a:xfrm>
            <a:off x="408265" y="2473011"/>
            <a:ext cx="4404277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BAIK/ALVIK P 11/12</a:t>
            </a:r>
          </a:p>
        </p:txBody>
      </p:sp>
    </p:spTree>
    <p:extLst>
      <p:ext uri="{BB962C8B-B14F-4D97-AF65-F5344CB8AC3E}">
        <p14:creationId xmlns:p14="http://schemas.microsoft.com/office/powerpoint/2010/main" val="156353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26CE79-532E-0101-EA64-399FFE5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99" y="284881"/>
            <a:ext cx="8574285" cy="1800526"/>
          </a:xfrm>
        </p:spPr>
        <p:txBody>
          <a:bodyPr>
            <a:normAutofit/>
          </a:bodyPr>
          <a:lstStyle/>
          <a:p>
            <a:r>
              <a:rPr lang="sv-SE" dirty="0"/>
              <a:t>Säsongsplanering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00227C-0819-F531-E195-60B6036F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99" y="1888185"/>
            <a:ext cx="6275560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Tränarnas upplägg för seriespel</a:t>
            </a:r>
          </a:p>
          <a:p>
            <a:r>
              <a:rPr lang="sv-SE" sz="2000" dirty="0"/>
              <a:t>Närvaro</a:t>
            </a:r>
          </a:p>
          <a:p>
            <a:r>
              <a:rPr lang="sv-SE" sz="2000" dirty="0"/>
              <a:t>Uppträdande</a:t>
            </a:r>
          </a:p>
          <a:p>
            <a:r>
              <a:rPr lang="sv-SE" sz="2000" dirty="0"/>
              <a:t>Ha med bra mellanmål. Inte fika, godis eller energidryck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AED34D71-B742-B531-ABA9-E4792AFB1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59" y="284881"/>
            <a:ext cx="1561850" cy="156185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E7AA346-9AD2-12A9-E39A-EC62ABCDB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797" y="284881"/>
            <a:ext cx="1386142" cy="15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471D4C-D0E4-D8B5-7133-E8B9E690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18" y="365125"/>
            <a:ext cx="5257800" cy="1720524"/>
          </a:xfrm>
        </p:spPr>
        <p:txBody>
          <a:bodyPr>
            <a:normAutofit/>
          </a:bodyPr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72F98F-9AEB-493A-EB27-E470E986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0" y="1798779"/>
            <a:ext cx="6276188" cy="409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Spelarnas önskemål är att spela 2-3 cuper i under säsongen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Sportringen cup (anmälda)</a:t>
            </a:r>
          </a:p>
          <a:p>
            <a:r>
              <a:rPr lang="sv-SE" sz="2400" dirty="0"/>
              <a:t>Torneå cup</a:t>
            </a:r>
          </a:p>
          <a:p>
            <a:r>
              <a:rPr lang="sv-SE" sz="2400" dirty="0"/>
              <a:t>Skellefteå cup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Hur finansierar vi cupspel?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96999E-D112-7A0A-CE66-E1706F9F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136" y="4220999"/>
            <a:ext cx="1947672" cy="2194560"/>
          </a:xfrm>
          <a:prstGeom prst="rect">
            <a:avLst/>
          </a:prstGeom>
        </p:spPr>
      </p:pic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2361BE9A-DDEE-6BBF-52D1-FFC1374B6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42" y="4220999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89951-55CD-47F2-E411-D94E5DBF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88853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B7F80A-FD2B-C970-EA90-5E170689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1" y="1852044"/>
            <a:ext cx="6662158" cy="461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Avgifter</a:t>
            </a:r>
          </a:p>
          <a:p>
            <a:r>
              <a:rPr lang="sv-SE" sz="2000" dirty="0"/>
              <a:t>Medlemsavgift (till klubben) 350 kr/600 familj</a:t>
            </a:r>
          </a:p>
          <a:p>
            <a:r>
              <a:rPr lang="sv-SE" sz="2000" dirty="0"/>
              <a:t>Aktivitetsavgift (till laget) 1019 kr för 2024</a:t>
            </a:r>
          </a:p>
          <a:p>
            <a:r>
              <a:rPr lang="sv-SE" sz="2000" dirty="0"/>
              <a:t>Lagavgift (till sektionen) 500 kr för 2024</a:t>
            </a:r>
          </a:p>
          <a:p>
            <a:endParaRPr lang="sv-SE" sz="1700" dirty="0"/>
          </a:p>
          <a:p>
            <a:pPr marL="0" indent="0">
              <a:buNone/>
            </a:pPr>
            <a:r>
              <a:rPr lang="sv-SE" dirty="0"/>
              <a:t>Försäljning</a:t>
            </a:r>
          </a:p>
          <a:p>
            <a:pPr marL="0" indent="0">
              <a:buNone/>
            </a:pPr>
            <a:r>
              <a:rPr lang="sv-SE" dirty="0"/>
              <a:t>Sponsring</a:t>
            </a:r>
          </a:p>
          <a:p>
            <a:pPr marL="0" indent="0">
              <a:buNone/>
            </a:pPr>
            <a:r>
              <a:rPr lang="sv-SE" dirty="0"/>
              <a:t>Ekonomiansvarig</a:t>
            </a:r>
          </a:p>
          <a:p>
            <a:pPr marL="0" indent="0">
              <a:buNone/>
            </a:pPr>
            <a:br>
              <a:rPr lang="sv-SE" sz="1700" dirty="0"/>
            </a:br>
            <a:endParaRPr lang="sv-SE" sz="17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AE7872-5046-123F-8C81-3CFA321ED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967" y="678826"/>
            <a:ext cx="496321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8F0CF-E632-BA92-0B24-8AA560E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19" y="233808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7EC3F-8A4D-4A8D-1040-DD42CE2B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9" y="1828801"/>
            <a:ext cx="6225557" cy="447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Behov av stöd från föräldrar</a:t>
            </a:r>
          </a:p>
          <a:p>
            <a:r>
              <a:rPr lang="sv-SE" sz="2000" dirty="0"/>
              <a:t>Behov av hjälptränare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dirty="0"/>
              <a:t>Föräldragrupper</a:t>
            </a:r>
          </a:p>
          <a:p>
            <a:r>
              <a:rPr lang="sv-SE" sz="2000" dirty="0"/>
              <a:t>Sekretariat</a:t>
            </a:r>
          </a:p>
          <a:p>
            <a:r>
              <a:rPr lang="sv-SE" sz="2000" dirty="0"/>
              <a:t>Fikagrupp</a:t>
            </a:r>
          </a:p>
          <a:p>
            <a:r>
              <a:rPr lang="sv-SE" sz="2000" dirty="0"/>
              <a:t>Försäljningsgrupp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6500B886-6A18-D8DD-1568-3D5F163B3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52" y="338668"/>
            <a:ext cx="1760319" cy="176031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F41C0DC-B5BA-A0C4-C7F1-2B9D3F99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974" y="438897"/>
            <a:ext cx="1384375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8F0CF-E632-BA92-0B24-8AA560E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Övriga frågor?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 descr="En bild som visar symbol, Grafik, clipart, Teckensnitt&#10;&#10;Automatiskt genererad beskrivning">
            <a:extLst>
              <a:ext uri="{FF2B5EF4-FFF2-40B4-BE49-F238E27FC236}">
                <a16:creationId xmlns:a16="http://schemas.microsoft.com/office/drawing/2014/main" id="{6F41C0DC-B5BA-A0C4-C7F1-2B9D3F99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91" y="625683"/>
            <a:ext cx="2434590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6500B886-6A18-D8DD-1568-3D5F163B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89B710B-431B-D9F1-E076-B023350C89EC}"/>
              </a:ext>
            </a:extLst>
          </p:cNvPr>
          <p:cNvSpPr/>
          <p:nvPr/>
        </p:nvSpPr>
        <p:spPr>
          <a:xfrm>
            <a:off x="427223" y="573204"/>
            <a:ext cx="2581835" cy="268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37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34541-0362-3339-2DE4-85A9039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97" y="518776"/>
            <a:ext cx="5223249" cy="1157624"/>
          </a:xfrm>
        </p:spPr>
        <p:txBody>
          <a:bodyPr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AC563-8DA9-B92F-610E-7C19FDB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64" y="1652208"/>
            <a:ext cx="7610113" cy="4981673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Arial" panose="020B0604020202020204" pitchFamily="34" charset="0"/>
              </a:rPr>
              <a:t>Presentation av tränare och ledare</a:t>
            </a:r>
          </a:p>
          <a:p>
            <a:r>
              <a:rPr lang="sv-SE" sz="2400" dirty="0">
                <a:latin typeface="Arial" panose="020B0604020202020204" pitchFamily="34" charset="0"/>
              </a:rPr>
              <a:t>Presentation av er föräldrar </a:t>
            </a:r>
          </a:p>
          <a:p>
            <a:r>
              <a:rPr lang="sv-SE" sz="2400" dirty="0">
                <a:latin typeface="Arial" panose="020B0604020202020204" pitchFamily="34" charset="0"/>
              </a:rPr>
              <a:t>Presentation av laget och sammanställning enkät</a:t>
            </a:r>
          </a:p>
          <a:p>
            <a:r>
              <a:rPr lang="sv-SE" sz="2400" dirty="0">
                <a:latin typeface="Arial" panose="020B0604020202020204" pitchFamily="34" charset="0"/>
              </a:rPr>
              <a:t>Säsongsplanering</a:t>
            </a:r>
          </a:p>
          <a:p>
            <a:r>
              <a:rPr lang="sv-SE" sz="2400" dirty="0">
                <a:latin typeface="Arial" panose="020B0604020202020204" pitchFamily="34" charset="0"/>
              </a:rPr>
              <a:t>Träningar, serie, regler, utrustning m.m.</a:t>
            </a:r>
          </a:p>
          <a:p>
            <a:r>
              <a:rPr lang="sv-SE" sz="2400" dirty="0">
                <a:latin typeface="Arial" panose="020B0604020202020204" pitchFamily="34" charset="0"/>
              </a:rPr>
              <a:t>Ekonomi </a:t>
            </a:r>
          </a:p>
          <a:p>
            <a:r>
              <a:rPr lang="sv-SE" sz="2400" dirty="0">
                <a:latin typeface="Arial" panose="020B0604020202020204" pitchFamily="34" charset="0"/>
              </a:rPr>
              <a:t>Avgifter, sponsring, försäljning</a:t>
            </a:r>
          </a:p>
          <a:p>
            <a:r>
              <a:rPr lang="sv-SE" sz="2400" dirty="0">
                <a:latin typeface="Arial" panose="020B0604020202020204" pitchFamily="34" charset="0"/>
              </a:rPr>
              <a:t>Övriga frågor</a:t>
            </a: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ADE53C9A-50B9-9745-1FF5-2DB7D57C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70" y="199496"/>
            <a:ext cx="1886640" cy="188664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6A01270-990D-6E41-EEFC-A26B7185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275" y="251304"/>
            <a:ext cx="1775312" cy="20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34541-0362-3339-2DE4-85A9039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523082"/>
            <a:ext cx="5257800" cy="1218874"/>
          </a:xfrm>
        </p:spPr>
        <p:txBody>
          <a:bodyPr>
            <a:normAutofit/>
          </a:bodyPr>
          <a:lstStyle/>
          <a:p>
            <a:r>
              <a:rPr lang="sv-SE" dirty="0"/>
              <a:t>Tränare och ledare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AC563-8DA9-B92F-610E-7C19FDB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6" y="1593942"/>
            <a:ext cx="6100481" cy="4817289"/>
          </a:xfrm>
        </p:spPr>
        <p:txBody>
          <a:bodyPr>
            <a:normAutofit/>
          </a:bodyPr>
          <a:lstStyle/>
          <a:p>
            <a:r>
              <a:rPr lang="sv-SE" sz="2000" dirty="0"/>
              <a:t>Tränare: Anders Lundberg, mobil: 070-3563705</a:t>
            </a:r>
          </a:p>
          <a:p>
            <a:r>
              <a:rPr lang="sv-SE" sz="2000" dirty="0"/>
              <a:t>Tränare: Mikael Karlsson, mobil: 070-2037843</a:t>
            </a:r>
          </a:p>
          <a:p>
            <a:r>
              <a:rPr lang="sv-SE" sz="2000" dirty="0"/>
              <a:t>Lagledare: Kristina Karlsson, mobil: 070-2448158</a:t>
            </a:r>
          </a:p>
          <a:p>
            <a:r>
              <a:rPr lang="sv-SE" sz="2000" dirty="0"/>
              <a:t>Lagledare: Elin Ellingsson, mobil: 070-3316767</a:t>
            </a:r>
          </a:p>
          <a:p>
            <a:r>
              <a:rPr lang="sv-SE" sz="2000" dirty="0"/>
              <a:t>Kassör: Stina Pettersson, mobil 070-547 70 27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u="sng" dirty="0"/>
              <a:t>Övriga kontaktuppgifter</a:t>
            </a:r>
          </a:p>
          <a:p>
            <a:pPr marL="0" indent="0">
              <a:buNone/>
            </a:pPr>
            <a:r>
              <a:rPr lang="sv-SE" sz="2000" dirty="0"/>
              <a:t>Kansliet 0920-17850 eller </a:t>
            </a:r>
            <a:r>
              <a:rPr lang="sv-SE" sz="2000" dirty="0">
                <a:hlinkClick r:id="rId3"/>
              </a:rPr>
              <a:t>kanliset@baik.nu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Innebandysektionens ordförande Stina Pettersson, mobil 070-547 70 27, e-post stina.j.pettersson@gmail.com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5C7DEE-C061-FF13-6105-616F9669C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573" y="1359673"/>
            <a:ext cx="1947672" cy="2194560"/>
          </a:xfrm>
          <a:prstGeom prst="rect">
            <a:avLst/>
          </a:prstGeom>
        </p:spPr>
      </p:pic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DC0FF3A2-7952-A9C8-6A84-2F04B6975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30" y="4002587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34541-0362-3339-2DE4-85A9039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48" y="1763879"/>
            <a:ext cx="5019074" cy="2149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Presentation av föräldrar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AC563-8DA9-B92F-610E-7C19FDB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i="1" dirty="0"/>
              <a:t>Namn, barnets namn samt egna erfarenheter av innebandy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5C7DEE-C061-FF13-6105-616F9669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91" y="625683"/>
            <a:ext cx="2434590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DC0FF3A2-7952-A9C8-6A84-2F04B6975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8A56BAF-C2A5-4CDE-FF41-FF640EE126FE}"/>
              </a:ext>
            </a:extLst>
          </p:cNvPr>
          <p:cNvSpPr/>
          <p:nvPr/>
        </p:nvSpPr>
        <p:spPr>
          <a:xfrm>
            <a:off x="304800" y="484453"/>
            <a:ext cx="2312894" cy="71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13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FA284F-0485-7A76-06D5-E389143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5" y="681038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Presentation av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ACAE7B-A39E-4E50-4AD2-0B3A6E8D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09" y="2623381"/>
            <a:ext cx="5959866" cy="3553581"/>
          </a:xfrm>
        </p:spPr>
        <p:txBody>
          <a:bodyPr>
            <a:normAutofit/>
          </a:bodyPr>
          <a:lstStyle/>
          <a:p>
            <a:r>
              <a:rPr lang="sv-SE" sz="2000" dirty="0"/>
              <a:t>16 registrerade spelare</a:t>
            </a:r>
          </a:p>
          <a:p>
            <a:r>
              <a:rPr lang="sv-SE" sz="2000" dirty="0"/>
              <a:t>Några nya som provspelar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Nivåbaserad idrott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EBE452C6-7FA3-49A9-A7AE-5B137CB8E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59" y="342944"/>
            <a:ext cx="1934091" cy="19340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C9EF505-64BF-274E-BBB2-462E20194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028" y="282791"/>
            <a:ext cx="1823276" cy="20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AC93CBE-7B08-9A8C-693E-85A95FCB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Utvärdering innebandy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A1F155-6196-C3BD-C33F-725B90B5F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Redovisning av utskickad enkät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DD6B4D1-2F9B-AEA1-B833-62C8B5F0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91" y="625683"/>
            <a:ext cx="2434590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EDFB4E7C-0409-AF5B-636E-D5F331C08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376A690-6501-5325-45C6-7EFEDDE91BC3}"/>
              </a:ext>
            </a:extLst>
          </p:cNvPr>
          <p:cNvSpPr/>
          <p:nvPr/>
        </p:nvSpPr>
        <p:spPr>
          <a:xfrm>
            <a:off x="304800" y="484453"/>
            <a:ext cx="2312894" cy="71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45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4516F5-06CC-F03E-18C3-5C1264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89" y="141817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Säsong 2024/2025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CD3152-DA20-171D-6AD6-C2C2FE264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86" y="1613486"/>
            <a:ext cx="7226129" cy="4977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Seriespel</a:t>
            </a:r>
          </a:p>
          <a:p>
            <a:r>
              <a:rPr lang="sv-SE" sz="2000" dirty="0"/>
              <a:t>Spelar serie röd r8 samt öd 9</a:t>
            </a:r>
          </a:p>
          <a:p>
            <a:r>
              <a:rPr lang="sv-SE" sz="2000" dirty="0"/>
              <a:t>Seriestart 21 september</a:t>
            </a:r>
          </a:p>
          <a:p>
            <a:r>
              <a:rPr lang="sv-SE" sz="2000" dirty="0"/>
              <a:t>Ca 20 seriematcher under säsongen</a:t>
            </a:r>
          </a:p>
          <a:p>
            <a:endParaRPr lang="sv-SE" sz="1700" dirty="0"/>
          </a:p>
          <a:p>
            <a:pPr marL="0" indent="0">
              <a:buNone/>
            </a:pPr>
            <a:r>
              <a:rPr lang="sv-SE" dirty="0"/>
              <a:t>Regler</a:t>
            </a:r>
          </a:p>
          <a:p>
            <a:r>
              <a:rPr lang="sv-SE" sz="2000" dirty="0"/>
              <a:t>Matcherna spelas 6 mot 6 i 3x15 minuter</a:t>
            </a:r>
          </a:p>
          <a:p>
            <a:r>
              <a:rPr lang="sv-SE" sz="2000" dirty="0"/>
              <a:t>Domare kan döma utvisning, stora/lilla straff</a:t>
            </a:r>
          </a:p>
          <a:p>
            <a:r>
              <a:rPr lang="sv-SE" sz="2000" dirty="0"/>
              <a:t>Blandade åldrar förekommer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endParaRPr lang="sv-SE" sz="1700" dirty="0"/>
          </a:p>
          <a:p>
            <a:endParaRPr lang="sv-SE" sz="17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11149F12-7112-027D-271B-961212E8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69" y="643468"/>
            <a:ext cx="2545005" cy="254500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5E83F14-A740-AD81-1A31-01B4B5D7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052" y="3657600"/>
            <a:ext cx="2294640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84AAA3-55F0-2AD4-171E-E9A2FD35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0" y="141817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Säsongsplanering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F1492-2051-2F5E-493E-1D6F8DE7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31" y="1577788"/>
            <a:ext cx="6225557" cy="4939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Träningstider</a:t>
            </a:r>
          </a:p>
          <a:p>
            <a:r>
              <a:rPr lang="sv-SE" sz="2000" dirty="0"/>
              <a:t>Tisdag: 19:00-20:00</a:t>
            </a:r>
          </a:p>
          <a:p>
            <a:r>
              <a:rPr lang="sv-SE" sz="2000" dirty="0"/>
              <a:t>Torsdag: 20:00-21:00</a:t>
            </a:r>
          </a:p>
          <a:p>
            <a:r>
              <a:rPr lang="sv-SE" sz="2000" dirty="0"/>
              <a:t>Söndag: 12:00-13:30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r>
              <a:rPr lang="sv-SE" dirty="0"/>
              <a:t>Tränarnas upplägg för träning</a:t>
            </a:r>
          </a:p>
          <a:p>
            <a:r>
              <a:rPr lang="sv-SE" sz="2000" dirty="0"/>
              <a:t>Förberedelser innan träning</a:t>
            </a:r>
          </a:p>
          <a:p>
            <a:r>
              <a:rPr lang="sv-SE" sz="2000" dirty="0"/>
              <a:t>Närvaro</a:t>
            </a:r>
          </a:p>
          <a:p>
            <a:r>
              <a:rPr lang="sv-SE" sz="2000" dirty="0"/>
              <a:t>Uppträdande</a:t>
            </a:r>
          </a:p>
          <a:p>
            <a:r>
              <a:rPr lang="sv-SE" sz="2000" dirty="0"/>
              <a:t>Kombinationslag BAIK/ALVIK 08-10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059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26CE79-532E-0101-EA64-399FFE5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26" y="359689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Säsongsplanering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00227C-0819-F531-E195-60B6036F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26" y="1951274"/>
            <a:ext cx="5494635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Utrustning</a:t>
            </a:r>
          </a:p>
          <a:p>
            <a:pPr marL="0" indent="0">
              <a:buNone/>
            </a:pPr>
            <a:r>
              <a:rPr lang="sv-SE" dirty="0"/>
              <a:t>Matchställ</a:t>
            </a: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AED34D71-B742-B531-ABA9-E4792AFB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64" y="162652"/>
            <a:ext cx="1979913" cy="197991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E7AA346-9AD2-12A9-E39A-EC62ABCD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656" y="292011"/>
            <a:ext cx="1527560" cy="17211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EEB8C80-1F58-0BA7-3FB4-8ED9BE016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84"/>
          <a:stretch/>
        </p:blipFill>
        <p:spPr>
          <a:xfrm>
            <a:off x="7298050" y="5215081"/>
            <a:ext cx="2037495" cy="9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En bild som visar gymnastiksko, sko, Gåsko, fotbeklädnader&#10;&#10;Automatiskt genererad beskrivning">
            <a:extLst>
              <a:ext uri="{FF2B5EF4-FFF2-40B4-BE49-F238E27FC236}">
                <a16:creationId xmlns:a16="http://schemas.microsoft.com/office/drawing/2014/main" id="{3AA7C8EB-758A-6F2B-93BB-8AD92DBAD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95" y="3200484"/>
            <a:ext cx="1300345" cy="17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391</Words>
  <Application>Microsoft Office PowerPoint</Application>
  <PresentationFormat>Bredbild</PresentationFormat>
  <Paragraphs>108</Paragraphs>
  <Slides>14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Office-tema</vt:lpstr>
      <vt:lpstr>Föräldramöte</vt:lpstr>
      <vt:lpstr>Agenda</vt:lpstr>
      <vt:lpstr>Tränare och ledare</vt:lpstr>
      <vt:lpstr>Presentation av föräldrar</vt:lpstr>
      <vt:lpstr>Presentation av laget</vt:lpstr>
      <vt:lpstr>Utvärdering innebandy</vt:lpstr>
      <vt:lpstr>Säsong 2024/2025</vt:lpstr>
      <vt:lpstr>Säsongsplanering</vt:lpstr>
      <vt:lpstr>Säsongsplanering</vt:lpstr>
      <vt:lpstr>Säsongsplanering</vt:lpstr>
      <vt:lpstr>Cuper</vt:lpstr>
      <vt:lpstr>Ekonomi</vt:lpstr>
      <vt:lpstr>Övrigt</vt:lpstr>
      <vt:lpstr>Övriga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Lundström</dc:creator>
  <cp:lastModifiedBy>Andreas Lundström</cp:lastModifiedBy>
  <cp:revision>6</cp:revision>
  <dcterms:created xsi:type="dcterms:W3CDTF">2024-09-07T09:16:29Z</dcterms:created>
  <dcterms:modified xsi:type="dcterms:W3CDTF">2024-09-12T15:25:16Z</dcterms:modified>
</cp:coreProperties>
</file>