
<file path=[Content_Types].xml><?xml version="1.0" encoding="utf-8"?>
<Types xmlns="http://schemas.openxmlformats.org/package/2006/content-types">
  <Default Extension="png" ContentType="image/png"/>
  <Default Extension="MOV" ContentType="video/quicktime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125" d="100"/>
          <a:sy n="125" d="100"/>
        </p:scale>
        <p:origin x="90" y="-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7D5CB-C3DB-4F76-9290-AC1745945B28}" type="datetimeFigureOut">
              <a:rPr lang="sv-SE" smtClean="0"/>
              <a:t>2019-02-06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14303-C115-4F95-8E45-DBCC46C870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4915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7D5CB-C3DB-4F76-9290-AC1745945B28}" type="datetimeFigureOut">
              <a:rPr lang="sv-SE" smtClean="0"/>
              <a:t>2019-02-06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14303-C115-4F95-8E45-DBCC46C870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1473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7D5CB-C3DB-4F76-9290-AC1745945B28}" type="datetimeFigureOut">
              <a:rPr lang="sv-SE" smtClean="0"/>
              <a:t>2019-02-06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14303-C115-4F95-8E45-DBCC46C870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2005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7D5CB-C3DB-4F76-9290-AC1745945B28}" type="datetimeFigureOut">
              <a:rPr lang="sv-SE" smtClean="0"/>
              <a:t>2019-02-06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14303-C115-4F95-8E45-DBCC46C870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826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7D5CB-C3DB-4F76-9290-AC1745945B28}" type="datetimeFigureOut">
              <a:rPr lang="sv-SE" smtClean="0"/>
              <a:t>2019-02-06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14303-C115-4F95-8E45-DBCC46C870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2716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7D5CB-C3DB-4F76-9290-AC1745945B28}" type="datetimeFigureOut">
              <a:rPr lang="sv-SE" smtClean="0"/>
              <a:t>2019-02-06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14303-C115-4F95-8E45-DBCC46C870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0946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7D5CB-C3DB-4F76-9290-AC1745945B28}" type="datetimeFigureOut">
              <a:rPr lang="sv-SE" smtClean="0"/>
              <a:t>2019-02-06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14303-C115-4F95-8E45-DBCC46C870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2690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7D5CB-C3DB-4F76-9290-AC1745945B28}" type="datetimeFigureOut">
              <a:rPr lang="sv-SE" smtClean="0"/>
              <a:t>2019-02-06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14303-C115-4F95-8E45-DBCC46C870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79300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7D5CB-C3DB-4F76-9290-AC1745945B28}" type="datetimeFigureOut">
              <a:rPr lang="sv-SE" smtClean="0"/>
              <a:t>2019-02-06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14303-C115-4F95-8E45-DBCC46C870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5033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7D5CB-C3DB-4F76-9290-AC1745945B28}" type="datetimeFigureOut">
              <a:rPr lang="sv-SE" smtClean="0"/>
              <a:t>2019-02-06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14303-C115-4F95-8E45-DBCC46C870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417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7D5CB-C3DB-4F76-9290-AC1745945B28}" type="datetimeFigureOut">
              <a:rPr lang="sv-SE" smtClean="0"/>
              <a:t>2019-02-06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14303-C115-4F95-8E45-DBCC46C870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4494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7D5CB-C3DB-4F76-9290-AC1745945B28}" type="datetimeFigureOut">
              <a:rPr lang="sv-SE" smtClean="0"/>
              <a:t>2019-02-06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14303-C115-4F95-8E45-DBCC46C870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8447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663" y="1213359"/>
            <a:ext cx="278295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 smtClean="0"/>
              <a:t>Vad?</a:t>
            </a:r>
          </a:p>
          <a:p>
            <a:r>
              <a:rPr lang="sv-SE" sz="900" dirty="0" smtClean="0"/>
              <a:t>Speluppbyggnad</a:t>
            </a:r>
            <a:endParaRPr lang="sv-SE" sz="900" dirty="0" smtClean="0"/>
          </a:p>
          <a:p>
            <a:endParaRPr lang="sv-SE" sz="900" dirty="0"/>
          </a:p>
          <a:p>
            <a:r>
              <a:rPr lang="sv-SE" sz="1600" b="1" dirty="0" smtClean="0"/>
              <a:t>Varför?</a:t>
            </a:r>
          </a:p>
          <a:p>
            <a:r>
              <a:rPr lang="sv-SE" sz="900" dirty="0" smtClean="0"/>
              <a:t>Använda en stor del av planens yta</a:t>
            </a:r>
            <a:endParaRPr lang="sv-SE" sz="900" dirty="0" smtClean="0"/>
          </a:p>
          <a:p>
            <a:endParaRPr lang="sv-SE" sz="900" dirty="0"/>
          </a:p>
          <a:p>
            <a:r>
              <a:rPr lang="sv-SE" sz="1600" b="1" dirty="0" smtClean="0"/>
              <a:t>Hur?</a:t>
            </a:r>
          </a:p>
          <a:p>
            <a:r>
              <a:rPr lang="sv-SE" sz="1100" b="1" dirty="0" smtClean="0"/>
              <a:t>Fråga</a:t>
            </a:r>
            <a:r>
              <a:rPr lang="sv-SE" sz="1050" b="1" dirty="0" smtClean="0"/>
              <a:t>:</a:t>
            </a:r>
          </a:p>
          <a:p>
            <a:r>
              <a:rPr lang="sv-SE" sz="900" b="1" dirty="0" smtClean="0"/>
              <a:t>Hur kan du på ett bättre sätt ge speldjup framåt?</a:t>
            </a:r>
            <a:endParaRPr lang="sv-SE" sz="900" b="1" dirty="0" smtClean="0"/>
          </a:p>
          <a:p>
            <a:pPr marL="171450" indent="-171450">
              <a:buFontTx/>
              <a:buChar char="-"/>
            </a:pPr>
            <a:r>
              <a:rPr lang="sv-SE" sz="900" dirty="0" smtClean="0"/>
              <a:t>Om bollhållaren är rättvänd kan jag springa framåt till en fri yta så att bollhållaren kan passa mig.</a:t>
            </a:r>
          </a:p>
          <a:p>
            <a:endParaRPr lang="sv-SE" sz="900" dirty="0" smtClean="0"/>
          </a:p>
          <a:p>
            <a:r>
              <a:rPr lang="sv-SE" sz="900" b="1" dirty="0" smtClean="0"/>
              <a:t>Hur kan du på ett bra sätt ge speldjup bakåt?</a:t>
            </a:r>
          </a:p>
          <a:p>
            <a:pPr marL="171450" indent="-171450">
              <a:buFontTx/>
              <a:buChar char="-"/>
            </a:pPr>
            <a:r>
              <a:rPr lang="sv-SE" sz="900" dirty="0" smtClean="0"/>
              <a:t>Om jag är vid sidan om bollhållaren kan jag flytta mig bakåt. </a:t>
            </a:r>
          </a:p>
          <a:p>
            <a:pPr marL="171450" indent="-171450">
              <a:buFontTx/>
              <a:buChar char="-"/>
            </a:pPr>
            <a:endParaRPr lang="sv-SE" sz="900" dirty="0"/>
          </a:p>
          <a:p>
            <a:r>
              <a:rPr lang="sv-SE" sz="900" b="1" dirty="0" smtClean="0"/>
              <a:t>Vad gör du om det blir trångt när ni har bollen?</a:t>
            </a:r>
          </a:p>
          <a:p>
            <a:pPr marL="171450" indent="-171450">
              <a:buFontTx/>
              <a:buChar char="-"/>
            </a:pPr>
            <a:r>
              <a:rPr lang="sv-SE" sz="900" dirty="0" smtClean="0"/>
              <a:t>Jag rör mig mot en fri yta.</a:t>
            </a:r>
          </a:p>
          <a:p>
            <a:endParaRPr lang="sv-SE" sz="900" dirty="0"/>
          </a:p>
          <a:p>
            <a:r>
              <a:rPr lang="sv-SE" sz="1600" b="1" dirty="0" smtClean="0"/>
              <a:t>Organisation</a:t>
            </a:r>
            <a:endParaRPr lang="sv-SE" sz="900" b="1" dirty="0" smtClean="0"/>
          </a:p>
          <a:p>
            <a:r>
              <a:rPr lang="sv-SE" sz="900" dirty="0"/>
              <a:t>9</a:t>
            </a:r>
            <a:r>
              <a:rPr lang="sv-SE" sz="900" dirty="0" smtClean="0"/>
              <a:t> </a:t>
            </a:r>
            <a:r>
              <a:rPr lang="sv-SE" sz="900" dirty="0" smtClean="0"/>
              <a:t>barn, </a:t>
            </a:r>
            <a:r>
              <a:rPr lang="sv-SE" sz="900" dirty="0" smtClean="0"/>
              <a:t>bollar</a:t>
            </a:r>
            <a:r>
              <a:rPr lang="sv-SE" sz="900" dirty="0" smtClean="0"/>
              <a:t>, </a:t>
            </a:r>
            <a:r>
              <a:rPr lang="sv-SE" sz="900" dirty="0" smtClean="0"/>
              <a:t>koner </a:t>
            </a:r>
            <a:r>
              <a:rPr lang="sv-SE" sz="900" dirty="0" smtClean="0"/>
              <a:t>och </a:t>
            </a:r>
            <a:r>
              <a:rPr lang="sv-SE" sz="900" dirty="0" smtClean="0"/>
              <a:t>västar, plan 25x20m</a:t>
            </a:r>
            <a:endParaRPr lang="sv-SE" sz="900" dirty="0" smtClean="0"/>
          </a:p>
          <a:p>
            <a:endParaRPr lang="sv-SE" sz="900" dirty="0" smtClean="0"/>
          </a:p>
          <a:p>
            <a:endParaRPr lang="sv-SE" sz="900" dirty="0"/>
          </a:p>
          <a:p>
            <a:r>
              <a:rPr lang="sv-SE" sz="1600" b="1" dirty="0" smtClean="0"/>
              <a:t>Anvisningar</a:t>
            </a:r>
            <a:endParaRPr lang="sv-SE" sz="900" b="1" dirty="0"/>
          </a:p>
          <a:p>
            <a:r>
              <a:rPr lang="sv-SE" sz="900" dirty="0" smtClean="0"/>
              <a:t>Spel 3 mot 3 </a:t>
            </a:r>
            <a:r>
              <a:rPr lang="sv-SE" sz="900" dirty="0" smtClean="0"/>
              <a:t>+ 3 spelare som alltid tillhör det bollförande laget. 2 av de extra spelarna har fasta positioner läng sidorna (</a:t>
            </a:r>
            <a:r>
              <a:rPr lang="sv-SE" sz="900" dirty="0" err="1" smtClean="0"/>
              <a:t>oattackerade</a:t>
            </a:r>
            <a:r>
              <a:rPr lang="sv-SE" sz="900" dirty="0" smtClean="0"/>
              <a:t>). 1 av de extra spelarna rör sig fritt på spelplanen med bollförande laget.</a:t>
            </a:r>
            <a:endParaRPr lang="sv-SE" sz="900" dirty="0" smtClean="0"/>
          </a:p>
          <a:p>
            <a:endParaRPr lang="sv-SE" sz="900" dirty="0"/>
          </a:p>
          <a:p>
            <a:r>
              <a:rPr lang="sv-SE" sz="900" dirty="0" smtClean="0"/>
              <a:t>Byt uppgifter löpande.</a:t>
            </a:r>
            <a:endParaRPr lang="sv-SE" sz="6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0501" y="443001"/>
            <a:ext cx="1382983" cy="13829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451" y="230333"/>
            <a:ext cx="2141652" cy="7319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3135" y="230333"/>
            <a:ext cx="4017352" cy="318523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783135" y="1997612"/>
            <a:ext cx="6089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sv-S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416087" y="3515093"/>
            <a:ext cx="4697432" cy="2858493"/>
            <a:chOff x="4416087" y="3515093"/>
            <a:chExt cx="4697432" cy="2858493"/>
          </a:xfrm>
        </p:grpSpPr>
        <p:sp>
          <p:nvSpPr>
            <p:cNvPr id="9" name="Rectangle 8"/>
            <p:cNvSpPr/>
            <p:nvPr/>
          </p:nvSpPr>
          <p:spPr>
            <a:xfrm>
              <a:off x="4416087" y="3515094"/>
              <a:ext cx="213428" cy="285849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922880" y="3515094"/>
              <a:ext cx="190639" cy="285849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1" name="Rectangle 10"/>
            <p:cNvSpPr/>
            <p:nvPr/>
          </p:nvSpPr>
          <p:spPr>
            <a:xfrm rot="16200000">
              <a:off x="6676051" y="1420765"/>
              <a:ext cx="210088" cy="439874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" name="Rectangle 11"/>
            <p:cNvSpPr/>
            <p:nvPr/>
          </p:nvSpPr>
          <p:spPr>
            <a:xfrm rot="16200000">
              <a:off x="6665162" y="4058280"/>
              <a:ext cx="231865" cy="439874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6" name="Färdighetsövning 2 Speldjup och Spelbredd">
              <a:hlinkClick r:id="" action="ppaction://media"/>
            </p:cNvPr>
            <p:cNvPicPr>
              <a:picLocks noChangeAspect="1"/>
            </p:cNvPicPr>
            <p:nvPr>
              <a:vide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7"/>
            <a:stretch>
              <a:fillRect/>
            </a:stretch>
          </p:blipFill>
          <p:spPr>
            <a:xfrm>
              <a:off x="4549140" y="3725182"/>
              <a:ext cx="4431326" cy="24741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1661073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150</Words>
  <Application>Microsoft Office PowerPoint</Application>
  <PresentationFormat>Widescreen</PresentationFormat>
  <Paragraphs>26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KG Knutsson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Drangel, Drago</dc:creator>
  <cp:lastModifiedBy>Drangel, Drago</cp:lastModifiedBy>
  <cp:revision>15</cp:revision>
  <dcterms:created xsi:type="dcterms:W3CDTF">2019-02-05T14:28:56Z</dcterms:created>
  <dcterms:modified xsi:type="dcterms:W3CDTF">2019-02-06T08:04:33Z</dcterms:modified>
</cp:coreProperties>
</file>