
<file path=[Content_Types].xml><?xml version="1.0" encoding="utf-8"?>
<Types xmlns="http://schemas.openxmlformats.org/package/2006/content-types">
  <Default Extension="png" ContentType="image/png"/>
  <Default Extension="MOV" ContentType="video/quicktime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4915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1473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005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7826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2716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0946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690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93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5033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417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494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7D5CB-C3DB-4F76-9290-AC1745945B28}" type="datetimeFigureOut">
              <a:rPr lang="sv-SE" smtClean="0"/>
              <a:t>2019-02-05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14303-C115-4F95-8E45-DBCC46C8703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0844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3929" y="230333"/>
            <a:ext cx="4484538" cy="32032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11" y="210152"/>
            <a:ext cx="2079986" cy="739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663" y="1213359"/>
            <a:ext cx="2782956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/>
              <a:t>Vad?</a:t>
            </a:r>
          </a:p>
          <a:p>
            <a:r>
              <a:rPr lang="sv-SE" sz="900" dirty="0" smtClean="0"/>
              <a:t>Komma till avslut och göra mål</a:t>
            </a:r>
          </a:p>
          <a:p>
            <a:endParaRPr lang="sv-SE" sz="900" dirty="0"/>
          </a:p>
          <a:p>
            <a:r>
              <a:rPr lang="sv-SE" sz="1600" b="1" dirty="0" smtClean="0"/>
              <a:t>Varför?</a:t>
            </a:r>
          </a:p>
          <a:p>
            <a:r>
              <a:rPr lang="sv-SE" sz="900" dirty="0" smtClean="0"/>
              <a:t>Passera motspelare med hjälp av medspelare.</a:t>
            </a:r>
          </a:p>
          <a:p>
            <a:endParaRPr lang="sv-SE" sz="900" dirty="0"/>
          </a:p>
          <a:p>
            <a:r>
              <a:rPr lang="sv-SE" sz="1600" b="1" dirty="0" smtClean="0"/>
              <a:t>Hur?</a:t>
            </a:r>
          </a:p>
          <a:p>
            <a:r>
              <a:rPr lang="sv-SE" sz="1100" b="1" dirty="0" smtClean="0"/>
              <a:t>Fråga</a:t>
            </a:r>
            <a:r>
              <a:rPr lang="sv-SE" sz="1050" b="1" dirty="0" smtClean="0"/>
              <a:t>:</a:t>
            </a:r>
          </a:p>
          <a:p>
            <a:r>
              <a:rPr lang="sv-SE" sz="900" dirty="0" smtClean="0"/>
              <a:t>Vad skall du göra så att du kan få en passning från bollhållaren?</a:t>
            </a:r>
          </a:p>
          <a:p>
            <a:endParaRPr lang="sv-SE" sz="900" dirty="0"/>
          </a:p>
          <a:p>
            <a:pPr marL="171450" indent="-171450">
              <a:buFontTx/>
              <a:buChar char="-"/>
            </a:pPr>
            <a:r>
              <a:rPr lang="sv-SE" sz="900" dirty="0" smtClean="0"/>
              <a:t>Jag skall göra mig spelbar!</a:t>
            </a:r>
          </a:p>
          <a:p>
            <a:r>
              <a:rPr lang="sv-SE" sz="900" dirty="0" smtClean="0"/>
              <a:t>(Visa, peka, ropa, accelerera, kroppsspråk)</a:t>
            </a:r>
          </a:p>
          <a:p>
            <a:endParaRPr lang="sv-SE" sz="900" dirty="0" smtClean="0"/>
          </a:p>
          <a:p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Organisation</a:t>
            </a:r>
            <a:endParaRPr lang="sv-SE" sz="900" b="1" dirty="0" smtClean="0"/>
          </a:p>
          <a:p>
            <a:r>
              <a:rPr lang="sv-SE" sz="900" dirty="0" smtClean="0"/>
              <a:t>8 barn, 2 mål, bollar, konor och västar</a:t>
            </a:r>
          </a:p>
          <a:p>
            <a:endParaRPr lang="sv-SE" sz="900" dirty="0" smtClean="0"/>
          </a:p>
          <a:p>
            <a:endParaRPr lang="sv-SE" sz="900" dirty="0"/>
          </a:p>
          <a:p>
            <a:r>
              <a:rPr lang="sv-SE" sz="1600" b="1" dirty="0" smtClean="0"/>
              <a:t>Anvisningar</a:t>
            </a:r>
            <a:endParaRPr lang="sv-SE" sz="900" b="1" dirty="0"/>
          </a:p>
          <a:p>
            <a:r>
              <a:rPr lang="sv-SE" sz="900" dirty="0" smtClean="0"/>
              <a:t>Spel 3 mot 3 med målvakter på plan 30x20m</a:t>
            </a:r>
          </a:p>
          <a:p>
            <a:endParaRPr lang="sv-SE" sz="900" dirty="0"/>
          </a:p>
          <a:p>
            <a:r>
              <a:rPr lang="sv-SE" sz="1100" b="1" dirty="0" smtClean="0"/>
              <a:t>Regler</a:t>
            </a:r>
            <a:endParaRPr lang="sv-SE" sz="900" b="1" dirty="0" smtClean="0"/>
          </a:p>
          <a:p>
            <a:r>
              <a:rPr lang="sv-SE" sz="900" dirty="0" smtClean="0"/>
              <a:t>1p för mål</a:t>
            </a:r>
          </a:p>
          <a:p>
            <a:r>
              <a:rPr lang="sv-SE" sz="900" dirty="0" smtClean="0"/>
              <a:t>1p för väggspel</a:t>
            </a:r>
          </a:p>
          <a:p>
            <a:r>
              <a:rPr lang="sv-SE" sz="900" dirty="0" smtClean="0"/>
              <a:t>3p för mål direkt efter väggspel</a:t>
            </a:r>
            <a:endParaRPr lang="sv-SE" sz="900" dirty="0"/>
          </a:p>
        </p:txBody>
      </p:sp>
      <p:grpSp>
        <p:nvGrpSpPr>
          <p:cNvPr id="7" name="Group 6"/>
          <p:cNvGrpSpPr/>
          <p:nvPr/>
        </p:nvGrpSpPr>
        <p:grpSpPr>
          <a:xfrm>
            <a:off x="4533929" y="3515094"/>
            <a:ext cx="4484538" cy="2858492"/>
            <a:chOff x="1232458" y="357806"/>
            <a:chExt cx="10320789" cy="6019138"/>
          </a:xfrm>
        </p:grpSpPr>
        <p:pic>
          <p:nvPicPr>
            <p:cNvPr id="8" name="Smålagsspel Väggspel 9-12 år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6"/>
            <a:stretch>
              <a:fillRect/>
            </a:stretch>
          </p:blipFill>
          <p:spPr>
            <a:xfrm>
              <a:off x="1391780" y="534059"/>
              <a:ext cx="10074010" cy="5666631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1232458" y="357807"/>
              <a:ext cx="219984" cy="60191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333263" y="357807"/>
              <a:ext cx="219984" cy="60191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ctangle 10"/>
            <p:cNvSpPr/>
            <p:nvPr/>
          </p:nvSpPr>
          <p:spPr>
            <a:xfrm rot="16200000">
              <a:off x="6294128" y="-4593872"/>
              <a:ext cx="219984" cy="101233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2" name="Rectangle 11"/>
            <p:cNvSpPr/>
            <p:nvPr/>
          </p:nvSpPr>
          <p:spPr>
            <a:xfrm rot="16200000">
              <a:off x="6245095" y="1156247"/>
              <a:ext cx="318051" cy="101233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077876" y="1547429"/>
            <a:ext cx="6089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  <a:endParaRPr lang="sv-S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0501" y="443001"/>
            <a:ext cx="1382983" cy="138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61073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89</Words>
  <Application>Microsoft Office PowerPoint</Application>
  <PresentationFormat>Widescreen</PresentationFormat>
  <Paragraphs>27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KG Knutsson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Drangel, Drago</dc:creator>
  <cp:lastModifiedBy>Drangel, Drago</cp:lastModifiedBy>
  <cp:revision>11</cp:revision>
  <dcterms:created xsi:type="dcterms:W3CDTF">2019-02-05T14:28:56Z</dcterms:created>
  <dcterms:modified xsi:type="dcterms:W3CDTF">2019-02-05T19:49:41Z</dcterms:modified>
</cp:coreProperties>
</file>