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e Rosenqvist" initials="JR" lastIdx="1" clrIdx="0">
    <p:extLst>
      <p:ext uri="{19B8F6BF-5375-455C-9EA6-DF929625EA0E}">
        <p15:presenceInfo xmlns:p15="http://schemas.microsoft.com/office/powerpoint/2012/main" userId="S::jennie.rosenqvist@uppvidinge.se::5afbf377-791d-4047-aa07-bd68f2dc0a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AE2B8-EA7E-459E-998C-517C81A52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86B54E-FC79-44DC-BA39-FDF836036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4B0157-C165-4383-A84B-023AF00A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0ED451-3B90-4E13-A221-5CF66405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957F92-9737-49A7-8A22-F7F5F6A7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70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730114-F2F3-4D32-B7E3-9F8EBBEC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D1EE9D-E730-4A3C-BA47-93678A979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CDA76-11B4-47E5-A2F5-3C8EEEA1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533EB6-20C5-41F1-A9F7-CB6C4F57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0F0992-FCC5-473B-A4CB-E9152324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7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50071F-B540-408B-81C3-28AC1B775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C16AD3-6A46-4275-8314-E0077AAB7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EA67B9-8DE3-4C6A-A4D7-8F8C567C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B93535-BB0C-4B9C-9445-C79EE249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1DC366-DC17-4381-999A-F7A5A1B4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C27948-1E20-4EC5-9858-B53C3EAC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05F793-B648-4AA6-B10C-73D9B3E5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0D8E70-F13B-4BFA-A2AA-030633BC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777CA1-F519-4C88-A6B9-BAE0AF5B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61C43F-4212-4C52-BCDF-BE9CF965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3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716017-7A7A-442F-AE4B-F2995B6F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0EE545-0DD2-473F-A2AB-39FDC2838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F714E2-42FC-4308-A906-86097E88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88FD6-9A56-4565-BBCF-8ADDE9A9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119481-D064-4B20-8973-436622A3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10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905C4-CF4A-4707-9FA4-BC1C5B5A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FD72F8-E222-43C3-840C-C4F41CB89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D4005E-451A-4D16-80C9-918CD6E33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30B4BF-8304-45EB-BAAA-311F7B3D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6489C0-51FD-4F76-AFE8-8580CB0D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7124B2-75FE-4D47-90CB-D935175C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31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8783A2-7EED-4FF2-9745-AB15CCE0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4AD6CD-90AC-44A7-9D27-2BA756C16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A3C228-EBF7-4840-A3CF-A07D2F6E5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DAFBC8-11E5-4FB0-A8B2-476AB0DF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7D895F-9BA5-4D11-8330-69C360FA2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1C8273F-BDE3-4D6C-89AC-42B32057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B36B17-33B6-4120-92CC-E753D9D5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81169F-7D5F-43FF-BBEA-A0483F07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53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202FC-EDB7-429D-9C96-9857F854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2DC841E-8743-4FE0-B4CA-C712AB2C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2A42CD-62DA-460A-A6FA-1EEDD82F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DF1D31-4394-4224-AEF7-F9EA6BC3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4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08286FC-CE64-410B-ADB1-73E9EF04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C60231-C5AB-4391-ABE1-746C2BB7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F731C6-594F-4EAC-86D8-5BE1057A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712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DF39-CFF5-43FB-8CFE-889E1E61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D3A40E-853F-424E-81A2-1D7D234B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EA2C15-11F3-4449-AEAC-B3267C61B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840931-F0B8-479F-B740-7F5F6841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47813E-BF08-4123-ABD0-0F4315E0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6ADE96-C739-47CF-80BB-9FE73EB3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15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595DB8-DC44-4449-A7EF-AEB61B56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4E2F800-0AAB-462F-BA3A-A9DE0E0E3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09FA09-399C-4E9A-92F8-4C16F11AC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0698BB-7853-45C1-B411-E1647F7D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C82EED-5338-4642-B393-D05CE0CF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D597CB-5DDC-4256-8CFA-952E29E6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71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52DD374-4B42-4790-80BB-4798CD75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88FB42-ABC6-439A-A760-1BB273665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E6493-7114-4E59-8C12-3E57FBD27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D87C-26F9-4BC5-B29D-FAD4AA3DD99C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9F93B9-2FDA-4FE4-905B-C86E7BB86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A2415-2EF0-4476-A5E3-9E9A8A479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4267-867F-4C4A-B359-4F90D3085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3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64283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l.wikipedia.org/wiki/%CE%A0%CE%BF%CE%B4%CE%BF%CF%83%CF%86%CE%B1%CE%B9%CF%81%CE%B9%CE%BA%CE%AE_%CE%9F%CE%BC%CE%BF%CF%83%CF%80%CE%BF%CE%BD%CE%B4%CE%AF%CE%B1_%CE%A3%CE%BC%CF%8C%CE%BB%CE%B1%CE%BD%CF%84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830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illustrations/fotbollsplan-digital-bakgrund-432181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8BE1EAB-4864-4DD3-A1F6-CD8545266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" r="985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8EEBDD-752A-4C3F-A9AD-781963E2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607347"/>
          </a:xfrm>
        </p:spPr>
        <p:txBody>
          <a:bodyPr>
            <a:normAutofit/>
          </a:bodyPr>
          <a:lstStyle/>
          <a:p>
            <a:r>
              <a:rPr lang="sv-SE" sz="3700" b="1"/>
              <a:t>Åseda IFs fotbollsverksamhet</a:t>
            </a:r>
            <a:endParaRPr lang="sv-SE" sz="37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55503C-80E4-4186-A598-6E387E74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sv-SE" sz="2000" b="1" dirty="0"/>
              <a:t>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8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1655E00-972E-47E6-860D-532EBB4F5742}"/>
              </a:ext>
            </a:extLst>
          </p:cNvPr>
          <p:cNvSpPr txBox="1"/>
          <p:nvPr/>
        </p:nvSpPr>
        <p:spPr>
          <a:xfrm>
            <a:off x="2115403" y="633046"/>
            <a:ext cx="4539543" cy="131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Idag och framtiden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897D953-D180-43D1-8D7F-5447921AFCCB}"/>
              </a:ext>
            </a:extLst>
          </p:cNvPr>
          <p:cNvSpPr txBox="1"/>
          <p:nvPr/>
        </p:nvSpPr>
        <p:spPr>
          <a:xfrm>
            <a:off x="2115402" y="2125737"/>
            <a:ext cx="5710079" cy="453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Fotbollens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verksamhet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består</a:t>
            </a:r>
            <a:r>
              <a:rPr lang="en-US" sz="2400" b="1" dirty="0">
                <a:solidFill>
                  <a:schemeClr val="bg1"/>
                </a:solidFill>
              </a:rPr>
              <a:t> av 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Styrelse</a:t>
            </a:r>
            <a:r>
              <a:rPr lang="en-US" sz="2400" b="1" dirty="0">
                <a:solidFill>
                  <a:schemeClr val="bg1"/>
                </a:solidFill>
              </a:rPr>
              <a:t> med 4 </a:t>
            </a:r>
            <a:r>
              <a:rPr lang="en-US" sz="2400" b="1" dirty="0" err="1">
                <a:solidFill>
                  <a:schemeClr val="bg1"/>
                </a:solidFill>
              </a:rPr>
              <a:t>personer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ordförande</a:t>
            </a:r>
            <a:r>
              <a:rPr lang="en-US" sz="2400" b="1" dirty="0">
                <a:solidFill>
                  <a:schemeClr val="bg1"/>
                </a:solidFill>
              </a:rPr>
              <a:t>    Jennie Rosenqvist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9 </a:t>
            </a:r>
            <a:r>
              <a:rPr lang="en-US" sz="2400" b="1" dirty="0" err="1">
                <a:solidFill>
                  <a:schemeClr val="bg1"/>
                </a:solidFill>
              </a:rPr>
              <a:t>st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ungdomslag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åldrarna</a:t>
            </a:r>
            <a:r>
              <a:rPr lang="en-US" sz="2400" b="1" dirty="0">
                <a:solidFill>
                  <a:schemeClr val="bg1"/>
                </a:solidFill>
              </a:rPr>
              <a:t> 5 till 15 </a:t>
            </a:r>
            <a:r>
              <a:rPr lang="en-US" sz="2400" b="1" dirty="0" err="1">
                <a:solidFill>
                  <a:schemeClr val="bg1"/>
                </a:solidFill>
              </a:rPr>
              <a:t>år</a:t>
            </a:r>
            <a:r>
              <a:rPr lang="en-US" sz="2400" b="1" dirty="0">
                <a:solidFill>
                  <a:schemeClr val="bg1"/>
                </a:solidFill>
              </a:rPr>
              <a:t> (ca  160 </a:t>
            </a:r>
            <a:r>
              <a:rPr lang="en-US" sz="2400" b="1" dirty="0" err="1">
                <a:solidFill>
                  <a:schemeClr val="bg1"/>
                </a:solidFill>
              </a:rPr>
              <a:t>spelare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 </a:t>
            </a:r>
            <a:r>
              <a:rPr lang="en-US" sz="2400" b="1" dirty="0" err="1">
                <a:solidFill>
                  <a:schemeClr val="bg1"/>
                </a:solidFill>
              </a:rPr>
              <a:t>seniorlag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herr</a:t>
            </a:r>
            <a:r>
              <a:rPr lang="en-US" sz="2400" b="1" dirty="0">
                <a:solidFill>
                  <a:schemeClr val="bg1"/>
                </a:solidFill>
              </a:rPr>
              <a:t> I div 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 </a:t>
            </a:r>
            <a:r>
              <a:rPr lang="en-US" sz="2400" b="1" dirty="0" err="1">
                <a:solidFill>
                  <a:schemeClr val="bg1"/>
                </a:solidFill>
              </a:rPr>
              <a:t>utvecklingslag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seriespel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herr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20-25 </a:t>
            </a:r>
            <a:r>
              <a:rPr lang="en-US" sz="2400" b="1" dirty="0" err="1">
                <a:solidFill>
                  <a:schemeClr val="bg1"/>
                </a:solidFill>
              </a:rPr>
              <a:t>idella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ledare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Arbetsgrupp</a:t>
            </a:r>
            <a:r>
              <a:rPr lang="en-US" sz="2400" b="1" dirty="0">
                <a:solidFill>
                  <a:schemeClr val="bg1"/>
                </a:solidFill>
              </a:rPr>
              <a:t> arena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 </a:t>
            </a:r>
            <a:r>
              <a:rPr lang="en-US" sz="2400" b="1" dirty="0" err="1">
                <a:solidFill>
                  <a:schemeClr val="bg1"/>
                </a:solidFill>
              </a:rPr>
              <a:t>vaktmästare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anställd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timmar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				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Bildobjekt 4" descr="En bild som visar gräs, himmel, utomhus, person&#10;&#10;Automatiskt genererad beskrivning">
            <a:extLst>
              <a:ext uri="{FF2B5EF4-FFF2-40B4-BE49-F238E27FC236}">
                <a16:creationId xmlns:a16="http://schemas.microsoft.com/office/drawing/2014/main" id="{63427315-46CE-4E3E-991A-279A7666E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02" r="28749" b="2"/>
          <a:stretch/>
        </p:blipFill>
        <p:spPr>
          <a:xfrm>
            <a:off x="8701439" y="3403610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2C381FA-1170-4B6F-BF57-E7C019B1E3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-2"/>
          <a:stretch/>
        </p:blipFill>
        <p:spPr>
          <a:xfrm>
            <a:off x="7825483" y="0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A6FBEF8F-415E-4E06-86D1-AADB35CE202F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5" tooltip="https://el.wikipedia.org/wiki/%CE%A0%CE%BF%CE%B4%CE%BF%CF%83%CF%86%CE%B1%CE%B9%CF%81%CE%B9%CE%BA%CE%AE_%CE%9F%CE%BC%CE%BF%CF%83%CF%80%CE%BF%CE%BD%CE%B4%CE%AF%CE%B1_%CE%A3%CE%BC%CF%8C%CE%BB%CE%B1%CE%BD%CF%8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2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byggnad, kupol&#10;&#10;Automatiskt genererad beskrivning">
            <a:extLst>
              <a:ext uri="{FF2B5EF4-FFF2-40B4-BE49-F238E27FC236}">
                <a16:creationId xmlns:a16="http://schemas.microsoft.com/office/drawing/2014/main" id="{D4ADE9A1-7489-49F3-BEB2-EC161C85D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73" r="7829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96477B2-6525-4A28-870C-E558811BF801}"/>
              </a:ext>
            </a:extLst>
          </p:cNvPr>
          <p:cNvSpPr txBox="1"/>
          <p:nvPr/>
        </p:nvSpPr>
        <p:spPr>
          <a:xfrm>
            <a:off x="9037088" y="759152"/>
            <a:ext cx="2942813" cy="5339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Mål</a:t>
            </a:r>
            <a:r>
              <a:rPr lang="en-US" sz="2000" b="1" dirty="0"/>
              <a:t> </a:t>
            </a:r>
            <a:r>
              <a:rPr lang="en-US" sz="2000" b="1" dirty="0" err="1"/>
              <a:t>för</a:t>
            </a:r>
            <a:r>
              <a:rPr lang="en-US" sz="2000" b="1" dirty="0"/>
              <a:t> </a:t>
            </a:r>
            <a:r>
              <a:rPr lang="en-US" sz="2000" b="1" dirty="0" err="1"/>
              <a:t>framtiden</a:t>
            </a:r>
            <a:r>
              <a:rPr lang="en-US" sz="2000" b="1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Konstgräs</a:t>
            </a:r>
            <a:r>
              <a:rPr lang="en-US" sz="2000" b="1" dirty="0"/>
              <a:t> 2023/24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Behålla</a:t>
            </a:r>
            <a:r>
              <a:rPr lang="en-US" sz="2000" b="1" dirty="0"/>
              <a:t> barn och </a:t>
            </a:r>
            <a:r>
              <a:rPr lang="en-US" sz="2000" b="1" dirty="0" err="1"/>
              <a:t>ungdomar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verksamheten</a:t>
            </a:r>
            <a:r>
              <a:rPr lang="en-US" sz="2000" b="1" dirty="0"/>
              <a:t> </a:t>
            </a:r>
            <a:r>
              <a:rPr lang="en-US" sz="2000" b="1" dirty="0" err="1"/>
              <a:t>hela</a:t>
            </a:r>
            <a:r>
              <a:rPr lang="en-US" sz="2000" b="1" dirty="0"/>
              <a:t> </a:t>
            </a:r>
            <a:r>
              <a:rPr lang="en-US" sz="2000" b="1" dirty="0" err="1"/>
              <a:t>vägen</a:t>
            </a:r>
            <a:r>
              <a:rPr lang="en-US" sz="2000" b="1" dirty="0"/>
              <a:t> </a:t>
            </a:r>
            <a:r>
              <a:rPr lang="en-US" sz="2000" b="1" dirty="0" err="1"/>
              <a:t>upp</a:t>
            </a:r>
            <a:r>
              <a:rPr lang="en-US" sz="2000" b="1" dirty="0"/>
              <a:t> till </a:t>
            </a:r>
            <a:r>
              <a:rPr lang="en-US" sz="2000" b="1" dirty="0" err="1"/>
              <a:t>seniorspel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Herrlag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lägst</a:t>
            </a:r>
            <a:r>
              <a:rPr lang="en-US" sz="2000" b="1" dirty="0"/>
              <a:t> div 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Damlag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seriespel</a:t>
            </a:r>
            <a:r>
              <a:rPr lang="en-US" sz="2000" b="1" dirty="0"/>
              <a:t> </a:t>
            </a:r>
            <a:r>
              <a:rPr lang="en-US" sz="2000" b="1" dirty="0" err="1"/>
              <a:t>igen</a:t>
            </a:r>
            <a:r>
              <a:rPr lang="en-US" sz="2000" b="1" dirty="0"/>
              <a:t>, </a:t>
            </a:r>
            <a:r>
              <a:rPr lang="en-US" sz="2000" b="1" dirty="0" err="1"/>
              <a:t>ev</a:t>
            </a:r>
            <a:r>
              <a:rPr lang="en-US" sz="2000" b="1" dirty="0"/>
              <a:t> </a:t>
            </a:r>
            <a:r>
              <a:rPr lang="en-US" sz="2000" b="1" dirty="0" err="1"/>
              <a:t>som</a:t>
            </a:r>
            <a:r>
              <a:rPr lang="en-US" sz="2000" b="1" dirty="0"/>
              <a:t> </a:t>
            </a:r>
            <a:r>
              <a:rPr lang="en-US" sz="2000" b="1" dirty="0" err="1"/>
              <a:t>ett</a:t>
            </a:r>
            <a:r>
              <a:rPr lang="en-US" sz="2000" b="1" dirty="0"/>
              <a:t> </a:t>
            </a:r>
            <a:r>
              <a:rPr lang="en-US" sz="2000" b="1" dirty="0" err="1"/>
              <a:t>kommunlag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Fler</a:t>
            </a:r>
            <a:r>
              <a:rPr lang="en-US" sz="2000" b="1" dirty="0"/>
              <a:t> </a:t>
            </a:r>
            <a:r>
              <a:rPr lang="en-US" sz="2000" b="1" dirty="0" err="1"/>
              <a:t>styrelsemedlemmar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0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511FBDA-CE7F-4666-B21A-A74E846A6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588" b="-1"/>
          <a:stretch/>
        </p:blipFill>
        <p:spPr>
          <a:xfrm>
            <a:off x="215106" y="1749297"/>
            <a:ext cx="5680325" cy="4028651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C872440-3919-4342-B22D-905E5FC7FD18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+mj-lt"/>
                <a:ea typeface="+mj-ea"/>
                <a:cs typeface="+mj-cs"/>
              </a:rPr>
              <a:t>Konstgräs</a:t>
            </a:r>
            <a:r>
              <a:rPr lang="en-US" sz="4000" dirty="0">
                <a:latin typeface="+mj-lt"/>
                <a:ea typeface="+mj-ea"/>
                <a:cs typeface="+mj-cs"/>
              </a:rPr>
              <a:t> 2023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AAD9472-1BEA-4329-843E-6E528DA5EE08}"/>
              </a:ext>
            </a:extLst>
          </p:cNvPr>
          <p:cNvSpPr txBox="1"/>
          <p:nvPr/>
        </p:nvSpPr>
        <p:spPr>
          <a:xfrm>
            <a:off x="6231596" y="1067164"/>
            <a:ext cx="5897216" cy="5648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Syfte</a:t>
            </a:r>
            <a:r>
              <a:rPr lang="en-US" sz="1600" b="1" dirty="0"/>
              <a:t> o </a:t>
            </a:r>
            <a:r>
              <a:rPr lang="en-US" sz="1600" b="1" dirty="0" err="1"/>
              <a:t>mål</a:t>
            </a:r>
            <a:r>
              <a:rPr lang="en-US" sz="1600" b="1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anlägga</a:t>
            </a:r>
            <a:r>
              <a:rPr lang="en-US" sz="1600" b="1" dirty="0"/>
              <a:t> </a:t>
            </a:r>
            <a:r>
              <a:rPr lang="en-US" sz="1600" b="1" dirty="0" err="1"/>
              <a:t>ett</a:t>
            </a:r>
            <a:r>
              <a:rPr lang="en-US" sz="1600" b="1" dirty="0"/>
              <a:t> </a:t>
            </a:r>
            <a:r>
              <a:rPr lang="en-US" sz="1600" b="1" dirty="0" err="1"/>
              <a:t>konstgräs</a:t>
            </a:r>
            <a:r>
              <a:rPr lang="en-US" sz="1600" b="1" dirty="0"/>
              <a:t> </a:t>
            </a:r>
            <a:r>
              <a:rPr lang="en-US" sz="1600" b="1" dirty="0" err="1"/>
              <a:t>för</a:t>
            </a:r>
            <a:r>
              <a:rPr lang="en-US" sz="1600" b="1" dirty="0"/>
              <a:t> </a:t>
            </a: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kunna</a:t>
            </a:r>
            <a:r>
              <a:rPr lang="en-US" sz="1600" b="1" dirty="0"/>
              <a:t> </a:t>
            </a:r>
            <a:r>
              <a:rPr lang="en-US" sz="1600" b="1" dirty="0" err="1"/>
              <a:t>erbjuda</a:t>
            </a:r>
            <a:r>
              <a:rPr lang="en-US" sz="1600" b="1" dirty="0"/>
              <a:t> </a:t>
            </a:r>
            <a:r>
              <a:rPr lang="en-US" sz="1600" b="1" dirty="0" err="1"/>
              <a:t>våra</a:t>
            </a:r>
            <a:r>
              <a:rPr lang="en-US" sz="1600" b="1" dirty="0"/>
              <a:t> barn och </a:t>
            </a:r>
            <a:r>
              <a:rPr lang="en-US" sz="1600" b="1" dirty="0" err="1"/>
              <a:t>ungdomar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kvalitativ</a:t>
            </a:r>
            <a:r>
              <a:rPr lang="en-US" sz="1600" b="1" dirty="0"/>
              <a:t> </a:t>
            </a:r>
            <a:r>
              <a:rPr lang="en-US" sz="1600" b="1" dirty="0" err="1"/>
              <a:t>möjlighet</a:t>
            </a:r>
            <a:r>
              <a:rPr lang="en-US" sz="1600" b="1" dirty="0"/>
              <a:t> </a:t>
            </a: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träna</a:t>
            </a:r>
            <a:r>
              <a:rPr lang="en-US" sz="1600" b="1" dirty="0"/>
              <a:t> och </a:t>
            </a:r>
            <a:r>
              <a:rPr lang="en-US" sz="1600" b="1" dirty="0" err="1"/>
              <a:t>spela</a:t>
            </a:r>
            <a:r>
              <a:rPr lang="en-US" sz="1600" b="1" dirty="0"/>
              <a:t> </a:t>
            </a:r>
            <a:r>
              <a:rPr lang="en-US" sz="1600" b="1" dirty="0" err="1"/>
              <a:t>fotboll</a:t>
            </a:r>
            <a:r>
              <a:rPr lang="en-US" sz="16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skapa</a:t>
            </a:r>
            <a:r>
              <a:rPr lang="en-US" sz="1600" b="1" dirty="0"/>
              <a:t> </a:t>
            </a:r>
            <a:r>
              <a:rPr lang="en-US" sz="1600" b="1" dirty="0" err="1"/>
              <a:t>förutsättningar</a:t>
            </a:r>
            <a:r>
              <a:rPr lang="en-US" sz="1600" b="1" dirty="0"/>
              <a:t> </a:t>
            </a:r>
            <a:r>
              <a:rPr lang="en-US" sz="1600" b="1" dirty="0" err="1"/>
              <a:t>för</a:t>
            </a:r>
            <a:r>
              <a:rPr lang="en-US" sz="1600" b="1" dirty="0"/>
              <a:t> </a:t>
            </a: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våra</a:t>
            </a:r>
            <a:r>
              <a:rPr lang="en-US" sz="1600" b="1" dirty="0"/>
              <a:t> barn och </a:t>
            </a:r>
            <a:r>
              <a:rPr lang="en-US" sz="1600" b="1" dirty="0" err="1"/>
              <a:t>ungdomar</a:t>
            </a:r>
            <a:r>
              <a:rPr lang="en-US" sz="1600" b="1" dirty="0"/>
              <a:t> har </a:t>
            </a:r>
            <a:r>
              <a:rPr lang="en-US" sz="1600" b="1" dirty="0" err="1"/>
              <a:t>samma</a:t>
            </a:r>
            <a:r>
              <a:rPr lang="en-US" sz="1600" b="1" dirty="0"/>
              <a:t> </a:t>
            </a:r>
            <a:r>
              <a:rPr lang="en-US" sz="1600" b="1" dirty="0" err="1"/>
              <a:t>chans</a:t>
            </a:r>
            <a:r>
              <a:rPr lang="en-US" sz="1600" b="1" dirty="0"/>
              <a:t> </a:t>
            </a:r>
            <a:r>
              <a:rPr lang="en-US" sz="1600" b="1" dirty="0" err="1"/>
              <a:t>som</a:t>
            </a:r>
            <a:r>
              <a:rPr lang="en-US" sz="1600" b="1" dirty="0"/>
              <a:t> </a:t>
            </a:r>
            <a:r>
              <a:rPr lang="en-US" sz="1600" b="1" dirty="0" err="1"/>
              <a:t>sina</a:t>
            </a:r>
            <a:r>
              <a:rPr lang="en-US" sz="1600" b="1" dirty="0"/>
              <a:t> </a:t>
            </a:r>
            <a:r>
              <a:rPr lang="en-US" sz="1600" b="1" dirty="0" err="1"/>
              <a:t>motståndare</a:t>
            </a:r>
            <a:r>
              <a:rPr lang="en-US" sz="1600" b="1" dirty="0"/>
              <a:t> </a:t>
            </a: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träna</a:t>
            </a:r>
            <a:r>
              <a:rPr lang="en-US" sz="1600" b="1" dirty="0"/>
              <a:t>, </a:t>
            </a:r>
            <a:r>
              <a:rPr lang="en-US" sz="1600" b="1" dirty="0" err="1"/>
              <a:t>spela</a:t>
            </a:r>
            <a:r>
              <a:rPr lang="en-US" sz="1600" b="1" dirty="0"/>
              <a:t> och </a:t>
            </a:r>
            <a:r>
              <a:rPr lang="en-US" sz="1600" b="1" dirty="0" err="1"/>
              <a:t>utvecklas</a:t>
            </a:r>
            <a:r>
              <a:rPr lang="en-US" sz="16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ge</a:t>
            </a:r>
            <a:r>
              <a:rPr lang="en-US" sz="1600" b="1" dirty="0"/>
              <a:t> </a:t>
            </a:r>
            <a:r>
              <a:rPr lang="en-US" sz="1600" b="1" dirty="0" err="1"/>
              <a:t>våra</a:t>
            </a:r>
            <a:r>
              <a:rPr lang="en-US" sz="1600" b="1" dirty="0"/>
              <a:t> lag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Åseda</a:t>
            </a:r>
            <a:r>
              <a:rPr lang="en-US" sz="1600" b="1" dirty="0"/>
              <a:t> If </a:t>
            </a:r>
            <a:r>
              <a:rPr lang="en-US" sz="1600" b="1" dirty="0" err="1"/>
              <a:t>möjligheten</a:t>
            </a:r>
            <a:r>
              <a:rPr lang="en-US" sz="1600" b="1" dirty="0"/>
              <a:t> </a:t>
            </a: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förlänga</a:t>
            </a:r>
            <a:r>
              <a:rPr lang="en-US" sz="1600" b="1" dirty="0"/>
              <a:t> </a:t>
            </a:r>
            <a:r>
              <a:rPr lang="en-US" sz="1600" b="1" dirty="0" err="1"/>
              <a:t>säsongen</a:t>
            </a:r>
            <a:r>
              <a:rPr lang="en-US" sz="1600" b="1" dirty="0"/>
              <a:t> och </a:t>
            </a:r>
            <a:r>
              <a:rPr lang="en-US" sz="1600" b="1" dirty="0" err="1"/>
              <a:t>komplettera</a:t>
            </a:r>
            <a:r>
              <a:rPr lang="en-US" sz="1600" b="1" dirty="0"/>
              <a:t> </a:t>
            </a:r>
            <a:r>
              <a:rPr lang="en-US" sz="1600" b="1" dirty="0" err="1"/>
              <a:t>inomhusträningen</a:t>
            </a:r>
            <a:r>
              <a:rPr lang="en-US" sz="1600" b="1" dirty="0"/>
              <a:t> med </a:t>
            </a:r>
            <a:r>
              <a:rPr lang="en-US" sz="1600" b="1" dirty="0" err="1"/>
              <a:t>träning</a:t>
            </a:r>
            <a:r>
              <a:rPr lang="en-US" sz="1600" b="1" dirty="0"/>
              <a:t> </a:t>
            </a:r>
            <a:r>
              <a:rPr lang="en-US" sz="1600" b="1" dirty="0" err="1"/>
              <a:t>utomhus</a:t>
            </a:r>
            <a:r>
              <a:rPr lang="en-US" sz="16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kunna</a:t>
            </a:r>
            <a:r>
              <a:rPr lang="en-US" sz="1600" b="1" dirty="0"/>
              <a:t> </a:t>
            </a:r>
            <a:r>
              <a:rPr lang="en-US" sz="1600" b="1" dirty="0" err="1"/>
              <a:t>erbjuda</a:t>
            </a:r>
            <a:r>
              <a:rPr lang="en-US" sz="1600" b="1" dirty="0"/>
              <a:t> </a:t>
            </a:r>
            <a:r>
              <a:rPr lang="en-US" sz="1600" b="1" dirty="0" err="1"/>
              <a:t>närliggande</a:t>
            </a:r>
            <a:r>
              <a:rPr lang="en-US" sz="1600" b="1" dirty="0"/>
              <a:t> </a:t>
            </a:r>
            <a:r>
              <a:rPr lang="en-US" sz="1600" b="1" dirty="0" err="1"/>
              <a:t>föreningar</a:t>
            </a:r>
            <a:r>
              <a:rPr lang="en-US" sz="1600" b="1" dirty="0"/>
              <a:t> </a:t>
            </a:r>
            <a:r>
              <a:rPr lang="en-US" sz="1600" b="1" dirty="0" err="1"/>
              <a:t>utomhusträning</a:t>
            </a:r>
            <a:r>
              <a:rPr lang="en-US" sz="1600" b="1" dirty="0"/>
              <a:t>/</a:t>
            </a:r>
            <a:r>
              <a:rPr lang="en-US" sz="1600" b="1" dirty="0" err="1"/>
              <a:t>försäsongsträning</a:t>
            </a:r>
            <a:r>
              <a:rPr lang="en-US" sz="1600" b="1" dirty="0"/>
              <a:t> </a:t>
            </a:r>
            <a:r>
              <a:rPr lang="en-US" sz="1600" b="1" dirty="0" err="1"/>
              <a:t>på</a:t>
            </a:r>
            <a:r>
              <a:rPr lang="en-US" sz="1600" b="1" dirty="0"/>
              <a:t> </a:t>
            </a:r>
            <a:r>
              <a:rPr lang="en-US" sz="1600" b="1" dirty="0" err="1"/>
              <a:t>nära</a:t>
            </a:r>
            <a:r>
              <a:rPr lang="en-US" sz="1600" b="1" dirty="0"/>
              <a:t> </a:t>
            </a:r>
            <a:r>
              <a:rPr lang="en-US" sz="1600" b="1" dirty="0" err="1"/>
              <a:t>håll</a:t>
            </a:r>
            <a:r>
              <a:rPr lang="en-US" sz="16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kunna</a:t>
            </a:r>
            <a:r>
              <a:rPr lang="en-US" sz="1600" b="1" dirty="0"/>
              <a:t> </a:t>
            </a:r>
            <a:r>
              <a:rPr lang="en-US" sz="1600" b="1" dirty="0" err="1"/>
              <a:t>erbjuda</a:t>
            </a:r>
            <a:r>
              <a:rPr lang="en-US" sz="1600" b="1" dirty="0"/>
              <a:t> </a:t>
            </a:r>
            <a:r>
              <a:rPr lang="en-US" sz="1600" b="1" dirty="0" err="1"/>
              <a:t>planen</a:t>
            </a:r>
            <a:r>
              <a:rPr lang="en-US" sz="1600" b="1" dirty="0"/>
              <a:t> till </a:t>
            </a:r>
            <a:r>
              <a:rPr lang="en-US" sz="1600" b="1" dirty="0" err="1"/>
              <a:t>andra</a:t>
            </a:r>
            <a:r>
              <a:rPr lang="en-US" sz="1600" b="1" dirty="0"/>
              <a:t> </a:t>
            </a:r>
            <a:r>
              <a:rPr lang="en-US" sz="1600" b="1" dirty="0" err="1"/>
              <a:t>verksamheter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kommunen</a:t>
            </a:r>
            <a:r>
              <a:rPr lang="en-US" sz="1600" b="1" dirty="0"/>
              <a:t> och </a:t>
            </a:r>
            <a:r>
              <a:rPr lang="en-US" sz="1600" b="1" dirty="0" err="1"/>
              <a:t>andra</a:t>
            </a:r>
            <a:r>
              <a:rPr lang="en-US" sz="1600" b="1" dirty="0"/>
              <a:t> </a:t>
            </a:r>
            <a:r>
              <a:rPr lang="en-US" sz="1600" b="1" dirty="0" err="1"/>
              <a:t>idrottsutövare</a:t>
            </a:r>
            <a:r>
              <a:rPr lang="en-US" sz="1600" b="1" dirty="0"/>
              <a:t> ex </a:t>
            </a:r>
            <a:r>
              <a:rPr lang="en-US" sz="1600" b="1" dirty="0" err="1"/>
              <a:t>kommunens</a:t>
            </a:r>
            <a:r>
              <a:rPr lang="en-US" sz="1600" b="1" dirty="0"/>
              <a:t> </a:t>
            </a:r>
            <a:r>
              <a:rPr lang="en-US" sz="1600" b="1" dirty="0" err="1"/>
              <a:t>verksamhet</a:t>
            </a:r>
            <a:r>
              <a:rPr lang="en-US" sz="1600" b="1" dirty="0"/>
              <a:t> </a:t>
            </a:r>
            <a:r>
              <a:rPr lang="en-US" sz="1600" b="1" dirty="0" err="1"/>
              <a:t>för</a:t>
            </a:r>
            <a:r>
              <a:rPr lang="en-US" sz="1600" b="1" dirty="0"/>
              <a:t> barn och </a:t>
            </a:r>
            <a:r>
              <a:rPr lang="en-US" sz="1600" b="1" dirty="0" err="1"/>
              <a:t>ungdomar</a:t>
            </a:r>
            <a:r>
              <a:rPr lang="en-US" sz="1600" b="1" dirty="0"/>
              <a:t>, ”</a:t>
            </a:r>
            <a:r>
              <a:rPr lang="en-US" sz="1600" b="1" dirty="0" err="1"/>
              <a:t>öppen</a:t>
            </a:r>
            <a:r>
              <a:rPr lang="en-US" sz="1600" b="1" dirty="0"/>
              <a:t> plan” </a:t>
            </a:r>
            <a:r>
              <a:rPr lang="en-US" sz="1600" b="1" dirty="0" err="1"/>
              <a:t>där</a:t>
            </a:r>
            <a:r>
              <a:rPr lang="en-US" sz="1600" b="1" dirty="0"/>
              <a:t> man </a:t>
            </a:r>
            <a:r>
              <a:rPr lang="en-US" sz="1600" b="1" dirty="0" err="1"/>
              <a:t>kan</a:t>
            </a:r>
            <a:r>
              <a:rPr lang="en-US" sz="1600" b="1" dirty="0"/>
              <a:t> </a:t>
            </a:r>
            <a:r>
              <a:rPr lang="en-US" sz="1600" b="1" dirty="0" err="1"/>
              <a:t>komma</a:t>
            </a:r>
            <a:r>
              <a:rPr lang="en-US" sz="1600" b="1" dirty="0"/>
              <a:t> </a:t>
            </a:r>
            <a:r>
              <a:rPr lang="en-US" sz="1600" b="1" dirty="0" err="1"/>
              <a:t>spontant</a:t>
            </a:r>
            <a:r>
              <a:rPr lang="en-US" sz="1600" b="1" dirty="0"/>
              <a:t> och </a:t>
            </a:r>
            <a:r>
              <a:rPr lang="en-US" sz="1600" b="1" dirty="0" err="1"/>
              <a:t>spela</a:t>
            </a:r>
            <a:r>
              <a:rPr lang="en-US" sz="1600" b="1" dirty="0"/>
              <a:t> </a:t>
            </a:r>
            <a:r>
              <a:rPr lang="en-US" sz="1600" b="1" dirty="0" err="1"/>
              <a:t>fotboll</a:t>
            </a:r>
            <a:r>
              <a:rPr lang="en-US" sz="16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Att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samarbete</a:t>
            </a:r>
            <a:r>
              <a:rPr lang="en-US" sz="1600" b="1" dirty="0"/>
              <a:t> med </a:t>
            </a:r>
            <a:r>
              <a:rPr lang="en-US" sz="1600" b="1" dirty="0" err="1"/>
              <a:t>Åsedaskolan</a:t>
            </a:r>
            <a:r>
              <a:rPr lang="en-US" sz="1600" b="1" dirty="0"/>
              <a:t>, </a:t>
            </a:r>
            <a:r>
              <a:rPr lang="en-US" sz="1600" b="1" dirty="0" err="1"/>
              <a:t>särskolan</a:t>
            </a:r>
            <a:r>
              <a:rPr lang="en-US" sz="1600" b="1" dirty="0"/>
              <a:t> och </a:t>
            </a:r>
            <a:r>
              <a:rPr lang="en-US" sz="1600" b="1" dirty="0" err="1"/>
              <a:t>Uppvidinge</a:t>
            </a:r>
            <a:r>
              <a:rPr lang="en-US" sz="1600" b="1" dirty="0"/>
              <a:t> </a:t>
            </a:r>
            <a:r>
              <a:rPr lang="en-US" sz="1600" b="1" dirty="0" err="1"/>
              <a:t>Lärcenter</a:t>
            </a:r>
            <a:r>
              <a:rPr lang="en-US" sz="1600" b="1" dirty="0"/>
              <a:t> </a:t>
            </a:r>
            <a:r>
              <a:rPr lang="en-US" sz="1600" b="1" dirty="0" err="1"/>
              <a:t>kunna</a:t>
            </a:r>
            <a:r>
              <a:rPr lang="en-US" sz="1600" b="1" dirty="0"/>
              <a:t> </a:t>
            </a:r>
            <a:r>
              <a:rPr lang="en-US" sz="1600" b="1" dirty="0" err="1"/>
              <a:t>utöka</a:t>
            </a:r>
            <a:r>
              <a:rPr lang="en-US" sz="1600" b="1" dirty="0"/>
              <a:t> </a:t>
            </a:r>
            <a:r>
              <a:rPr lang="en-US" sz="1600" b="1" dirty="0" err="1"/>
              <a:t>antalet</a:t>
            </a:r>
            <a:r>
              <a:rPr lang="en-US" sz="1600" b="1" dirty="0"/>
              <a:t> </a:t>
            </a:r>
            <a:r>
              <a:rPr lang="en-US" sz="1600" b="1" dirty="0" err="1"/>
              <a:t>lektioner</a:t>
            </a:r>
            <a:r>
              <a:rPr lang="en-US" sz="1600" b="1" dirty="0"/>
              <a:t> </a:t>
            </a:r>
            <a:r>
              <a:rPr lang="en-US" sz="1600" b="1" dirty="0" err="1"/>
              <a:t>utomhus</a:t>
            </a:r>
            <a:r>
              <a:rPr lang="en-US" sz="16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5816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9EA6F2B-AD91-4D2B-A1A1-BF795A1D5F75}"/>
              </a:ext>
            </a:extLst>
          </p:cNvPr>
          <p:cNvSpPr txBox="1"/>
          <p:nvPr/>
        </p:nvSpPr>
        <p:spPr>
          <a:xfrm>
            <a:off x="6688182" y="932961"/>
            <a:ext cx="4887685" cy="177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4433AB-26C4-4381-88E6-D5FCE8BBD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" r="1" b="3203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5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66E1D53-D2C6-441D-B96A-8FFD5322102D}"/>
              </a:ext>
            </a:extLst>
          </p:cNvPr>
          <p:cNvSpPr txBox="1"/>
          <p:nvPr/>
        </p:nvSpPr>
        <p:spPr>
          <a:xfrm>
            <a:off x="6688182" y="2894529"/>
            <a:ext cx="4887685" cy="3210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VÄRDEGRUND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Fotbollens</a:t>
            </a:r>
            <a:r>
              <a:rPr lang="en-US" sz="2800" b="1" dirty="0"/>
              <a:t> </a:t>
            </a:r>
            <a:r>
              <a:rPr lang="en-US" sz="2800" b="1" dirty="0" err="1"/>
              <a:t>spela</a:t>
            </a:r>
            <a:r>
              <a:rPr lang="en-US" sz="2800" b="1" dirty="0"/>
              <a:t>, lek och </a:t>
            </a:r>
            <a:r>
              <a:rPr lang="en-US" sz="2800" b="1" dirty="0" err="1"/>
              <a:t>lär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Ett</a:t>
            </a:r>
            <a:r>
              <a:rPr lang="en-US" sz="2800" b="1" dirty="0"/>
              <a:t> </a:t>
            </a:r>
            <a:r>
              <a:rPr lang="en-US" sz="2800" b="1" dirty="0" err="1"/>
              <a:t>steg</a:t>
            </a:r>
            <a:r>
              <a:rPr lang="en-US" sz="2800" b="1" dirty="0"/>
              <a:t> </a:t>
            </a:r>
            <a:r>
              <a:rPr lang="en-US" sz="2800" b="1" dirty="0" err="1"/>
              <a:t>framåt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Trygg</a:t>
            </a:r>
            <a:r>
              <a:rPr lang="en-US" sz="2800" b="1" dirty="0"/>
              <a:t> </a:t>
            </a:r>
            <a:r>
              <a:rPr lang="en-US" sz="2800" b="1" dirty="0" err="1"/>
              <a:t>fotboll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Grönt</a:t>
            </a:r>
            <a:r>
              <a:rPr lang="en-US" sz="2800" b="1" dirty="0"/>
              <a:t> </a:t>
            </a:r>
            <a:r>
              <a:rPr lang="en-US" sz="2800" b="1" dirty="0" err="1"/>
              <a:t>kort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Matchfixning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Fair Play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0640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88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251</Words>
  <Application>Microsoft Office PowerPoint</Application>
  <PresentationFormat>Bredbild</PresentationFormat>
  <Paragraphs>49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Åseda IFs fotbollsverksamhet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Åseda IFs fotbollsverksamhet</dc:title>
  <dc:creator>Jennie Rosenqvist</dc:creator>
  <cp:lastModifiedBy>Jennie Rosenqvist</cp:lastModifiedBy>
  <cp:revision>15</cp:revision>
  <dcterms:created xsi:type="dcterms:W3CDTF">2021-12-28T21:35:27Z</dcterms:created>
  <dcterms:modified xsi:type="dcterms:W3CDTF">2023-02-23T22:22:26Z</dcterms:modified>
</cp:coreProperties>
</file>