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6" r:id="rId8"/>
    <p:sldId id="275" r:id="rId9"/>
    <p:sldId id="264" r:id="rId10"/>
    <p:sldId id="268" r:id="rId11"/>
    <p:sldId id="261" r:id="rId12"/>
    <p:sldId id="277" r:id="rId13"/>
    <p:sldId id="269" r:id="rId14"/>
    <p:sldId id="270" r:id="rId15"/>
    <p:sldId id="273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D99FF-5218-4430-BA5C-306C44677B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9A045-0491-43DC-83B6-3E78DFBE07A9}">
      <dgm:prSet/>
      <dgm:spPr/>
      <dgm:t>
        <a:bodyPr/>
        <a:lstStyle/>
        <a:p>
          <a:r>
            <a:rPr lang="en-US"/>
            <a:t>Träningar</a:t>
          </a:r>
        </a:p>
      </dgm:t>
    </dgm:pt>
    <dgm:pt modelId="{F4C6203F-0442-460C-BB06-DAA84BE12B60}" type="parTrans" cxnId="{6D4B2C94-9AB6-44ED-9780-D31C4E2E4C68}">
      <dgm:prSet/>
      <dgm:spPr/>
      <dgm:t>
        <a:bodyPr/>
        <a:lstStyle/>
        <a:p>
          <a:endParaRPr lang="en-US"/>
        </a:p>
      </dgm:t>
    </dgm:pt>
    <dgm:pt modelId="{702354D4-0C42-491A-A8FC-0D5B60E4371E}" type="sibTrans" cxnId="{6D4B2C94-9AB6-44ED-9780-D31C4E2E4C68}">
      <dgm:prSet/>
      <dgm:spPr/>
      <dgm:t>
        <a:bodyPr/>
        <a:lstStyle/>
        <a:p>
          <a:endParaRPr lang="en-US"/>
        </a:p>
      </dgm:t>
    </dgm:pt>
    <dgm:pt modelId="{146B11FE-9993-471D-857D-6E2E7F5A0588}">
      <dgm:prSet/>
      <dgm:spPr/>
      <dgm:t>
        <a:bodyPr/>
        <a:lstStyle/>
        <a:p>
          <a:r>
            <a:rPr lang="en-US" dirty="0"/>
            <a:t>Matcher -</a:t>
          </a:r>
          <a:r>
            <a:rPr lang="en-US" dirty="0" err="1"/>
            <a:t>serie</a:t>
          </a:r>
          <a:r>
            <a:rPr lang="en-US" dirty="0"/>
            <a:t> </a:t>
          </a:r>
        </a:p>
      </dgm:t>
    </dgm:pt>
    <dgm:pt modelId="{1F91EE72-C164-485A-90B1-E2025D612765}" type="parTrans" cxnId="{33C03303-D8BE-4B5D-812B-D103923A6284}">
      <dgm:prSet/>
      <dgm:spPr/>
      <dgm:t>
        <a:bodyPr/>
        <a:lstStyle/>
        <a:p>
          <a:endParaRPr lang="en-US"/>
        </a:p>
      </dgm:t>
    </dgm:pt>
    <dgm:pt modelId="{7C29C4DF-FE4A-4332-A2AA-5A213E6F965B}" type="sibTrans" cxnId="{33C03303-D8BE-4B5D-812B-D103923A6284}">
      <dgm:prSet/>
      <dgm:spPr/>
      <dgm:t>
        <a:bodyPr/>
        <a:lstStyle/>
        <a:p>
          <a:endParaRPr lang="en-US"/>
        </a:p>
      </dgm:t>
    </dgm:pt>
    <dgm:pt modelId="{3CB977F9-CA5E-46F8-98D8-FAF9E3F9E64E}">
      <dgm:prSet/>
      <dgm:spPr/>
      <dgm:t>
        <a:bodyPr/>
        <a:lstStyle/>
        <a:p>
          <a:r>
            <a:rPr lang="en-US"/>
            <a:t>Kiosk</a:t>
          </a:r>
        </a:p>
      </dgm:t>
    </dgm:pt>
    <dgm:pt modelId="{28970A04-BC9E-4129-B2CA-FE9ED9E8E3A2}" type="parTrans" cxnId="{0AEA36F4-836B-424F-B3AB-D355207B2BDE}">
      <dgm:prSet/>
      <dgm:spPr/>
      <dgm:t>
        <a:bodyPr/>
        <a:lstStyle/>
        <a:p>
          <a:endParaRPr lang="en-US"/>
        </a:p>
      </dgm:t>
    </dgm:pt>
    <dgm:pt modelId="{9068E6B8-F696-4803-9B33-F1E7908F071F}" type="sibTrans" cxnId="{0AEA36F4-836B-424F-B3AB-D355207B2BDE}">
      <dgm:prSet/>
      <dgm:spPr/>
      <dgm:t>
        <a:bodyPr/>
        <a:lstStyle/>
        <a:p>
          <a:endParaRPr lang="en-US"/>
        </a:p>
      </dgm:t>
    </dgm:pt>
    <dgm:pt modelId="{44249E3A-7BA8-42C0-9FAA-8F6C749C4EAA}">
      <dgm:prSet/>
      <dgm:spPr/>
      <dgm:t>
        <a:bodyPr/>
        <a:lstStyle/>
        <a:p>
          <a:r>
            <a:rPr lang="en-US" dirty="0" err="1"/>
            <a:t>Körschema</a:t>
          </a:r>
          <a:r>
            <a:rPr lang="en-US" dirty="0"/>
            <a:t> </a:t>
          </a:r>
        </a:p>
      </dgm:t>
    </dgm:pt>
    <dgm:pt modelId="{6B35D63F-D74B-4D80-B74A-391621EE51E9}" type="parTrans" cxnId="{DCADD841-1097-4AF8-BB25-5EACF6C5D14A}">
      <dgm:prSet/>
      <dgm:spPr/>
      <dgm:t>
        <a:bodyPr/>
        <a:lstStyle/>
        <a:p>
          <a:endParaRPr lang="en-US"/>
        </a:p>
      </dgm:t>
    </dgm:pt>
    <dgm:pt modelId="{13D3A0BA-6387-4F16-BD1F-4D4FA16C2CFA}" type="sibTrans" cxnId="{DCADD841-1097-4AF8-BB25-5EACF6C5D14A}">
      <dgm:prSet/>
      <dgm:spPr/>
      <dgm:t>
        <a:bodyPr/>
        <a:lstStyle/>
        <a:p>
          <a:endParaRPr lang="en-US"/>
        </a:p>
      </dgm:t>
    </dgm:pt>
    <dgm:pt modelId="{D3C15FC6-2423-47FB-9CA0-4AB7EE45385C}">
      <dgm:prSet/>
      <dgm:spPr/>
      <dgm:t>
        <a:bodyPr/>
        <a:lstStyle/>
        <a:p>
          <a:r>
            <a:rPr lang="en-US"/>
            <a:t>Matchvärd</a:t>
          </a:r>
        </a:p>
      </dgm:t>
    </dgm:pt>
    <dgm:pt modelId="{E8D04929-0EDB-4D6D-9C3D-13B873201491}" type="parTrans" cxnId="{4B43D6C8-A7C1-4B9A-9B0E-9100EFE24785}">
      <dgm:prSet/>
      <dgm:spPr/>
      <dgm:t>
        <a:bodyPr/>
        <a:lstStyle/>
        <a:p>
          <a:endParaRPr lang="en-US"/>
        </a:p>
      </dgm:t>
    </dgm:pt>
    <dgm:pt modelId="{60989BAD-1ABB-4B6B-92F6-70BDE9744E95}" type="sibTrans" cxnId="{4B43D6C8-A7C1-4B9A-9B0E-9100EFE24785}">
      <dgm:prSet/>
      <dgm:spPr/>
      <dgm:t>
        <a:bodyPr/>
        <a:lstStyle/>
        <a:p>
          <a:endParaRPr lang="en-US"/>
        </a:p>
      </dgm:t>
    </dgm:pt>
    <dgm:pt modelId="{FE6A6DB0-38BB-4511-9CFE-BBE12B05B409}">
      <dgm:prSet/>
      <dgm:spPr/>
      <dgm:t>
        <a:bodyPr/>
        <a:lstStyle/>
        <a:p>
          <a:r>
            <a:rPr lang="en-US" dirty="0" err="1"/>
            <a:t>Tvätta</a:t>
          </a:r>
          <a:r>
            <a:rPr lang="en-US" dirty="0"/>
            <a:t> </a:t>
          </a:r>
          <a:r>
            <a:rPr lang="en-US" dirty="0" err="1"/>
            <a:t>matchkläder</a:t>
          </a:r>
          <a:r>
            <a:rPr lang="en-US" dirty="0"/>
            <a:t> </a:t>
          </a:r>
        </a:p>
      </dgm:t>
    </dgm:pt>
    <dgm:pt modelId="{9A64B074-214D-4EA0-95D4-926F852E6D06}" type="parTrans" cxnId="{1020F32F-F538-44AB-B2CC-60818ECF2F5D}">
      <dgm:prSet/>
      <dgm:spPr/>
      <dgm:t>
        <a:bodyPr/>
        <a:lstStyle/>
        <a:p>
          <a:endParaRPr lang="en-US"/>
        </a:p>
      </dgm:t>
    </dgm:pt>
    <dgm:pt modelId="{DAD471B3-BAAB-47A1-9CB4-3AD6320A0A6D}" type="sibTrans" cxnId="{1020F32F-F538-44AB-B2CC-60818ECF2F5D}">
      <dgm:prSet/>
      <dgm:spPr/>
      <dgm:t>
        <a:bodyPr/>
        <a:lstStyle/>
        <a:p>
          <a:endParaRPr lang="en-US"/>
        </a:p>
      </dgm:t>
    </dgm:pt>
    <dgm:pt modelId="{6DE63B46-F8E7-42BE-A460-46F74595AA5B}">
      <dgm:prSet/>
      <dgm:spPr/>
      <dgm:t>
        <a:bodyPr/>
        <a:lstStyle/>
        <a:p>
          <a:r>
            <a:rPr lang="en-US"/>
            <a:t>Laget.se, supertext, min fotboll</a:t>
          </a:r>
        </a:p>
      </dgm:t>
    </dgm:pt>
    <dgm:pt modelId="{2F69B960-8745-4635-819F-170CAD1827A5}" type="parTrans" cxnId="{376B12F7-69FF-461C-8126-58D20C6E877A}">
      <dgm:prSet/>
      <dgm:spPr/>
      <dgm:t>
        <a:bodyPr/>
        <a:lstStyle/>
        <a:p>
          <a:endParaRPr lang="en-US"/>
        </a:p>
      </dgm:t>
    </dgm:pt>
    <dgm:pt modelId="{8D310230-170E-402F-AF90-0B462E6099FE}" type="sibTrans" cxnId="{376B12F7-69FF-461C-8126-58D20C6E877A}">
      <dgm:prSet/>
      <dgm:spPr/>
      <dgm:t>
        <a:bodyPr/>
        <a:lstStyle/>
        <a:p>
          <a:endParaRPr lang="en-US"/>
        </a:p>
      </dgm:t>
    </dgm:pt>
    <dgm:pt modelId="{47327CA8-03C4-4AA4-9D1D-A952AD7DA3F5}">
      <dgm:prSet/>
      <dgm:spPr/>
      <dgm:t>
        <a:bodyPr/>
        <a:lstStyle/>
        <a:p>
          <a:r>
            <a:rPr lang="en-US" dirty="0" err="1"/>
            <a:t>Träningsläger</a:t>
          </a:r>
          <a:endParaRPr lang="en-US" dirty="0"/>
        </a:p>
      </dgm:t>
    </dgm:pt>
    <dgm:pt modelId="{98F1EEC4-FB15-4CC8-9327-994DF5E672CE}" type="parTrans" cxnId="{DAF798E2-90A3-422E-8997-1E720170E4FD}">
      <dgm:prSet/>
      <dgm:spPr/>
      <dgm:t>
        <a:bodyPr/>
        <a:lstStyle/>
        <a:p>
          <a:endParaRPr lang="en-US"/>
        </a:p>
      </dgm:t>
    </dgm:pt>
    <dgm:pt modelId="{52EBCCDA-9A97-4112-BDEC-013D708F7D8A}" type="sibTrans" cxnId="{DAF798E2-90A3-422E-8997-1E720170E4FD}">
      <dgm:prSet/>
      <dgm:spPr/>
      <dgm:t>
        <a:bodyPr/>
        <a:lstStyle/>
        <a:p>
          <a:endParaRPr lang="en-US"/>
        </a:p>
      </dgm:t>
    </dgm:pt>
    <dgm:pt modelId="{0BCF451B-A0CA-4D19-8DDC-C5224FB3B6BB}">
      <dgm:prSet/>
      <dgm:spPr/>
      <dgm:t>
        <a:bodyPr/>
        <a:lstStyle/>
        <a:p>
          <a:r>
            <a:rPr lang="en-US"/>
            <a:t>Habocup</a:t>
          </a:r>
        </a:p>
      </dgm:t>
    </dgm:pt>
    <dgm:pt modelId="{D3904738-B496-45CF-8F06-A8E24403E0EA}" type="parTrans" cxnId="{DBE66708-BBDB-4641-9A91-D26049062189}">
      <dgm:prSet/>
      <dgm:spPr/>
      <dgm:t>
        <a:bodyPr/>
        <a:lstStyle/>
        <a:p>
          <a:endParaRPr lang="en-US"/>
        </a:p>
      </dgm:t>
    </dgm:pt>
    <dgm:pt modelId="{A027C4B7-4BD3-4FBB-88BC-0929E9B26163}" type="sibTrans" cxnId="{DBE66708-BBDB-4641-9A91-D26049062189}">
      <dgm:prSet/>
      <dgm:spPr/>
      <dgm:t>
        <a:bodyPr/>
        <a:lstStyle/>
        <a:p>
          <a:endParaRPr lang="en-US"/>
        </a:p>
      </dgm:t>
    </dgm:pt>
    <dgm:pt modelId="{F42D50FE-7273-4AB3-8027-67AC13089FBF}">
      <dgm:prSet/>
      <dgm:spPr/>
      <dgm:t>
        <a:bodyPr/>
        <a:lstStyle/>
        <a:p>
          <a:r>
            <a:rPr lang="en-US" dirty="0" err="1"/>
            <a:t>Bollkalle</a:t>
          </a:r>
          <a:endParaRPr lang="en-US" dirty="0"/>
        </a:p>
      </dgm:t>
    </dgm:pt>
    <dgm:pt modelId="{B166FB63-1797-49CD-AD67-277C3D1E1522}" type="parTrans" cxnId="{341668A2-BBC6-470A-BE59-49A2A7D59C52}">
      <dgm:prSet/>
      <dgm:spPr/>
      <dgm:t>
        <a:bodyPr/>
        <a:lstStyle/>
        <a:p>
          <a:endParaRPr lang="en-US"/>
        </a:p>
      </dgm:t>
    </dgm:pt>
    <dgm:pt modelId="{84F7B069-4D3F-497B-B4B4-7130719CC134}" type="sibTrans" cxnId="{341668A2-BBC6-470A-BE59-49A2A7D59C52}">
      <dgm:prSet/>
      <dgm:spPr/>
      <dgm:t>
        <a:bodyPr/>
        <a:lstStyle/>
        <a:p>
          <a:endParaRPr lang="en-US"/>
        </a:p>
      </dgm:t>
    </dgm:pt>
    <dgm:pt modelId="{965549A3-62EB-489C-ADB0-8CCEB8C570E1}">
      <dgm:prSet/>
      <dgm:spPr/>
      <dgm:t>
        <a:bodyPr/>
        <a:lstStyle/>
        <a:p>
          <a:r>
            <a:rPr lang="en-US"/>
            <a:t>Försäljning (Toalett- och hushållspapper)</a:t>
          </a:r>
        </a:p>
      </dgm:t>
    </dgm:pt>
    <dgm:pt modelId="{2BCE50E0-7DD1-44E3-91C5-2E5DA69D0E21}" type="parTrans" cxnId="{6A370F75-79D6-4BC9-AFC5-5AE6010F93C5}">
      <dgm:prSet/>
      <dgm:spPr/>
      <dgm:t>
        <a:bodyPr/>
        <a:lstStyle/>
        <a:p>
          <a:endParaRPr lang="en-US"/>
        </a:p>
      </dgm:t>
    </dgm:pt>
    <dgm:pt modelId="{9CEBCCC4-B26B-478B-9B4F-7372349D58F0}" type="sibTrans" cxnId="{6A370F75-79D6-4BC9-AFC5-5AE6010F93C5}">
      <dgm:prSet/>
      <dgm:spPr/>
      <dgm:t>
        <a:bodyPr/>
        <a:lstStyle/>
        <a:p>
          <a:endParaRPr lang="en-US"/>
        </a:p>
      </dgm:t>
    </dgm:pt>
    <dgm:pt modelId="{8BC8C2A4-BA94-447F-AED4-496CFB7DBCF6}">
      <dgm:prSet/>
      <dgm:spPr/>
      <dgm:t>
        <a:bodyPr/>
        <a:lstStyle/>
        <a:p>
          <a:r>
            <a:rPr lang="en-US"/>
            <a:t>Medlem- och träningsavgift</a:t>
          </a:r>
        </a:p>
      </dgm:t>
    </dgm:pt>
    <dgm:pt modelId="{601B5546-6DFC-4B55-9620-4E5C06EEB425}" type="parTrans" cxnId="{4AE84979-A70F-4D8C-8273-FFD601A0B0B4}">
      <dgm:prSet/>
      <dgm:spPr/>
      <dgm:t>
        <a:bodyPr/>
        <a:lstStyle/>
        <a:p>
          <a:endParaRPr lang="en-US"/>
        </a:p>
      </dgm:t>
    </dgm:pt>
    <dgm:pt modelId="{5F4D82E7-51C7-4DF7-A7C2-94362B1572DC}" type="sibTrans" cxnId="{4AE84979-A70F-4D8C-8273-FFD601A0B0B4}">
      <dgm:prSet/>
      <dgm:spPr/>
      <dgm:t>
        <a:bodyPr/>
        <a:lstStyle/>
        <a:p>
          <a:endParaRPr lang="en-US"/>
        </a:p>
      </dgm:t>
    </dgm:pt>
    <dgm:pt modelId="{09E9C6F8-F815-4F37-BD2F-91E979ED161E}">
      <dgm:prSet/>
      <dgm:spPr/>
      <dgm:t>
        <a:bodyPr/>
        <a:lstStyle/>
        <a:p>
          <a:r>
            <a:rPr lang="sv-SE" dirty="0"/>
            <a:t>Marknad</a:t>
          </a:r>
        </a:p>
      </dgm:t>
    </dgm:pt>
    <dgm:pt modelId="{71CCF466-9311-4F12-8E32-3244D8EA6CD7}" type="parTrans" cxnId="{7DE65260-0254-47AE-BBEF-11F1A902794F}">
      <dgm:prSet/>
      <dgm:spPr/>
      <dgm:t>
        <a:bodyPr/>
        <a:lstStyle/>
        <a:p>
          <a:endParaRPr lang="sv-SE"/>
        </a:p>
      </dgm:t>
    </dgm:pt>
    <dgm:pt modelId="{3EEF58F8-4D02-4FAD-8AF7-ADCF48CC1804}" type="sibTrans" cxnId="{7DE65260-0254-47AE-BBEF-11F1A902794F}">
      <dgm:prSet/>
      <dgm:spPr/>
      <dgm:t>
        <a:bodyPr/>
        <a:lstStyle/>
        <a:p>
          <a:endParaRPr lang="sv-SE"/>
        </a:p>
      </dgm:t>
    </dgm:pt>
    <dgm:pt modelId="{ECDBD98F-5F4F-489E-816E-95E7CE4139AF}" type="pres">
      <dgm:prSet presAssocID="{B76D99FF-5218-4430-BA5C-306C44677B57}" presName="linear" presStyleCnt="0">
        <dgm:presLayoutVars>
          <dgm:animLvl val="lvl"/>
          <dgm:resizeHandles val="exact"/>
        </dgm:presLayoutVars>
      </dgm:prSet>
      <dgm:spPr/>
    </dgm:pt>
    <dgm:pt modelId="{05668679-0142-4521-80C9-C63E951FDC08}" type="pres">
      <dgm:prSet presAssocID="{E339A045-0491-43DC-83B6-3E78DFBE07A9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0985767C-F5D0-4164-8CDF-07B66901416E}" type="pres">
      <dgm:prSet presAssocID="{702354D4-0C42-491A-A8FC-0D5B60E4371E}" presName="spacer" presStyleCnt="0"/>
      <dgm:spPr/>
    </dgm:pt>
    <dgm:pt modelId="{E381F0B8-B0AA-4BF5-888F-AF57AE89D676}" type="pres">
      <dgm:prSet presAssocID="{146B11FE-9993-471D-857D-6E2E7F5A0588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AE841AD8-C995-4414-91C8-1BA88E1A74F1}" type="pres">
      <dgm:prSet presAssocID="{146B11FE-9993-471D-857D-6E2E7F5A0588}" presName="childText" presStyleLbl="revTx" presStyleIdx="0" presStyleCnt="1">
        <dgm:presLayoutVars>
          <dgm:bulletEnabled val="1"/>
        </dgm:presLayoutVars>
      </dgm:prSet>
      <dgm:spPr/>
    </dgm:pt>
    <dgm:pt modelId="{B35BF7D3-067E-444B-A660-9221C4D38B23}" type="pres">
      <dgm:prSet presAssocID="{6DE63B46-F8E7-42BE-A460-46F74595AA5B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6E62B2D-04FE-43D6-8E90-C72BA4E9DA63}" type="pres">
      <dgm:prSet presAssocID="{8D310230-170E-402F-AF90-0B462E6099FE}" presName="spacer" presStyleCnt="0"/>
      <dgm:spPr/>
    </dgm:pt>
    <dgm:pt modelId="{E377E65B-4F06-4CC0-86E9-D8CB40D21B18}" type="pres">
      <dgm:prSet presAssocID="{47327CA8-03C4-4AA4-9D1D-A952AD7DA3F5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569DEA5C-FA60-4076-810D-B4FCC07C2895}" type="pres">
      <dgm:prSet presAssocID="{52EBCCDA-9A97-4112-BDEC-013D708F7D8A}" presName="spacer" presStyleCnt="0"/>
      <dgm:spPr/>
    </dgm:pt>
    <dgm:pt modelId="{9D9E1DBC-E140-4462-B741-1688976F95BD}" type="pres">
      <dgm:prSet presAssocID="{0BCF451B-A0CA-4D19-8DDC-C5224FB3B6BB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F89E8999-A3E0-4E31-AE55-C48113091D09}" type="pres">
      <dgm:prSet presAssocID="{A027C4B7-4BD3-4FBB-88BC-0929E9B26163}" presName="spacer" presStyleCnt="0"/>
      <dgm:spPr/>
    </dgm:pt>
    <dgm:pt modelId="{CC8D5713-0A63-481E-BDF5-F4E386746BA6}" type="pres">
      <dgm:prSet presAssocID="{09E9C6F8-F815-4F37-BD2F-91E979ED161E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9D8F5C3-8775-4ED4-8327-9CC7DB5454C6}" type="pres">
      <dgm:prSet presAssocID="{3EEF58F8-4D02-4FAD-8AF7-ADCF48CC1804}" presName="spacer" presStyleCnt="0"/>
      <dgm:spPr/>
    </dgm:pt>
    <dgm:pt modelId="{480E7459-123D-4BDE-8A21-6B38D4418013}" type="pres">
      <dgm:prSet presAssocID="{F42D50FE-7273-4AB3-8027-67AC13089FBF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C2C66E7-88BF-4E67-8CC0-51E524195C00}" type="pres">
      <dgm:prSet presAssocID="{84F7B069-4D3F-497B-B4B4-7130719CC134}" presName="spacer" presStyleCnt="0"/>
      <dgm:spPr/>
    </dgm:pt>
    <dgm:pt modelId="{DE849DA4-09AE-45C6-8C18-1DC847685D81}" type="pres">
      <dgm:prSet presAssocID="{965549A3-62EB-489C-ADB0-8CCEB8C570E1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8BAF43C8-5940-49B1-A304-BB72AE0ED4E1}" type="pres">
      <dgm:prSet presAssocID="{9CEBCCC4-B26B-478B-9B4F-7372349D58F0}" presName="spacer" presStyleCnt="0"/>
      <dgm:spPr/>
    </dgm:pt>
    <dgm:pt modelId="{C00DEF82-30F6-4A2C-BC90-C90D6C5E41A5}" type="pres">
      <dgm:prSet presAssocID="{8BC8C2A4-BA94-447F-AED4-496CFB7DBCF6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DAC32E03-5BD1-45E8-BF15-2B978D4C68D2}" type="presOf" srcId="{FE6A6DB0-38BB-4511-9CFE-BBE12B05B409}" destId="{AE841AD8-C995-4414-91C8-1BA88E1A74F1}" srcOrd="0" destOrd="3" presId="urn:microsoft.com/office/officeart/2005/8/layout/vList2"/>
    <dgm:cxn modelId="{33C03303-D8BE-4B5D-812B-D103923A6284}" srcId="{B76D99FF-5218-4430-BA5C-306C44677B57}" destId="{146B11FE-9993-471D-857D-6E2E7F5A0588}" srcOrd="1" destOrd="0" parTransId="{1F91EE72-C164-485A-90B1-E2025D612765}" sibTransId="{7C29C4DF-FE4A-4332-A2AA-5A213E6F965B}"/>
    <dgm:cxn modelId="{DBE66708-BBDB-4641-9A91-D26049062189}" srcId="{B76D99FF-5218-4430-BA5C-306C44677B57}" destId="{0BCF451B-A0CA-4D19-8DDC-C5224FB3B6BB}" srcOrd="4" destOrd="0" parTransId="{D3904738-B496-45CF-8F06-A8E24403E0EA}" sibTransId="{A027C4B7-4BD3-4FBB-88BC-0929E9B26163}"/>
    <dgm:cxn modelId="{A45A1B0F-DD86-413F-A658-3F48283F3B17}" type="presOf" srcId="{965549A3-62EB-489C-ADB0-8CCEB8C570E1}" destId="{DE849DA4-09AE-45C6-8C18-1DC847685D81}" srcOrd="0" destOrd="0" presId="urn:microsoft.com/office/officeart/2005/8/layout/vList2"/>
    <dgm:cxn modelId="{43ED721C-197B-4591-9FED-75B54646DC4D}" type="presOf" srcId="{D3C15FC6-2423-47FB-9CA0-4AB7EE45385C}" destId="{AE841AD8-C995-4414-91C8-1BA88E1A74F1}" srcOrd="0" destOrd="2" presId="urn:microsoft.com/office/officeart/2005/8/layout/vList2"/>
    <dgm:cxn modelId="{FDD8B229-E6DD-4B51-82AA-A638CA7789BE}" type="presOf" srcId="{F42D50FE-7273-4AB3-8027-67AC13089FBF}" destId="{480E7459-123D-4BDE-8A21-6B38D4418013}" srcOrd="0" destOrd="0" presId="urn:microsoft.com/office/officeart/2005/8/layout/vList2"/>
    <dgm:cxn modelId="{1020F32F-F538-44AB-B2CC-60818ECF2F5D}" srcId="{146B11FE-9993-471D-857D-6E2E7F5A0588}" destId="{FE6A6DB0-38BB-4511-9CFE-BBE12B05B409}" srcOrd="3" destOrd="0" parTransId="{9A64B074-214D-4EA0-95D4-926F852E6D06}" sibTransId="{DAD471B3-BAAB-47A1-9CB4-3AD6320A0A6D}"/>
    <dgm:cxn modelId="{ECD18832-2DD5-4AC5-9A29-2E138C51B9F9}" type="presOf" srcId="{3CB977F9-CA5E-46F8-98D8-FAF9E3F9E64E}" destId="{AE841AD8-C995-4414-91C8-1BA88E1A74F1}" srcOrd="0" destOrd="0" presId="urn:microsoft.com/office/officeart/2005/8/layout/vList2"/>
    <dgm:cxn modelId="{F725843E-43A9-49AB-8264-61D62FD1B486}" type="presOf" srcId="{09E9C6F8-F815-4F37-BD2F-91E979ED161E}" destId="{CC8D5713-0A63-481E-BDF5-F4E386746BA6}" srcOrd="0" destOrd="0" presId="urn:microsoft.com/office/officeart/2005/8/layout/vList2"/>
    <dgm:cxn modelId="{7DE65260-0254-47AE-BBEF-11F1A902794F}" srcId="{B76D99FF-5218-4430-BA5C-306C44677B57}" destId="{09E9C6F8-F815-4F37-BD2F-91E979ED161E}" srcOrd="5" destOrd="0" parTransId="{71CCF466-9311-4F12-8E32-3244D8EA6CD7}" sibTransId="{3EEF58F8-4D02-4FAD-8AF7-ADCF48CC1804}"/>
    <dgm:cxn modelId="{DCADD841-1097-4AF8-BB25-5EACF6C5D14A}" srcId="{146B11FE-9993-471D-857D-6E2E7F5A0588}" destId="{44249E3A-7BA8-42C0-9FAA-8F6C749C4EAA}" srcOrd="1" destOrd="0" parTransId="{6B35D63F-D74B-4D80-B74A-391621EE51E9}" sibTransId="{13D3A0BA-6387-4F16-BD1F-4D4FA16C2CFA}"/>
    <dgm:cxn modelId="{85AB5F70-689A-4E86-B0F2-970D2AE47154}" type="presOf" srcId="{E339A045-0491-43DC-83B6-3E78DFBE07A9}" destId="{05668679-0142-4521-80C9-C63E951FDC08}" srcOrd="0" destOrd="0" presId="urn:microsoft.com/office/officeart/2005/8/layout/vList2"/>
    <dgm:cxn modelId="{8BA5DF72-7408-4059-B686-4E702E2328A0}" type="presOf" srcId="{146B11FE-9993-471D-857D-6E2E7F5A0588}" destId="{E381F0B8-B0AA-4BF5-888F-AF57AE89D676}" srcOrd="0" destOrd="0" presId="urn:microsoft.com/office/officeart/2005/8/layout/vList2"/>
    <dgm:cxn modelId="{6A370F75-79D6-4BC9-AFC5-5AE6010F93C5}" srcId="{B76D99FF-5218-4430-BA5C-306C44677B57}" destId="{965549A3-62EB-489C-ADB0-8CCEB8C570E1}" srcOrd="7" destOrd="0" parTransId="{2BCE50E0-7DD1-44E3-91C5-2E5DA69D0E21}" sibTransId="{9CEBCCC4-B26B-478B-9B4F-7372349D58F0}"/>
    <dgm:cxn modelId="{4AE84979-A70F-4D8C-8273-FFD601A0B0B4}" srcId="{B76D99FF-5218-4430-BA5C-306C44677B57}" destId="{8BC8C2A4-BA94-447F-AED4-496CFB7DBCF6}" srcOrd="8" destOrd="0" parTransId="{601B5546-6DFC-4B55-9620-4E5C06EEB425}" sibTransId="{5F4D82E7-51C7-4DF7-A7C2-94362B1572DC}"/>
    <dgm:cxn modelId="{26050190-B05D-4667-9DA4-695F3AA1CFA1}" type="presOf" srcId="{B76D99FF-5218-4430-BA5C-306C44677B57}" destId="{ECDBD98F-5F4F-489E-816E-95E7CE4139AF}" srcOrd="0" destOrd="0" presId="urn:microsoft.com/office/officeart/2005/8/layout/vList2"/>
    <dgm:cxn modelId="{6D4B2C94-9AB6-44ED-9780-D31C4E2E4C68}" srcId="{B76D99FF-5218-4430-BA5C-306C44677B57}" destId="{E339A045-0491-43DC-83B6-3E78DFBE07A9}" srcOrd="0" destOrd="0" parTransId="{F4C6203F-0442-460C-BB06-DAA84BE12B60}" sibTransId="{702354D4-0C42-491A-A8FC-0D5B60E4371E}"/>
    <dgm:cxn modelId="{E0847B94-DFCA-4052-9756-924B66204DD9}" type="presOf" srcId="{0BCF451B-A0CA-4D19-8DDC-C5224FB3B6BB}" destId="{9D9E1DBC-E140-4462-B741-1688976F95BD}" srcOrd="0" destOrd="0" presId="urn:microsoft.com/office/officeart/2005/8/layout/vList2"/>
    <dgm:cxn modelId="{341668A2-BBC6-470A-BE59-49A2A7D59C52}" srcId="{B76D99FF-5218-4430-BA5C-306C44677B57}" destId="{F42D50FE-7273-4AB3-8027-67AC13089FBF}" srcOrd="6" destOrd="0" parTransId="{B166FB63-1797-49CD-AD67-277C3D1E1522}" sibTransId="{84F7B069-4D3F-497B-B4B4-7130719CC134}"/>
    <dgm:cxn modelId="{4B43D6C8-A7C1-4B9A-9B0E-9100EFE24785}" srcId="{146B11FE-9993-471D-857D-6E2E7F5A0588}" destId="{D3C15FC6-2423-47FB-9CA0-4AB7EE45385C}" srcOrd="2" destOrd="0" parTransId="{E8D04929-0EDB-4D6D-9C3D-13B873201491}" sibTransId="{60989BAD-1ABB-4B6B-92F6-70BDE9744E95}"/>
    <dgm:cxn modelId="{E8D186D7-E6B4-4E27-9849-BEC95BCC6928}" type="presOf" srcId="{6DE63B46-F8E7-42BE-A460-46F74595AA5B}" destId="{B35BF7D3-067E-444B-A660-9221C4D38B23}" srcOrd="0" destOrd="0" presId="urn:microsoft.com/office/officeart/2005/8/layout/vList2"/>
    <dgm:cxn modelId="{B4E777DD-411A-4A07-9222-DF377100EB60}" type="presOf" srcId="{44249E3A-7BA8-42C0-9FAA-8F6C749C4EAA}" destId="{AE841AD8-C995-4414-91C8-1BA88E1A74F1}" srcOrd="0" destOrd="1" presId="urn:microsoft.com/office/officeart/2005/8/layout/vList2"/>
    <dgm:cxn modelId="{DAF798E2-90A3-422E-8997-1E720170E4FD}" srcId="{B76D99FF-5218-4430-BA5C-306C44677B57}" destId="{47327CA8-03C4-4AA4-9D1D-A952AD7DA3F5}" srcOrd="3" destOrd="0" parTransId="{98F1EEC4-FB15-4CC8-9327-994DF5E672CE}" sibTransId="{52EBCCDA-9A97-4112-BDEC-013D708F7D8A}"/>
    <dgm:cxn modelId="{0AEA36F4-836B-424F-B3AB-D355207B2BDE}" srcId="{146B11FE-9993-471D-857D-6E2E7F5A0588}" destId="{3CB977F9-CA5E-46F8-98D8-FAF9E3F9E64E}" srcOrd="0" destOrd="0" parTransId="{28970A04-BC9E-4129-B2CA-FE9ED9E8E3A2}" sibTransId="{9068E6B8-F696-4803-9B33-F1E7908F071F}"/>
    <dgm:cxn modelId="{376B12F7-69FF-461C-8126-58D20C6E877A}" srcId="{B76D99FF-5218-4430-BA5C-306C44677B57}" destId="{6DE63B46-F8E7-42BE-A460-46F74595AA5B}" srcOrd="2" destOrd="0" parTransId="{2F69B960-8745-4635-819F-170CAD1827A5}" sibTransId="{8D310230-170E-402F-AF90-0B462E6099FE}"/>
    <dgm:cxn modelId="{1F0937F8-039F-4A47-BA2B-69D7755B7C1D}" type="presOf" srcId="{47327CA8-03C4-4AA4-9D1D-A952AD7DA3F5}" destId="{E377E65B-4F06-4CC0-86E9-D8CB40D21B18}" srcOrd="0" destOrd="0" presId="urn:microsoft.com/office/officeart/2005/8/layout/vList2"/>
    <dgm:cxn modelId="{C4371FF9-6131-4A9C-ABCC-77090C145B10}" type="presOf" srcId="{8BC8C2A4-BA94-447F-AED4-496CFB7DBCF6}" destId="{C00DEF82-30F6-4A2C-BC90-C90D6C5E41A5}" srcOrd="0" destOrd="0" presId="urn:microsoft.com/office/officeart/2005/8/layout/vList2"/>
    <dgm:cxn modelId="{D169C398-5DC8-4722-9CBC-F1242DE9ABD6}" type="presParOf" srcId="{ECDBD98F-5F4F-489E-816E-95E7CE4139AF}" destId="{05668679-0142-4521-80C9-C63E951FDC08}" srcOrd="0" destOrd="0" presId="urn:microsoft.com/office/officeart/2005/8/layout/vList2"/>
    <dgm:cxn modelId="{F22DF3D7-1713-44B0-BB83-DBA50EDE6EEA}" type="presParOf" srcId="{ECDBD98F-5F4F-489E-816E-95E7CE4139AF}" destId="{0985767C-F5D0-4164-8CDF-07B66901416E}" srcOrd="1" destOrd="0" presId="urn:microsoft.com/office/officeart/2005/8/layout/vList2"/>
    <dgm:cxn modelId="{E6BAA6B4-5E82-4E9A-BB62-A7F536CC3072}" type="presParOf" srcId="{ECDBD98F-5F4F-489E-816E-95E7CE4139AF}" destId="{E381F0B8-B0AA-4BF5-888F-AF57AE89D676}" srcOrd="2" destOrd="0" presId="urn:microsoft.com/office/officeart/2005/8/layout/vList2"/>
    <dgm:cxn modelId="{C5AB7F87-3624-42B4-8EFA-59DD101FA495}" type="presParOf" srcId="{ECDBD98F-5F4F-489E-816E-95E7CE4139AF}" destId="{AE841AD8-C995-4414-91C8-1BA88E1A74F1}" srcOrd="3" destOrd="0" presId="urn:microsoft.com/office/officeart/2005/8/layout/vList2"/>
    <dgm:cxn modelId="{20EBE12C-28E0-4D60-855A-1F05BDF1F1E3}" type="presParOf" srcId="{ECDBD98F-5F4F-489E-816E-95E7CE4139AF}" destId="{B35BF7D3-067E-444B-A660-9221C4D38B23}" srcOrd="4" destOrd="0" presId="urn:microsoft.com/office/officeart/2005/8/layout/vList2"/>
    <dgm:cxn modelId="{5E3481B6-0032-4410-87B7-F34353952AEF}" type="presParOf" srcId="{ECDBD98F-5F4F-489E-816E-95E7CE4139AF}" destId="{96E62B2D-04FE-43D6-8E90-C72BA4E9DA63}" srcOrd="5" destOrd="0" presId="urn:microsoft.com/office/officeart/2005/8/layout/vList2"/>
    <dgm:cxn modelId="{E76B352B-6F5A-4CA9-8B82-97952C1E99E0}" type="presParOf" srcId="{ECDBD98F-5F4F-489E-816E-95E7CE4139AF}" destId="{E377E65B-4F06-4CC0-86E9-D8CB40D21B18}" srcOrd="6" destOrd="0" presId="urn:microsoft.com/office/officeart/2005/8/layout/vList2"/>
    <dgm:cxn modelId="{708A00A5-A9A5-402E-9571-F8A2357C38F2}" type="presParOf" srcId="{ECDBD98F-5F4F-489E-816E-95E7CE4139AF}" destId="{569DEA5C-FA60-4076-810D-B4FCC07C2895}" srcOrd="7" destOrd="0" presId="urn:microsoft.com/office/officeart/2005/8/layout/vList2"/>
    <dgm:cxn modelId="{687F33AF-9CB5-41C7-B792-99042E6F809A}" type="presParOf" srcId="{ECDBD98F-5F4F-489E-816E-95E7CE4139AF}" destId="{9D9E1DBC-E140-4462-B741-1688976F95BD}" srcOrd="8" destOrd="0" presId="urn:microsoft.com/office/officeart/2005/8/layout/vList2"/>
    <dgm:cxn modelId="{4E154981-F1A3-441C-9DF2-A18481CD4604}" type="presParOf" srcId="{ECDBD98F-5F4F-489E-816E-95E7CE4139AF}" destId="{F89E8999-A3E0-4E31-AE55-C48113091D09}" srcOrd="9" destOrd="0" presId="urn:microsoft.com/office/officeart/2005/8/layout/vList2"/>
    <dgm:cxn modelId="{BAB261C7-83F9-4A7A-921B-4262A54FD041}" type="presParOf" srcId="{ECDBD98F-5F4F-489E-816E-95E7CE4139AF}" destId="{CC8D5713-0A63-481E-BDF5-F4E386746BA6}" srcOrd="10" destOrd="0" presId="urn:microsoft.com/office/officeart/2005/8/layout/vList2"/>
    <dgm:cxn modelId="{2C756A84-7116-4FDE-90C6-9064466C4029}" type="presParOf" srcId="{ECDBD98F-5F4F-489E-816E-95E7CE4139AF}" destId="{89D8F5C3-8775-4ED4-8327-9CC7DB5454C6}" srcOrd="11" destOrd="0" presId="urn:microsoft.com/office/officeart/2005/8/layout/vList2"/>
    <dgm:cxn modelId="{DF6E56D3-7D0B-41D1-9F3E-F0965744406A}" type="presParOf" srcId="{ECDBD98F-5F4F-489E-816E-95E7CE4139AF}" destId="{480E7459-123D-4BDE-8A21-6B38D4418013}" srcOrd="12" destOrd="0" presId="urn:microsoft.com/office/officeart/2005/8/layout/vList2"/>
    <dgm:cxn modelId="{2DBE3522-9045-4BA4-9428-256D36CB02B8}" type="presParOf" srcId="{ECDBD98F-5F4F-489E-816E-95E7CE4139AF}" destId="{AC2C66E7-88BF-4E67-8CC0-51E524195C00}" srcOrd="13" destOrd="0" presId="urn:microsoft.com/office/officeart/2005/8/layout/vList2"/>
    <dgm:cxn modelId="{F178C8D2-8EDD-4F51-A5D9-3A65F837C4A7}" type="presParOf" srcId="{ECDBD98F-5F4F-489E-816E-95E7CE4139AF}" destId="{DE849DA4-09AE-45C6-8C18-1DC847685D81}" srcOrd="14" destOrd="0" presId="urn:microsoft.com/office/officeart/2005/8/layout/vList2"/>
    <dgm:cxn modelId="{83FB1E47-C60C-48EA-A02F-6201D1728575}" type="presParOf" srcId="{ECDBD98F-5F4F-489E-816E-95E7CE4139AF}" destId="{8BAF43C8-5940-49B1-A304-BB72AE0ED4E1}" srcOrd="15" destOrd="0" presId="urn:microsoft.com/office/officeart/2005/8/layout/vList2"/>
    <dgm:cxn modelId="{6D9E34D3-0D0D-4FFA-B87F-710D8C95E3D6}" type="presParOf" srcId="{ECDBD98F-5F4F-489E-816E-95E7CE4139AF}" destId="{C00DEF82-30F6-4A2C-BC90-C90D6C5E41A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DAE74-6ADB-4012-BEB8-6CDD5546853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E52EA95-B581-4F07-AB45-00F50B643648}">
      <dgm:prSet/>
      <dgm:spPr/>
      <dgm:t>
        <a:bodyPr/>
        <a:lstStyle/>
        <a:p>
          <a:r>
            <a:rPr lang="en-US" dirty="0" err="1"/>
            <a:t>Ungdomssektionen</a:t>
          </a:r>
          <a:r>
            <a:rPr lang="en-US" dirty="0"/>
            <a:t>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mål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sälja</a:t>
          </a:r>
          <a:r>
            <a:rPr lang="en-US" dirty="0"/>
            <a:t> </a:t>
          </a:r>
          <a:r>
            <a:rPr lang="en-US" dirty="0" err="1"/>
            <a:t>toalett</a:t>
          </a:r>
          <a:r>
            <a:rPr lang="en-US" dirty="0"/>
            <a:t>-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hushållspapper</a:t>
          </a:r>
          <a:r>
            <a:rPr lang="en-US" dirty="0"/>
            <a:t> 3-4 </a:t>
          </a:r>
          <a:r>
            <a:rPr lang="en-US" dirty="0" err="1"/>
            <a:t>gånger</a:t>
          </a:r>
          <a:r>
            <a:rPr lang="en-US" dirty="0"/>
            <a:t> per </a:t>
          </a:r>
          <a:r>
            <a:rPr lang="en-US" dirty="0" err="1"/>
            <a:t>år</a:t>
          </a:r>
          <a:r>
            <a:rPr lang="en-US" dirty="0"/>
            <a:t>. </a:t>
          </a:r>
          <a:r>
            <a:rPr lang="en-US" dirty="0" err="1"/>
            <a:t>Försäljning</a:t>
          </a:r>
          <a:r>
            <a:rPr lang="en-US" baseline="0" dirty="0"/>
            <a:t> av </a:t>
          </a:r>
          <a:r>
            <a:rPr lang="en-US" baseline="0" dirty="0" err="1"/>
            <a:t>toalett</a:t>
          </a:r>
          <a:r>
            <a:rPr lang="en-US" baseline="0" dirty="0"/>
            <a:t>- </a:t>
          </a:r>
          <a:r>
            <a:rPr lang="en-US" baseline="0" dirty="0" err="1"/>
            <a:t>och</a:t>
          </a:r>
          <a:r>
            <a:rPr lang="en-US" baseline="0" dirty="0"/>
            <a:t> </a:t>
          </a:r>
          <a:r>
            <a:rPr lang="en-US" baseline="0" dirty="0" err="1"/>
            <a:t>husållspapper</a:t>
          </a:r>
          <a:r>
            <a:rPr lang="en-US" baseline="0" dirty="0"/>
            <a:t> ska </a:t>
          </a:r>
          <a:r>
            <a:rPr lang="en-US" baseline="0" dirty="0" err="1"/>
            <a:t>genomföras</a:t>
          </a:r>
          <a:r>
            <a:rPr lang="en-US" baseline="0" dirty="0"/>
            <a:t> </a:t>
          </a:r>
          <a:r>
            <a:rPr lang="en-US" baseline="0" dirty="0" err="1"/>
            <a:t>april</a:t>
          </a:r>
          <a:r>
            <a:rPr lang="en-US" baseline="0" dirty="0"/>
            <a:t>, </a:t>
          </a:r>
          <a:r>
            <a:rPr lang="en-US" baseline="0" dirty="0" err="1"/>
            <a:t>juni</a:t>
          </a:r>
          <a:r>
            <a:rPr lang="en-US" baseline="0" dirty="0"/>
            <a:t>, </a:t>
          </a:r>
          <a:r>
            <a:rPr lang="en-US" baseline="0" dirty="0" err="1"/>
            <a:t>september</a:t>
          </a:r>
          <a:r>
            <a:rPr lang="en-US" baseline="0" dirty="0"/>
            <a:t> </a:t>
          </a:r>
          <a:r>
            <a:rPr lang="en-US" baseline="0" dirty="0" err="1"/>
            <a:t>och</a:t>
          </a:r>
          <a:r>
            <a:rPr lang="en-US" baseline="0" dirty="0"/>
            <a:t> </a:t>
          </a:r>
          <a:r>
            <a:rPr lang="en-US" baseline="0" dirty="0" err="1"/>
            <a:t>eventuellt</a:t>
          </a:r>
          <a:r>
            <a:rPr lang="en-US" baseline="0" dirty="0"/>
            <a:t> </a:t>
          </a:r>
          <a:r>
            <a:rPr lang="en-US" baseline="0" dirty="0" err="1"/>
            <a:t>december</a:t>
          </a:r>
          <a:r>
            <a:rPr lang="en-US" baseline="0" dirty="0"/>
            <a:t>. </a:t>
          </a:r>
          <a:endParaRPr lang="en-US" dirty="0"/>
        </a:p>
      </dgm:t>
    </dgm:pt>
    <dgm:pt modelId="{CF79AC7D-BD87-4E44-9FD6-7B97AED0BCB6}" type="parTrans" cxnId="{D4A86C33-68E4-421B-929C-2BD1ADADADD0}">
      <dgm:prSet/>
      <dgm:spPr/>
      <dgm:t>
        <a:bodyPr/>
        <a:lstStyle/>
        <a:p>
          <a:endParaRPr lang="en-US"/>
        </a:p>
      </dgm:t>
    </dgm:pt>
    <dgm:pt modelId="{EBCA4149-72FB-48FE-A2CA-A736395B910A}" type="sibTrans" cxnId="{D4A86C33-68E4-421B-929C-2BD1ADADADD0}">
      <dgm:prSet/>
      <dgm:spPr/>
      <dgm:t>
        <a:bodyPr/>
        <a:lstStyle/>
        <a:p>
          <a:endParaRPr lang="en-US"/>
        </a:p>
      </dgm:t>
    </dgm:pt>
    <dgm:pt modelId="{9AD51920-CED0-48DC-972E-EA2E42167214}">
      <dgm:prSet/>
      <dgm:spPr/>
      <dgm:t>
        <a:bodyPr/>
        <a:lstStyle/>
        <a:p>
          <a:r>
            <a:rPr lang="en-US" dirty="0" err="1"/>
            <a:t>Försäljningen</a:t>
          </a:r>
          <a:r>
            <a:rPr lang="en-US" dirty="0"/>
            <a:t> </a:t>
          </a:r>
          <a:r>
            <a:rPr lang="en-US" dirty="0" err="1"/>
            <a:t>pågår</a:t>
          </a:r>
          <a:r>
            <a:rPr lang="en-US" dirty="0"/>
            <a:t> i ca 1-2 </a:t>
          </a:r>
          <a:r>
            <a:rPr lang="en-US" dirty="0" err="1"/>
            <a:t>veckor</a:t>
          </a:r>
          <a:r>
            <a:rPr lang="en-US" dirty="0"/>
            <a:t>, vid </a:t>
          </a:r>
          <a:r>
            <a:rPr lang="en-US" dirty="0" err="1"/>
            <a:t>försäljningsstart</a:t>
          </a:r>
          <a:r>
            <a:rPr lang="en-US" dirty="0"/>
            <a:t> </a:t>
          </a:r>
          <a:r>
            <a:rPr lang="en-US" dirty="0" err="1"/>
            <a:t>påminner</a:t>
          </a:r>
          <a:r>
            <a:rPr lang="en-US" dirty="0"/>
            <a:t> </a:t>
          </a:r>
          <a:r>
            <a:rPr lang="en-US" dirty="0" err="1"/>
            <a:t>huvudansvarig</a:t>
          </a:r>
          <a:r>
            <a:rPr lang="en-US" dirty="0"/>
            <a:t> </a:t>
          </a:r>
          <a:r>
            <a:rPr lang="en-US" dirty="0" err="1"/>
            <a:t>kontaktpersonerna</a:t>
          </a:r>
          <a:r>
            <a:rPr lang="en-US" dirty="0"/>
            <a:t> i </a:t>
          </a:r>
          <a:r>
            <a:rPr lang="en-US" dirty="0" err="1"/>
            <a:t>respektive</a:t>
          </a:r>
          <a:r>
            <a:rPr lang="en-US" dirty="0"/>
            <a:t> lag</a:t>
          </a:r>
          <a:r>
            <a:rPr lang="en-US" baseline="0" dirty="0"/>
            <a:t> via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sms:gruppen</a:t>
          </a:r>
          <a:r>
            <a:rPr lang="en-US" dirty="0"/>
            <a:t> "</a:t>
          </a:r>
          <a:r>
            <a:rPr lang="en-US" dirty="0" err="1"/>
            <a:t>Toalettpapper</a:t>
          </a:r>
          <a:r>
            <a:rPr lang="en-US" dirty="0"/>
            <a:t>" i </a:t>
          </a:r>
          <a:r>
            <a:rPr lang="en-US" dirty="0" err="1"/>
            <a:t>supertext</a:t>
          </a:r>
          <a:r>
            <a:rPr lang="en-US" dirty="0"/>
            <a:t>. </a:t>
          </a:r>
        </a:p>
      </dgm:t>
    </dgm:pt>
    <dgm:pt modelId="{1F052318-9D42-4E06-9FA5-ACF2F49B186F}" type="parTrans" cxnId="{7E837A13-B0C3-4AEF-BB22-3C36E44FEAED}">
      <dgm:prSet/>
      <dgm:spPr/>
      <dgm:t>
        <a:bodyPr/>
        <a:lstStyle/>
        <a:p>
          <a:endParaRPr lang="en-US"/>
        </a:p>
      </dgm:t>
    </dgm:pt>
    <dgm:pt modelId="{8B0FA6CB-7F69-45E9-AA84-BC7FA11DAD6D}" type="sibTrans" cxnId="{7E837A13-B0C3-4AEF-BB22-3C36E44FEAED}">
      <dgm:prSet/>
      <dgm:spPr/>
      <dgm:t>
        <a:bodyPr/>
        <a:lstStyle/>
        <a:p>
          <a:endParaRPr lang="en-US"/>
        </a:p>
      </dgm:t>
    </dgm:pt>
    <dgm:pt modelId="{C10A6008-1C13-4027-AB93-8069C81AFA22}">
      <dgm:prSet/>
      <dgm:spPr/>
      <dgm:t>
        <a:bodyPr/>
        <a:lstStyle/>
        <a:p>
          <a:r>
            <a:rPr lang="en-US" dirty="0" err="1"/>
            <a:t>Kontaktpersonerna</a:t>
          </a:r>
          <a:r>
            <a:rPr lang="en-US" dirty="0"/>
            <a:t> tar </a:t>
          </a:r>
          <a:r>
            <a:rPr lang="en-US" dirty="0" err="1"/>
            <a:t>upp</a:t>
          </a:r>
          <a:r>
            <a:rPr lang="en-US" dirty="0"/>
            <a:t> </a:t>
          </a:r>
          <a:r>
            <a:rPr lang="en-US" dirty="0" err="1"/>
            <a:t>beställningar</a:t>
          </a:r>
          <a:r>
            <a:rPr lang="en-US" dirty="0"/>
            <a:t> i </a:t>
          </a:r>
          <a:r>
            <a:rPr lang="en-US" dirty="0" err="1"/>
            <a:t>respektive</a:t>
          </a:r>
          <a:r>
            <a:rPr lang="en-US" dirty="0"/>
            <a:t> lag. </a:t>
          </a:r>
          <a:r>
            <a:rPr lang="en-US" dirty="0" err="1"/>
            <a:t>Önskvärt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varje</a:t>
          </a:r>
          <a:r>
            <a:rPr lang="en-US" dirty="0"/>
            <a:t> </a:t>
          </a:r>
          <a:r>
            <a:rPr lang="en-US" dirty="0" err="1"/>
            <a:t>spelare</a:t>
          </a:r>
          <a:r>
            <a:rPr lang="en-US" dirty="0"/>
            <a:t> </a:t>
          </a:r>
          <a:r>
            <a:rPr lang="en-US" dirty="0" err="1"/>
            <a:t>säljer</a:t>
          </a:r>
          <a:r>
            <a:rPr lang="en-US" dirty="0"/>
            <a:t> 4-5 </a:t>
          </a:r>
          <a:r>
            <a:rPr lang="en-US" dirty="0" err="1"/>
            <a:t>balar</a:t>
          </a:r>
          <a:r>
            <a:rPr lang="en-US" dirty="0"/>
            <a:t>. </a:t>
          </a:r>
        </a:p>
      </dgm:t>
    </dgm:pt>
    <dgm:pt modelId="{FADAFEB1-4D8E-441D-A13D-E2E47FDFAB1C}" type="parTrans" cxnId="{2CAF3B0B-0FB2-41EB-A697-AAA09276798D}">
      <dgm:prSet/>
      <dgm:spPr/>
      <dgm:t>
        <a:bodyPr/>
        <a:lstStyle/>
        <a:p>
          <a:endParaRPr lang="en-US"/>
        </a:p>
      </dgm:t>
    </dgm:pt>
    <dgm:pt modelId="{1C70FC92-40C1-4E3C-94B3-B372EC965491}" type="sibTrans" cxnId="{2CAF3B0B-0FB2-41EB-A697-AAA09276798D}">
      <dgm:prSet/>
      <dgm:spPr/>
      <dgm:t>
        <a:bodyPr/>
        <a:lstStyle/>
        <a:p>
          <a:endParaRPr lang="en-US"/>
        </a:p>
      </dgm:t>
    </dgm:pt>
    <dgm:pt modelId="{83E4336B-EFE3-4F2C-AB38-B146A861C300}">
      <dgm:prSet/>
      <dgm:spPr/>
      <dgm:t>
        <a:bodyPr/>
        <a:lstStyle/>
        <a:p>
          <a:r>
            <a:rPr lang="en-US"/>
            <a:t>Efter försäljning</a:t>
          </a:r>
          <a:r>
            <a:rPr lang="en-US" baseline="0"/>
            <a:t> </a:t>
          </a:r>
          <a:r>
            <a:rPr lang="en-US"/>
            <a:t>meddelar kontaktpersonerna antal balar varje lag har sålt via </a:t>
          </a:r>
          <a:r>
            <a:rPr lang="en-US" b="1"/>
            <a:t>SMS</a:t>
          </a:r>
          <a:r>
            <a:rPr lang="en-US"/>
            <a:t> (i sms:gruppen i supertext "Toalettpapper").</a:t>
          </a:r>
          <a:r>
            <a:rPr lang="en-US" baseline="0"/>
            <a:t> </a:t>
          </a:r>
          <a:r>
            <a:rPr lang="en-US"/>
            <a:t> </a:t>
          </a:r>
        </a:p>
      </dgm:t>
    </dgm:pt>
    <dgm:pt modelId="{874C4091-3694-41AF-AC97-161E3D42B2B4}" type="parTrans" cxnId="{2F5328BF-030F-4261-A3B9-003012F0EF26}">
      <dgm:prSet/>
      <dgm:spPr/>
      <dgm:t>
        <a:bodyPr/>
        <a:lstStyle/>
        <a:p>
          <a:endParaRPr lang="en-US"/>
        </a:p>
      </dgm:t>
    </dgm:pt>
    <dgm:pt modelId="{39A51E53-79AF-4C63-A16B-9518D2E20EA3}" type="sibTrans" cxnId="{2F5328BF-030F-4261-A3B9-003012F0EF26}">
      <dgm:prSet/>
      <dgm:spPr/>
      <dgm:t>
        <a:bodyPr/>
        <a:lstStyle/>
        <a:p>
          <a:endParaRPr lang="en-US"/>
        </a:p>
      </dgm:t>
    </dgm:pt>
    <dgm:pt modelId="{867F9892-ABB6-420D-BD2E-8FB707C85CBE}" type="pres">
      <dgm:prSet presAssocID="{7F0DAE74-6ADB-4012-BEB8-6CDD55468539}" presName="vert0" presStyleCnt="0">
        <dgm:presLayoutVars>
          <dgm:dir/>
          <dgm:animOne val="branch"/>
          <dgm:animLvl val="lvl"/>
        </dgm:presLayoutVars>
      </dgm:prSet>
      <dgm:spPr/>
    </dgm:pt>
    <dgm:pt modelId="{D791E228-5B19-43EE-9AFA-F87FC02D0637}" type="pres">
      <dgm:prSet presAssocID="{EE52EA95-B581-4F07-AB45-00F50B643648}" presName="thickLine" presStyleLbl="alignNode1" presStyleIdx="0" presStyleCnt="4"/>
      <dgm:spPr/>
    </dgm:pt>
    <dgm:pt modelId="{C8D623D4-FF78-4D93-B785-4437626FB08F}" type="pres">
      <dgm:prSet presAssocID="{EE52EA95-B581-4F07-AB45-00F50B643648}" presName="horz1" presStyleCnt="0"/>
      <dgm:spPr/>
    </dgm:pt>
    <dgm:pt modelId="{C0E5AB9D-AB60-47D2-917E-0AFA95CA9F56}" type="pres">
      <dgm:prSet presAssocID="{EE52EA95-B581-4F07-AB45-00F50B643648}" presName="tx1" presStyleLbl="revTx" presStyleIdx="0" presStyleCnt="4"/>
      <dgm:spPr/>
    </dgm:pt>
    <dgm:pt modelId="{7CC4273F-C2E0-499C-81AD-C18C4CAD6F88}" type="pres">
      <dgm:prSet presAssocID="{EE52EA95-B581-4F07-AB45-00F50B643648}" presName="vert1" presStyleCnt="0"/>
      <dgm:spPr/>
    </dgm:pt>
    <dgm:pt modelId="{9B891298-8836-4219-8A9D-B280A5005C32}" type="pres">
      <dgm:prSet presAssocID="{9AD51920-CED0-48DC-972E-EA2E42167214}" presName="thickLine" presStyleLbl="alignNode1" presStyleIdx="1" presStyleCnt="4"/>
      <dgm:spPr/>
    </dgm:pt>
    <dgm:pt modelId="{374B1F54-A226-48C3-8301-56F22424F2B9}" type="pres">
      <dgm:prSet presAssocID="{9AD51920-CED0-48DC-972E-EA2E42167214}" presName="horz1" presStyleCnt="0"/>
      <dgm:spPr/>
    </dgm:pt>
    <dgm:pt modelId="{121EA08C-1F52-46D1-8F99-4936D20B7127}" type="pres">
      <dgm:prSet presAssocID="{9AD51920-CED0-48DC-972E-EA2E42167214}" presName="tx1" presStyleLbl="revTx" presStyleIdx="1" presStyleCnt="4"/>
      <dgm:spPr/>
    </dgm:pt>
    <dgm:pt modelId="{3EAE3837-8372-4241-9619-3CF5BC028AD4}" type="pres">
      <dgm:prSet presAssocID="{9AD51920-CED0-48DC-972E-EA2E42167214}" presName="vert1" presStyleCnt="0"/>
      <dgm:spPr/>
    </dgm:pt>
    <dgm:pt modelId="{91661922-0451-46FF-B84D-3A4637B0DCE0}" type="pres">
      <dgm:prSet presAssocID="{C10A6008-1C13-4027-AB93-8069C81AFA22}" presName="thickLine" presStyleLbl="alignNode1" presStyleIdx="2" presStyleCnt="4"/>
      <dgm:spPr/>
    </dgm:pt>
    <dgm:pt modelId="{E747A1EF-3729-4F19-B284-08F4BA47F949}" type="pres">
      <dgm:prSet presAssocID="{C10A6008-1C13-4027-AB93-8069C81AFA22}" presName="horz1" presStyleCnt="0"/>
      <dgm:spPr/>
    </dgm:pt>
    <dgm:pt modelId="{C417B1D6-2589-417E-BD2B-8EED3338CFAF}" type="pres">
      <dgm:prSet presAssocID="{C10A6008-1C13-4027-AB93-8069C81AFA22}" presName="tx1" presStyleLbl="revTx" presStyleIdx="2" presStyleCnt="4"/>
      <dgm:spPr/>
    </dgm:pt>
    <dgm:pt modelId="{BCEDA91E-DD14-4957-9610-EBC91CDD9601}" type="pres">
      <dgm:prSet presAssocID="{C10A6008-1C13-4027-AB93-8069C81AFA22}" presName="vert1" presStyleCnt="0"/>
      <dgm:spPr/>
    </dgm:pt>
    <dgm:pt modelId="{FFB98457-5ECE-43DE-BE7D-E3F6DCB8D4D5}" type="pres">
      <dgm:prSet presAssocID="{83E4336B-EFE3-4F2C-AB38-B146A861C300}" presName="thickLine" presStyleLbl="alignNode1" presStyleIdx="3" presStyleCnt="4"/>
      <dgm:spPr/>
    </dgm:pt>
    <dgm:pt modelId="{564CEED6-1F80-48DD-95EA-BC9B0472A63F}" type="pres">
      <dgm:prSet presAssocID="{83E4336B-EFE3-4F2C-AB38-B146A861C300}" presName="horz1" presStyleCnt="0"/>
      <dgm:spPr/>
    </dgm:pt>
    <dgm:pt modelId="{DEF1BCE6-6427-4B87-BBB0-75BA0268ECE7}" type="pres">
      <dgm:prSet presAssocID="{83E4336B-EFE3-4F2C-AB38-B146A861C300}" presName="tx1" presStyleLbl="revTx" presStyleIdx="3" presStyleCnt="4"/>
      <dgm:spPr/>
    </dgm:pt>
    <dgm:pt modelId="{7DEA9C55-EFFE-4828-8B53-6C6A76FB4784}" type="pres">
      <dgm:prSet presAssocID="{83E4336B-EFE3-4F2C-AB38-B146A861C300}" presName="vert1" presStyleCnt="0"/>
      <dgm:spPr/>
    </dgm:pt>
  </dgm:ptLst>
  <dgm:cxnLst>
    <dgm:cxn modelId="{2CAF3B0B-0FB2-41EB-A697-AAA09276798D}" srcId="{7F0DAE74-6ADB-4012-BEB8-6CDD55468539}" destId="{C10A6008-1C13-4027-AB93-8069C81AFA22}" srcOrd="2" destOrd="0" parTransId="{FADAFEB1-4D8E-441D-A13D-E2E47FDFAB1C}" sibTransId="{1C70FC92-40C1-4E3C-94B3-B372EC965491}"/>
    <dgm:cxn modelId="{7E837A13-B0C3-4AEF-BB22-3C36E44FEAED}" srcId="{7F0DAE74-6ADB-4012-BEB8-6CDD55468539}" destId="{9AD51920-CED0-48DC-972E-EA2E42167214}" srcOrd="1" destOrd="0" parTransId="{1F052318-9D42-4E06-9FA5-ACF2F49B186F}" sibTransId="{8B0FA6CB-7F69-45E9-AA84-BC7FA11DAD6D}"/>
    <dgm:cxn modelId="{D4A86C33-68E4-421B-929C-2BD1ADADADD0}" srcId="{7F0DAE74-6ADB-4012-BEB8-6CDD55468539}" destId="{EE52EA95-B581-4F07-AB45-00F50B643648}" srcOrd="0" destOrd="0" parTransId="{CF79AC7D-BD87-4E44-9FD6-7B97AED0BCB6}" sibTransId="{EBCA4149-72FB-48FE-A2CA-A736395B910A}"/>
    <dgm:cxn modelId="{24417437-7A00-439D-B598-F2DCED66915D}" type="presOf" srcId="{83E4336B-EFE3-4F2C-AB38-B146A861C300}" destId="{DEF1BCE6-6427-4B87-BBB0-75BA0268ECE7}" srcOrd="0" destOrd="0" presId="urn:microsoft.com/office/officeart/2008/layout/LinedList"/>
    <dgm:cxn modelId="{2EAE5E8C-91B5-42D5-9737-EA0C3FBC5B4D}" type="presOf" srcId="{EE52EA95-B581-4F07-AB45-00F50B643648}" destId="{C0E5AB9D-AB60-47D2-917E-0AFA95CA9F56}" srcOrd="0" destOrd="0" presId="urn:microsoft.com/office/officeart/2008/layout/LinedList"/>
    <dgm:cxn modelId="{9533E392-2841-46B9-91CC-7C38D8E6C547}" type="presOf" srcId="{7F0DAE74-6ADB-4012-BEB8-6CDD55468539}" destId="{867F9892-ABB6-420D-BD2E-8FB707C85CBE}" srcOrd="0" destOrd="0" presId="urn:microsoft.com/office/officeart/2008/layout/LinedList"/>
    <dgm:cxn modelId="{95A887AB-0515-48A2-8EF3-BE365FDA0F2F}" type="presOf" srcId="{9AD51920-CED0-48DC-972E-EA2E42167214}" destId="{121EA08C-1F52-46D1-8F99-4936D20B7127}" srcOrd="0" destOrd="0" presId="urn:microsoft.com/office/officeart/2008/layout/LinedList"/>
    <dgm:cxn modelId="{2F5328BF-030F-4261-A3B9-003012F0EF26}" srcId="{7F0DAE74-6ADB-4012-BEB8-6CDD55468539}" destId="{83E4336B-EFE3-4F2C-AB38-B146A861C300}" srcOrd="3" destOrd="0" parTransId="{874C4091-3694-41AF-AC97-161E3D42B2B4}" sibTransId="{39A51E53-79AF-4C63-A16B-9518D2E20EA3}"/>
    <dgm:cxn modelId="{A6A4ADE7-E245-4CE3-AC4C-34A9B9AF7E81}" type="presOf" srcId="{C10A6008-1C13-4027-AB93-8069C81AFA22}" destId="{C417B1D6-2589-417E-BD2B-8EED3338CFAF}" srcOrd="0" destOrd="0" presId="urn:microsoft.com/office/officeart/2008/layout/LinedList"/>
    <dgm:cxn modelId="{65F4398E-D5E6-452C-ABF0-8B3DEF647F0B}" type="presParOf" srcId="{867F9892-ABB6-420D-BD2E-8FB707C85CBE}" destId="{D791E228-5B19-43EE-9AFA-F87FC02D0637}" srcOrd="0" destOrd="0" presId="urn:microsoft.com/office/officeart/2008/layout/LinedList"/>
    <dgm:cxn modelId="{48BECA7E-DA76-49C0-AC1B-C579F4F6D573}" type="presParOf" srcId="{867F9892-ABB6-420D-BD2E-8FB707C85CBE}" destId="{C8D623D4-FF78-4D93-B785-4437626FB08F}" srcOrd="1" destOrd="0" presId="urn:microsoft.com/office/officeart/2008/layout/LinedList"/>
    <dgm:cxn modelId="{6E99D14C-57B7-40F1-89AC-01FB491804AE}" type="presParOf" srcId="{C8D623D4-FF78-4D93-B785-4437626FB08F}" destId="{C0E5AB9D-AB60-47D2-917E-0AFA95CA9F56}" srcOrd="0" destOrd="0" presId="urn:microsoft.com/office/officeart/2008/layout/LinedList"/>
    <dgm:cxn modelId="{C0762B90-04DE-4F63-80EF-2ECD66F5A983}" type="presParOf" srcId="{C8D623D4-FF78-4D93-B785-4437626FB08F}" destId="{7CC4273F-C2E0-499C-81AD-C18C4CAD6F88}" srcOrd="1" destOrd="0" presId="urn:microsoft.com/office/officeart/2008/layout/LinedList"/>
    <dgm:cxn modelId="{89EE583F-B309-46E4-9B1D-BE35BA67AFAE}" type="presParOf" srcId="{867F9892-ABB6-420D-BD2E-8FB707C85CBE}" destId="{9B891298-8836-4219-8A9D-B280A5005C32}" srcOrd="2" destOrd="0" presId="urn:microsoft.com/office/officeart/2008/layout/LinedList"/>
    <dgm:cxn modelId="{4DD81DBE-FFE8-49AB-95AC-13FCE081655E}" type="presParOf" srcId="{867F9892-ABB6-420D-BD2E-8FB707C85CBE}" destId="{374B1F54-A226-48C3-8301-56F22424F2B9}" srcOrd="3" destOrd="0" presId="urn:microsoft.com/office/officeart/2008/layout/LinedList"/>
    <dgm:cxn modelId="{E1C08F2A-7F8B-4D43-BE60-F19F0D671EFB}" type="presParOf" srcId="{374B1F54-A226-48C3-8301-56F22424F2B9}" destId="{121EA08C-1F52-46D1-8F99-4936D20B7127}" srcOrd="0" destOrd="0" presId="urn:microsoft.com/office/officeart/2008/layout/LinedList"/>
    <dgm:cxn modelId="{263371B1-C44D-4906-BA5C-2C4DE6C7A11F}" type="presParOf" srcId="{374B1F54-A226-48C3-8301-56F22424F2B9}" destId="{3EAE3837-8372-4241-9619-3CF5BC028AD4}" srcOrd="1" destOrd="0" presId="urn:microsoft.com/office/officeart/2008/layout/LinedList"/>
    <dgm:cxn modelId="{7E7DA55B-C94B-4469-9561-D1A19AEF55E1}" type="presParOf" srcId="{867F9892-ABB6-420D-BD2E-8FB707C85CBE}" destId="{91661922-0451-46FF-B84D-3A4637B0DCE0}" srcOrd="4" destOrd="0" presId="urn:microsoft.com/office/officeart/2008/layout/LinedList"/>
    <dgm:cxn modelId="{26971ABB-6066-4C16-9BE0-45E5E89CBC13}" type="presParOf" srcId="{867F9892-ABB6-420D-BD2E-8FB707C85CBE}" destId="{E747A1EF-3729-4F19-B284-08F4BA47F949}" srcOrd="5" destOrd="0" presId="urn:microsoft.com/office/officeart/2008/layout/LinedList"/>
    <dgm:cxn modelId="{CC479330-9413-4429-AFEA-17499896D782}" type="presParOf" srcId="{E747A1EF-3729-4F19-B284-08F4BA47F949}" destId="{C417B1D6-2589-417E-BD2B-8EED3338CFAF}" srcOrd="0" destOrd="0" presId="urn:microsoft.com/office/officeart/2008/layout/LinedList"/>
    <dgm:cxn modelId="{D9D280C5-CACD-4442-98C6-0182745DF2DC}" type="presParOf" srcId="{E747A1EF-3729-4F19-B284-08F4BA47F949}" destId="{BCEDA91E-DD14-4957-9610-EBC91CDD9601}" srcOrd="1" destOrd="0" presId="urn:microsoft.com/office/officeart/2008/layout/LinedList"/>
    <dgm:cxn modelId="{C637DB55-3629-43CB-9860-245443A0A6F4}" type="presParOf" srcId="{867F9892-ABB6-420D-BD2E-8FB707C85CBE}" destId="{FFB98457-5ECE-43DE-BE7D-E3F6DCB8D4D5}" srcOrd="6" destOrd="0" presId="urn:microsoft.com/office/officeart/2008/layout/LinedList"/>
    <dgm:cxn modelId="{4324A336-152C-45C4-92F3-A4ACD8FC22EA}" type="presParOf" srcId="{867F9892-ABB6-420D-BD2E-8FB707C85CBE}" destId="{564CEED6-1F80-48DD-95EA-BC9B0472A63F}" srcOrd="7" destOrd="0" presId="urn:microsoft.com/office/officeart/2008/layout/LinedList"/>
    <dgm:cxn modelId="{060226D3-A910-4A2A-83BD-E4200A90D2A3}" type="presParOf" srcId="{564CEED6-1F80-48DD-95EA-BC9B0472A63F}" destId="{DEF1BCE6-6427-4B87-BBB0-75BA0268ECE7}" srcOrd="0" destOrd="0" presId="urn:microsoft.com/office/officeart/2008/layout/LinedList"/>
    <dgm:cxn modelId="{42764195-6F4F-4F48-B91F-119D515DE409}" type="presParOf" srcId="{564CEED6-1F80-48DD-95EA-BC9B0472A63F}" destId="{7DEA9C55-EFFE-4828-8B53-6C6A76FB47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68679-0142-4521-80C9-C63E951FDC08}">
      <dsp:nvSpPr>
        <dsp:cNvPr id="0" name=""/>
        <dsp:cNvSpPr/>
      </dsp:nvSpPr>
      <dsp:spPr>
        <a:xfrm>
          <a:off x="0" y="88773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Träningar</a:t>
          </a:r>
        </a:p>
      </dsp:txBody>
      <dsp:txXfrm>
        <a:off x="23417" y="112190"/>
        <a:ext cx="10468766" cy="432866"/>
      </dsp:txXfrm>
    </dsp:sp>
    <dsp:sp modelId="{E381F0B8-B0AA-4BF5-888F-AF57AE89D676}">
      <dsp:nvSpPr>
        <dsp:cNvPr id="0" name=""/>
        <dsp:cNvSpPr/>
      </dsp:nvSpPr>
      <dsp:spPr>
        <a:xfrm>
          <a:off x="0" y="626073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Matcher -</a:t>
          </a:r>
          <a:r>
            <a:rPr lang="en-US" sz="2000" kern="1200" dirty="0" err="1"/>
            <a:t>serie</a:t>
          </a:r>
          <a:r>
            <a:rPr lang="en-US" sz="2000" kern="1200" dirty="0"/>
            <a:t> </a:t>
          </a:r>
        </a:p>
      </dsp:txBody>
      <dsp:txXfrm>
        <a:off x="23417" y="649490"/>
        <a:ext cx="10468766" cy="432866"/>
      </dsp:txXfrm>
    </dsp:sp>
    <dsp:sp modelId="{AE841AD8-C995-4414-91C8-1BA88E1A74F1}">
      <dsp:nvSpPr>
        <dsp:cNvPr id="0" name=""/>
        <dsp:cNvSpPr/>
      </dsp:nvSpPr>
      <dsp:spPr>
        <a:xfrm>
          <a:off x="0" y="1105773"/>
          <a:ext cx="10515600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Kiosk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Körschema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Matchvärd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Tvätta</a:t>
          </a:r>
          <a:r>
            <a:rPr lang="en-US" sz="1600" kern="1200" dirty="0"/>
            <a:t> </a:t>
          </a:r>
          <a:r>
            <a:rPr lang="en-US" sz="1600" kern="1200" dirty="0" err="1"/>
            <a:t>matchkläder</a:t>
          </a:r>
          <a:r>
            <a:rPr lang="en-US" sz="1600" kern="1200" dirty="0"/>
            <a:t> </a:t>
          </a:r>
        </a:p>
      </dsp:txBody>
      <dsp:txXfrm>
        <a:off x="0" y="1105773"/>
        <a:ext cx="10515600" cy="1097100"/>
      </dsp:txXfrm>
    </dsp:sp>
    <dsp:sp modelId="{B35BF7D3-067E-444B-A660-9221C4D38B23}">
      <dsp:nvSpPr>
        <dsp:cNvPr id="0" name=""/>
        <dsp:cNvSpPr/>
      </dsp:nvSpPr>
      <dsp:spPr>
        <a:xfrm>
          <a:off x="0" y="2202874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Laget.se, supertext, min fotboll</a:t>
          </a:r>
        </a:p>
      </dsp:txBody>
      <dsp:txXfrm>
        <a:off x="23417" y="2226291"/>
        <a:ext cx="10468766" cy="432866"/>
      </dsp:txXfrm>
    </dsp:sp>
    <dsp:sp modelId="{E377E65B-4F06-4CC0-86E9-D8CB40D21B18}">
      <dsp:nvSpPr>
        <dsp:cNvPr id="0" name=""/>
        <dsp:cNvSpPr/>
      </dsp:nvSpPr>
      <dsp:spPr>
        <a:xfrm>
          <a:off x="0" y="2740173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Träningsläger</a:t>
          </a:r>
          <a:endParaRPr lang="en-US" sz="2000" kern="1200" dirty="0"/>
        </a:p>
      </dsp:txBody>
      <dsp:txXfrm>
        <a:off x="23417" y="2763590"/>
        <a:ext cx="10468766" cy="432866"/>
      </dsp:txXfrm>
    </dsp:sp>
    <dsp:sp modelId="{9D9E1DBC-E140-4462-B741-1688976F95BD}">
      <dsp:nvSpPr>
        <dsp:cNvPr id="0" name=""/>
        <dsp:cNvSpPr/>
      </dsp:nvSpPr>
      <dsp:spPr>
        <a:xfrm>
          <a:off x="0" y="3277473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Habocup</a:t>
          </a:r>
        </a:p>
      </dsp:txBody>
      <dsp:txXfrm>
        <a:off x="23417" y="3300890"/>
        <a:ext cx="10468766" cy="432866"/>
      </dsp:txXfrm>
    </dsp:sp>
    <dsp:sp modelId="{CC8D5713-0A63-481E-BDF5-F4E386746BA6}">
      <dsp:nvSpPr>
        <dsp:cNvPr id="0" name=""/>
        <dsp:cNvSpPr/>
      </dsp:nvSpPr>
      <dsp:spPr>
        <a:xfrm>
          <a:off x="0" y="3814773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Marknad</a:t>
          </a:r>
        </a:p>
      </dsp:txBody>
      <dsp:txXfrm>
        <a:off x="23417" y="3838190"/>
        <a:ext cx="10468766" cy="432866"/>
      </dsp:txXfrm>
    </dsp:sp>
    <dsp:sp modelId="{480E7459-123D-4BDE-8A21-6B38D4418013}">
      <dsp:nvSpPr>
        <dsp:cNvPr id="0" name=""/>
        <dsp:cNvSpPr/>
      </dsp:nvSpPr>
      <dsp:spPr>
        <a:xfrm>
          <a:off x="0" y="4352073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Bollkalle</a:t>
          </a:r>
          <a:endParaRPr lang="en-US" sz="2000" kern="1200" dirty="0"/>
        </a:p>
      </dsp:txBody>
      <dsp:txXfrm>
        <a:off x="23417" y="4375490"/>
        <a:ext cx="10468766" cy="432866"/>
      </dsp:txXfrm>
    </dsp:sp>
    <dsp:sp modelId="{DE849DA4-09AE-45C6-8C18-1DC847685D81}">
      <dsp:nvSpPr>
        <dsp:cNvPr id="0" name=""/>
        <dsp:cNvSpPr/>
      </dsp:nvSpPr>
      <dsp:spPr>
        <a:xfrm>
          <a:off x="0" y="4889373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Försäljning (Toalett- och hushållspapper)</a:t>
          </a:r>
        </a:p>
      </dsp:txBody>
      <dsp:txXfrm>
        <a:off x="23417" y="4912790"/>
        <a:ext cx="10468766" cy="432866"/>
      </dsp:txXfrm>
    </dsp:sp>
    <dsp:sp modelId="{C00DEF82-30F6-4A2C-BC90-C90D6C5E41A5}">
      <dsp:nvSpPr>
        <dsp:cNvPr id="0" name=""/>
        <dsp:cNvSpPr/>
      </dsp:nvSpPr>
      <dsp:spPr>
        <a:xfrm>
          <a:off x="0" y="5426674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Medlem- och träningsavgift</a:t>
          </a:r>
        </a:p>
      </dsp:txBody>
      <dsp:txXfrm>
        <a:off x="23417" y="5450091"/>
        <a:ext cx="10468766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1E228-5B19-43EE-9AFA-F87FC02D063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5AB9D-AB60-47D2-917E-0AFA95CA9F56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Ungdomssektionen</a:t>
          </a:r>
          <a:r>
            <a:rPr lang="en-US" sz="2100" kern="1200" dirty="0"/>
            <a:t> </a:t>
          </a:r>
          <a:r>
            <a:rPr lang="en-US" sz="2100" kern="1200" dirty="0" err="1"/>
            <a:t>har</a:t>
          </a:r>
          <a:r>
            <a:rPr lang="en-US" sz="2100" kern="1200" dirty="0"/>
            <a:t> </a:t>
          </a:r>
          <a:r>
            <a:rPr lang="en-US" sz="2100" kern="1200" dirty="0" err="1"/>
            <a:t>som</a:t>
          </a:r>
          <a:r>
            <a:rPr lang="en-US" sz="2100" kern="1200" dirty="0"/>
            <a:t> </a:t>
          </a:r>
          <a:r>
            <a:rPr lang="en-US" sz="2100" kern="1200" dirty="0" err="1"/>
            <a:t>mål</a:t>
          </a:r>
          <a:r>
            <a:rPr lang="en-US" sz="2100" kern="1200" dirty="0"/>
            <a:t> </a:t>
          </a:r>
          <a:r>
            <a:rPr lang="en-US" sz="2100" kern="1200" dirty="0" err="1"/>
            <a:t>att</a:t>
          </a:r>
          <a:r>
            <a:rPr lang="en-US" sz="2100" kern="1200" dirty="0"/>
            <a:t> </a:t>
          </a:r>
          <a:r>
            <a:rPr lang="en-US" sz="2100" kern="1200" dirty="0" err="1"/>
            <a:t>sälja</a:t>
          </a:r>
          <a:r>
            <a:rPr lang="en-US" sz="2100" kern="1200" dirty="0"/>
            <a:t> </a:t>
          </a:r>
          <a:r>
            <a:rPr lang="en-US" sz="2100" kern="1200" dirty="0" err="1"/>
            <a:t>toalett</a:t>
          </a:r>
          <a:r>
            <a:rPr lang="en-US" sz="2100" kern="1200" dirty="0"/>
            <a:t>- </a:t>
          </a:r>
          <a:r>
            <a:rPr lang="en-US" sz="2100" kern="1200" dirty="0" err="1"/>
            <a:t>och</a:t>
          </a:r>
          <a:r>
            <a:rPr lang="en-US" sz="2100" kern="1200" dirty="0"/>
            <a:t> </a:t>
          </a:r>
          <a:r>
            <a:rPr lang="en-US" sz="2100" kern="1200" dirty="0" err="1"/>
            <a:t>hushållspapper</a:t>
          </a:r>
          <a:r>
            <a:rPr lang="en-US" sz="2100" kern="1200" dirty="0"/>
            <a:t> 3-4 </a:t>
          </a:r>
          <a:r>
            <a:rPr lang="en-US" sz="2100" kern="1200" dirty="0" err="1"/>
            <a:t>gånger</a:t>
          </a:r>
          <a:r>
            <a:rPr lang="en-US" sz="2100" kern="1200" dirty="0"/>
            <a:t> per </a:t>
          </a:r>
          <a:r>
            <a:rPr lang="en-US" sz="2100" kern="1200" dirty="0" err="1"/>
            <a:t>år</a:t>
          </a:r>
          <a:r>
            <a:rPr lang="en-US" sz="2100" kern="1200" dirty="0"/>
            <a:t>. </a:t>
          </a:r>
          <a:r>
            <a:rPr lang="en-US" sz="2100" kern="1200" dirty="0" err="1"/>
            <a:t>Försäljning</a:t>
          </a:r>
          <a:r>
            <a:rPr lang="en-US" sz="2100" kern="1200" baseline="0" dirty="0"/>
            <a:t> av </a:t>
          </a:r>
          <a:r>
            <a:rPr lang="en-US" sz="2100" kern="1200" baseline="0" dirty="0" err="1"/>
            <a:t>toalett</a:t>
          </a:r>
          <a:r>
            <a:rPr lang="en-US" sz="2100" kern="1200" baseline="0" dirty="0"/>
            <a:t>- </a:t>
          </a:r>
          <a:r>
            <a:rPr lang="en-US" sz="2100" kern="1200" baseline="0" dirty="0" err="1"/>
            <a:t>och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husållspapper</a:t>
          </a:r>
          <a:r>
            <a:rPr lang="en-US" sz="2100" kern="1200" baseline="0" dirty="0"/>
            <a:t> ska </a:t>
          </a:r>
          <a:r>
            <a:rPr lang="en-US" sz="2100" kern="1200" baseline="0" dirty="0" err="1"/>
            <a:t>genomföras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april</a:t>
          </a:r>
          <a:r>
            <a:rPr lang="en-US" sz="2100" kern="1200" baseline="0" dirty="0"/>
            <a:t>, </a:t>
          </a:r>
          <a:r>
            <a:rPr lang="en-US" sz="2100" kern="1200" baseline="0" dirty="0" err="1"/>
            <a:t>juni</a:t>
          </a:r>
          <a:r>
            <a:rPr lang="en-US" sz="2100" kern="1200" baseline="0" dirty="0"/>
            <a:t>, </a:t>
          </a:r>
          <a:r>
            <a:rPr lang="en-US" sz="2100" kern="1200" baseline="0" dirty="0" err="1"/>
            <a:t>september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och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eventuellt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december</a:t>
          </a:r>
          <a:r>
            <a:rPr lang="en-US" sz="2100" kern="1200" baseline="0" dirty="0"/>
            <a:t>. </a:t>
          </a:r>
          <a:endParaRPr lang="en-US" sz="2100" kern="1200" dirty="0"/>
        </a:p>
      </dsp:txBody>
      <dsp:txXfrm>
        <a:off x="0" y="0"/>
        <a:ext cx="10515600" cy="1087834"/>
      </dsp:txXfrm>
    </dsp:sp>
    <dsp:sp modelId="{9B891298-8836-4219-8A9D-B280A5005C32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EA08C-1F52-46D1-8F99-4936D20B7127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Försäljningen</a:t>
          </a:r>
          <a:r>
            <a:rPr lang="en-US" sz="2100" kern="1200" dirty="0"/>
            <a:t> </a:t>
          </a:r>
          <a:r>
            <a:rPr lang="en-US" sz="2100" kern="1200" dirty="0" err="1"/>
            <a:t>pågår</a:t>
          </a:r>
          <a:r>
            <a:rPr lang="en-US" sz="2100" kern="1200" dirty="0"/>
            <a:t> i ca 1-2 </a:t>
          </a:r>
          <a:r>
            <a:rPr lang="en-US" sz="2100" kern="1200" dirty="0" err="1"/>
            <a:t>veckor</a:t>
          </a:r>
          <a:r>
            <a:rPr lang="en-US" sz="2100" kern="1200" dirty="0"/>
            <a:t>, vid </a:t>
          </a:r>
          <a:r>
            <a:rPr lang="en-US" sz="2100" kern="1200" dirty="0" err="1"/>
            <a:t>försäljningsstart</a:t>
          </a:r>
          <a:r>
            <a:rPr lang="en-US" sz="2100" kern="1200" dirty="0"/>
            <a:t> </a:t>
          </a:r>
          <a:r>
            <a:rPr lang="en-US" sz="2100" kern="1200" dirty="0" err="1"/>
            <a:t>påminner</a:t>
          </a:r>
          <a:r>
            <a:rPr lang="en-US" sz="2100" kern="1200" dirty="0"/>
            <a:t> </a:t>
          </a:r>
          <a:r>
            <a:rPr lang="en-US" sz="2100" kern="1200" dirty="0" err="1"/>
            <a:t>huvudansvarig</a:t>
          </a:r>
          <a:r>
            <a:rPr lang="en-US" sz="2100" kern="1200" dirty="0"/>
            <a:t> </a:t>
          </a:r>
          <a:r>
            <a:rPr lang="en-US" sz="2100" kern="1200" dirty="0" err="1"/>
            <a:t>kontaktpersonerna</a:t>
          </a:r>
          <a:r>
            <a:rPr lang="en-US" sz="2100" kern="1200" dirty="0"/>
            <a:t> i </a:t>
          </a:r>
          <a:r>
            <a:rPr lang="en-US" sz="2100" kern="1200" dirty="0" err="1"/>
            <a:t>respektive</a:t>
          </a:r>
          <a:r>
            <a:rPr lang="en-US" sz="2100" kern="1200" dirty="0"/>
            <a:t> lag</a:t>
          </a:r>
          <a:r>
            <a:rPr lang="en-US" sz="2100" kern="1200" baseline="0" dirty="0"/>
            <a:t> via</a:t>
          </a:r>
          <a:r>
            <a:rPr lang="en-US" sz="2100" kern="1200" dirty="0"/>
            <a:t> </a:t>
          </a:r>
          <a:r>
            <a:rPr lang="en-US" sz="2100" kern="1200" dirty="0" err="1"/>
            <a:t>en</a:t>
          </a:r>
          <a:r>
            <a:rPr lang="en-US" sz="2100" kern="1200" dirty="0"/>
            <a:t> </a:t>
          </a:r>
          <a:r>
            <a:rPr lang="en-US" sz="2100" kern="1200" dirty="0" err="1"/>
            <a:t>sms:gruppen</a:t>
          </a:r>
          <a:r>
            <a:rPr lang="en-US" sz="2100" kern="1200" dirty="0"/>
            <a:t> "</a:t>
          </a:r>
          <a:r>
            <a:rPr lang="en-US" sz="2100" kern="1200" dirty="0" err="1"/>
            <a:t>Toalettpapper</a:t>
          </a:r>
          <a:r>
            <a:rPr lang="en-US" sz="2100" kern="1200" dirty="0"/>
            <a:t>" i </a:t>
          </a:r>
          <a:r>
            <a:rPr lang="en-US" sz="2100" kern="1200" dirty="0" err="1"/>
            <a:t>supertext</a:t>
          </a:r>
          <a:r>
            <a:rPr lang="en-US" sz="2100" kern="1200" dirty="0"/>
            <a:t>. </a:t>
          </a:r>
        </a:p>
      </dsp:txBody>
      <dsp:txXfrm>
        <a:off x="0" y="1087834"/>
        <a:ext cx="10515600" cy="1087834"/>
      </dsp:txXfrm>
    </dsp:sp>
    <dsp:sp modelId="{91661922-0451-46FF-B84D-3A4637B0DCE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7B1D6-2589-417E-BD2B-8EED3338CFAF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Kontaktpersonerna</a:t>
          </a:r>
          <a:r>
            <a:rPr lang="en-US" sz="2100" kern="1200" dirty="0"/>
            <a:t> tar </a:t>
          </a:r>
          <a:r>
            <a:rPr lang="en-US" sz="2100" kern="1200" dirty="0" err="1"/>
            <a:t>upp</a:t>
          </a:r>
          <a:r>
            <a:rPr lang="en-US" sz="2100" kern="1200" dirty="0"/>
            <a:t> </a:t>
          </a:r>
          <a:r>
            <a:rPr lang="en-US" sz="2100" kern="1200" dirty="0" err="1"/>
            <a:t>beställningar</a:t>
          </a:r>
          <a:r>
            <a:rPr lang="en-US" sz="2100" kern="1200" dirty="0"/>
            <a:t> i </a:t>
          </a:r>
          <a:r>
            <a:rPr lang="en-US" sz="2100" kern="1200" dirty="0" err="1"/>
            <a:t>respektive</a:t>
          </a:r>
          <a:r>
            <a:rPr lang="en-US" sz="2100" kern="1200" dirty="0"/>
            <a:t> lag. </a:t>
          </a:r>
          <a:r>
            <a:rPr lang="en-US" sz="2100" kern="1200" dirty="0" err="1"/>
            <a:t>Önskvärt</a:t>
          </a:r>
          <a:r>
            <a:rPr lang="en-US" sz="2100" kern="1200" dirty="0"/>
            <a:t> </a:t>
          </a:r>
          <a:r>
            <a:rPr lang="en-US" sz="2100" kern="1200" dirty="0" err="1"/>
            <a:t>är</a:t>
          </a:r>
          <a:r>
            <a:rPr lang="en-US" sz="2100" kern="1200" dirty="0"/>
            <a:t> </a:t>
          </a:r>
          <a:r>
            <a:rPr lang="en-US" sz="2100" kern="1200" dirty="0" err="1"/>
            <a:t>att</a:t>
          </a:r>
          <a:r>
            <a:rPr lang="en-US" sz="2100" kern="1200" dirty="0"/>
            <a:t> </a:t>
          </a:r>
          <a:r>
            <a:rPr lang="en-US" sz="2100" kern="1200" dirty="0" err="1"/>
            <a:t>varje</a:t>
          </a:r>
          <a:r>
            <a:rPr lang="en-US" sz="2100" kern="1200" dirty="0"/>
            <a:t> </a:t>
          </a:r>
          <a:r>
            <a:rPr lang="en-US" sz="2100" kern="1200" dirty="0" err="1"/>
            <a:t>spelare</a:t>
          </a:r>
          <a:r>
            <a:rPr lang="en-US" sz="2100" kern="1200" dirty="0"/>
            <a:t> </a:t>
          </a:r>
          <a:r>
            <a:rPr lang="en-US" sz="2100" kern="1200" dirty="0" err="1"/>
            <a:t>säljer</a:t>
          </a:r>
          <a:r>
            <a:rPr lang="en-US" sz="2100" kern="1200" dirty="0"/>
            <a:t> 4-5 </a:t>
          </a:r>
          <a:r>
            <a:rPr lang="en-US" sz="2100" kern="1200" dirty="0" err="1"/>
            <a:t>balar</a:t>
          </a:r>
          <a:r>
            <a:rPr lang="en-US" sz="2100" kern="1200" dirty="0"/>
            <a:t>. </a:t>
          </a:r>
        </a:p>
      </dsp:txBody>
      <dsp:txXfrm>
        <a:off x="0" y="2175669"/>
        <a:ext cx="10515600" cy="1087834"/>
      </dsp:txXfrm>
    </dsp:sp>
    <dsp:sp modelId="{FFB98457-5ECE-43DE-BE7D-E3F6DCB8D4D5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1BCE6-6427-4B87-BBB0-75BA0268ECE7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Efter försäljning</a:t>
          </a:r>
          <a:r>
            <a:rPr lang="en-US" sz="2100" kern="1200" baseline="0"/>
            <a:t> </a:t>
          </a:r>
          <a:r>
            <a:rPr lang="en-US" sz="2100" kern="1200"/>
            <a:t>meddelar kontaktpersonerna antal balar varje lag har sålt via </a:t>
          </a:r>
          <a:r>
            <a:rPr lang="en-US" sz="2100" b="1" kern="1200"/>
            <a:t>SMS</a:t>
          </a:r>
          <a:r>
            <a:rPr lang="en-US" sz="2100" kern="1200"/>
            <a:t> (i sms:gruppen i supertext "Toalettpapper").</a:t>
          </a:r>
          <a:r>
            <a:rPr lang="en-US" sz="2100" kern="1200" baseline="0"/>
            <a:t> </a:t>
          </a:r>
          <a:r>
            <a:rPr lang="en-US" sz="2100" kern="1200"/>
            <a:t> </a:t>
          </a:r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99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169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89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07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53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45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48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3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50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98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28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A474C-BA61-44F3-BC58-2B8F33E3F8A8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98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fager74@yahoo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se/view-image.php?image=316437&amp;picture=hjarta-emoj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A1AB36-2A21-7ED1-AD58-53FEDECA0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0363"/>
            <a:ext cx="9144000" cy="1106487"/>
          </a:xfrm>
        </p:spPr>
        <p:txBody>
          <a:bodyPr/>
          <a:lstStyle/>
          <a:p>
            <a:r>
              <a:rPr lang="sv-SE" dirty="0"/>
              <a:t>ASK/BIK P14 </a:t>
            </a:r>
          </a:p>
        </p:txBody>
      </p:sp>
      <p:pic>
        <p:nvPicPr>
          <p:cNvPr id="6" name="Bildobjekt 5" descr="En bild som visar person, sport, idrott, gräs&#10;&#10;AI-genererat innehåll kan vara felaktigt.">
            <a:extLst>
              <a:ext uri="{FF2B5EF4-FFF2-40B4-BE49-F238E27FC236}">
                <a16:creationId xmlns:a16="http://schemas.microsoft.com/office/drawing/2014/main" id="{7F2DC229-ABED-2881-1876-28C3ECD82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93" y="1602769"/>
            <a:ext cx="6842590" cy="51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704BEA0-9310-BA62-DCFB-C15CCEB8C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7000"/>
            <a:ext cx="5558489" cy="9664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Träningsläger</a:t>
            </a:r>
            <a:r>
              <a:rPr lang="en-US" sz="44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54B92A-1348-534A-E360-E882EF27D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453" y="961979"/>
            <a:ext cx="5867400" cy="576902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25-26 </a:t>
            </a:r>
            <a:r>
              <a:rPr lang="en-US" b="1" dirty="0" err="1"/>
              <a:t>april</a:t>
            </a:r>
            <a:r>
              <a:rPr lang="en-US" b="1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Vi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genomföra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träningsläger</a:t>
            </a:r>
            <a:r>
              <a:rPr lang="en-US" dirty="0"/>
              <a:t> för </a:t>
            </a:r>
            <a:r>
              <a:rPr lang="en-US" dirty="0" err="1"/>
              <a:t>laget</a:t>
            </a:r>
            <a:r>
              <a:rPr lang="en-US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Träningslägret</a:t>
            </a:r>
            <a:r>
              <a:rPr lang="en-US" dirty="0"/>
              <a:t> </a:t>
            </a:r>
            <a:r>
              <a:rPr lang="en-US" dirty="0" err="1"/>
              <a:t>börjar</a:t>
            </a:r>
            <a:r>
              <a:rPr lang="en-US" dirty="0"/>
              <a:t> med </a:t>
            </a:r>
            <a:r>
              <a:rPr lang="en-US" dirty="0" err="1"/>
              <a:t>träning</a:t>
            </a:r>
            <a:r>
              <a:rPr lang="en-US" dirty="0"/>
              <a:t> i </a:t>
            </a:r>
            <a:r>
              <a:rPr lang="en-US" dirty="0" err="1"/>
              <a:t>konstgräshallen</a:t>
            </a:r>
            <a:r>
              <a:rPr lang="en-US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Därefter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vi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äta</a:t>
            </a:r>
            <a:r>
              <a:rPr lang="en-US" dirty="0"/>
              <a:t> </a:t>
            </a:r>
            <a:r>
              <a:rPr lang="en-US" dirty="0" err="1"/>
              <a:t>middag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leka</a:t>
            </a:r>
            <a:r>
              <a:rPr lang="en-US" dirty="0"/>
              <a:t> i </a:t>
            </a:r>
            <a:r>
              <a:rPr lang="en-US" dirty="0" err="1"/>
              <a:t>klubbstugan</a:t>
            </a:r>
            <a:r>
              <a:rPr lang="en-US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Vi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övernatta</a:t>
            </a:r>
            <a:r>
              <a:rPr lang="en-US" dirty="0"/>
              <a:t> i </a:t>
            </a:r>
            <a:r>
              <a:rPr lang="en-US" dirty="0" err="1"/>
              <a:t>pingishallen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egna</a:t>
            </a:r>
            <a:r>
              <a:rPr lang="en-US" dirty="0"/>
              <a:t> </a:t>
            </a:r>
            <a:r>
              <a:rPr lang="en-US" dirty="0" err="1"/>
              <a:t>medtagna</a:t>
            </a:r>
            <a:r>
              <a:rPr lang="en-US" dirty="0"/>
              <a:t> </a:t>
            </a:r>
            <a:r>
              <a:rPr lang="en-US" dirty="0" err="1"/>
              <a:t>madrasser</a:t>
            </a:r>
            <a:r>
              <a:rPr lang="en-US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morgonen</a:t>
            </a:r>
            <a:r>
              <a:rPr lang="en-US" dirty="0"/>
              <a:t> </a:t>
            </a:r>
            <a:r>
              <a:rPr lang="en-US" dirty="0" err="1"/>
              <a:t>äter</a:t>
            </a:r>
            <a:r>
              <a:rPr lang="en-US" dirty="0"/>
              <a:t> vi </a:t>
            </a:r>
            <a:r>
              <a:rPr lang="en-US" dirty="0" err="1"/>
              <a:t>frukost</a:t>
            </a:r>
            <a:r>
              <a:rPr lang="en-US" dirty="0"/>
              <a:t> </a:t>
            </a:r>
            <a:r>
              <a:rPr lang="en-US" dirty="0" err="1"/>
              <a:t>tillsammans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därefter</a:t>
            </a:r>
            <a:r>
              <a:rPr lang="en-US" dirty="0"/>
              <a:t> </a:t>
            </a:r>
            <a:r>
              <a:rPr lang="en-US" dirty="0" err="1"/>
              <a:t>hämtas</a:t>
            </a:r>
            <a:r>
              <a:rPr lang="en-US" dirty="0"/>
              <a:t> </a:t>
            </a:r>
            <a:r>
              <a:rPr lang="en-US" dirty="0" err="1"/>
              <a:t>barnen</a:t>
            </a:r>
            <a:r>
              <a:rPr lang="en-US" dirty="0"/>
              <a:t> vid kl: 10:00.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Kostnad</a:t>
            </a:r>
            <a:r>
              <a:rPr lang="en-US" dirty="0"/>
              <a:t> 80 </a:t>
            </a:r>
            <a:r>
              <a:rPr lang="en-US" dirty="0" err="1"/>
              <a:t>kr</a:t>
            </a:r>
            <a:r>
              <a:rPr lang="en-US" dirty="0"/>
              <a:t> (</a:t>
            </a:r>
            <a:r>
              <a:rPr lang="en-US" dirty="0" err="1"/>
              <a:t>middag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kvällen</a:t>
            </a:r>
            <a:r>
              <a:rPr lang="en-US" dirty="0"/>
              <a:t>  &amp; </a:t>
            </a:r>
            <a:r>
              <a:rPr lang="en-US" dirty="0" err="1"/>
              <a:t>frukost</a:t>
            </a:r>
            <a:r>
              <a:rPr lang="en-US" dirty="0"/>
              <a:t>). </a:t>
            </a:r>
            <a:r>
              <a:rPr lang="en-US" dirty="0" err="1"/>
              <a:t>Anmälan</a:t>
            </a:r>
            <a:r>
              <a:rPr lang="en-US" dirty="0"/>
              <a:t> </a:t>
            </a:r>
            <a:r>
              <a:rPr lang="en-US" dirty="0" err="1"/>
              <a:t>senast</a:t>
            </a:r>
            <a:r>
              <a:rPr lang="en-US" dirty="0"/>
              <a:t> 16/4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swischa</a:t>
            </a:r>
            <a:r>
              <a:rPr lang="en-US" dirty="0"/>
              <a:t> till Tina 070-4567655.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Kan/</a:t>
            </a:r>
            <a:r>
              <a:rPr lang="en-US" dirty="0" err="1">
                <a:highlight>
                  <a:srgbClr val="FFFF00"/>
                </a:highlight>
              </a:rPr>
              <a:t>vill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någon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förälder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hjälpa</a:t>
            </a:r>
            <a:r>
              <a:rPr lang="en-US" dirty="0">
                <a:highlight>
                  <a:srgbClr val="FFFF00"/>
                </a:highlight>
              </a:rPr>
              <a:t> till med </a:t>
            </a:r>
            <a:r>
              <a:rPr lang="en-US" dirty="0" err="1">
                <a:highlight>
                  <a:srgbClr val="FFFF00"/>
                </a:highlight>
              </a:rPr>
              <a:t>maten</a:t>
            </a:r>
            <a:r>
              <a:rPr lang="en-US" dirty="0">
                <a:highlight>
                  <a:srgbClr val="FFFF00"/>
                </a:highlight>
              </a:rPr>
              <a:t>?</a:t>
            </a:r>
          </a:p>
          <a:p>
            <a:pPr algn="l"/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54A19C-7A2A-B302-C1E1-1B8FA34C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82881"/>
            <a:ext cx="9833548" cy="822959"/>
          </a:xfrm>
        </p:spPr>
        <p:txBody>
          <a:bodyPr anchor="b">
            <a:normAutofit/>
          </a:bodyPr>
          <a:lstStyle/>
          <a:p>
            <a:pPr algn="ctr"/>
            <a:r>
              <a:rPr lang="sv-SE" sz="3600" dirty="0" err="1">
                <a:solidFill>
                  <a:schemeClr val="tx2"/>
                </a:solidFill>
                <a:highlight>
                  <a:srgbClr val="FFFF00"/>
                </a:highlight>
              </a:rPr>
              <a:t>Habocup</a:t>
            </a:r>
            <a:r>
              <a:rPr lang="sv-SE" sz="3600" dirty="0">
                <a:solidFill>
                  <a:schemeClr val="tx2"/>
                </a:solidFill>
                <a:highlight>
                  <a:srgbClr val="FFFF00"/>
                </a:highlight>
              </a:rPr>
              <a:t> 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E71F65-D55F-D755-038D-F27BE9A9B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157258"/>
            <a:ext cx="9833548" cy="5406102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chemeClr val="tx2"/>
                </a:solidFill>
              </a:rPr>
              <a:t>Fredag- söndag den 27-29 juni</a:t>
            </a:r>
          </a:p>
          <a:p>
            <a:r>
              <a:rPr lang="sv-SE" sz="3200" dirty="0">
                <a:solidFill>
                  <a:schemeClr val="tx2"/>
                </a:solidFill>
              </a:rPr>
              <a:t>Cupen kommer att spelas på Slättens IP och laget kommer att bo tillsammans inom gångavstånd. Laget kommer troligen bo i ett klassrum. </a:t>
            </a:r>
          </a:p>
          <a:p>
            <a:r>
              <a:rPr lang="sv-SE" sz="3200" dirty="0">
                <a:solidFill>
                  <a:schemeClr val="tx2"/>
                </a:solidFill>
              </a:rPr>
              <a:t>Om ert barn inte vill sova över kan man absolut ansluta och vara med under dagarna (lördag och söndag). </a:t>
            </a:r>
          </a:p>
          <a:p>
            <a:r>
              <a:rPr lang="sv-SE" sz="3200" dirty="0">
                <a:solidFill>
                  <a:schemeClr val="tx2"/>
                </a:solidFill>
              </a:rPr>
              <a:t>Det kommer kosta ca 450 kr per spelare. </a:t>
            </a:r>
          </a:p>
          <a:p>
            <a:r>
              <a:rPr lang="sv-SE" sz="3200" dirty="0">
                <a:solidFill>
                  <a:schemeClr val="tx2"/>
                </a:solidFill>
              </a:rPr>
              <a:t>Aneby SK bidrar med 7000 kr till vårt lag för cupen </a:t>
            </a:r>
            <a:r>
              <a:rPr lang="sv-SE" sz="3200" dirty="0">
                <a:solidFill>
                  <a:schemeClr val="tx2"/>
                </a:solidFill>
                <a:sym typeface="Wingdings" panose="05000000000000000000" pitchFamily="2" charset="2"/>
              </a:rPr>
              <a:t>. </a:t>
            </a:r>
            <a:endParaRPr lang="sv-SE" sz="3200" dirty="0">
              <a:solidFill>
                <a:schemeClr val="tx2"/>
              </a:solidFill>
            </a:endParaRPr>
          </a:p>
          <a:p>
            <a:r>
              <a:rPr lang="sv-SE" sz="3200" dirty="0">
                <a:solidFill>
                  <a:schemeClr val="tx2"/>
                </a:solidFill>
              </a:rPr>
              <a:t>Sista anmälan är 25 april genom att </a:t>
            </a:r>
            <a:r>
              <a:rPr lang="sv-SE" sz="3200" dirty="0" err="1">
                <a:solidFill>
                  <a:schemeClr val="tx2"/>
                </a:solidFill>
              </a:rPr>
              <a:t>swischa</a:t>
            </a:r>
            <a:r>
              <a:rPr lang="sv-SE" sz="3200" dirty="0">
                <a:solidFill>
                  <a:schemeClr val="tx2"/>
                </a:solidFill>
              </a:rPr>
              <a:t> 450 kr till Tina 070-4567655. </a:t>
            </a: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940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3C741D-BF38-974B-8FD8-828410AD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Marknad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728227-4CFB-2869-3BBD-A2986AC38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r>
              <a:rPr lang="sv-SE" sz="2800" b="0" i="0" dirty="0">
                <a:solidFill>
                  <a:schemeClr val="dk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De</a:t>
            </a:r>
            <a:r>
              <a:rPr lang="sv-SE" sz="2800" b="0" i="0" baseline="0" dirty="0">
                <a:solidFill>
                  <a:schemeClr val="dk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äldre lagen mellan 11- 16 år i ungdomssektionen ansvarar för att städa efter marknaden. </a:t>
            </a:r>
          </a:p>
          <a:p>
            <a:endParaRPr lang="sv-SE" dirty="0"/>
          </a:p>
          <a:p>
            <a:r>
              <a:rPr lang="sv-SE" dirty="0"/>
              <a:t>I år kommer P14 städa efter höstmarknaden den 2 september tillsammans med P10, P11, P12</a:t>
            </a:r>
          </a:p>
          <a:p>
            <a:pPr marL="0" indent="0">
              <a:buNone/>
            </a:pPr>
            <a:endParaRPr lang="sv-SE" sz="2800" b="1" i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sv-SE" sz="2800" b="1" i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Samling </a:t>
            </a:r>
            <a:r>
              <a:rPr lang="sv-SE" sz="2800" b="1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vid klockan</a:t>
            </a:r>
            <a:r>
              <a:rPr lang="sv-SE" sz="2800" b="1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17:30</a:t>
            </a:r>
            <a:r>
              <a:rPr lang="sv-SE" sz="28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 Alla tar med egna handskar, kvast och spade. </a:t>
            </a:r>
            <a:endParaRPr lang="sv-SE" sz="2800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22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0FBB7D7C-40E3-2979-233F-8A453538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053641"/>
            <a:ext cx="2182368" cy="2760098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tx2"/>
                </a:solidFill>
                <a:highlight>
                  <a:srgbClr val="FFFF00"/>
                </a:highlight>
              </a:rPr>
              <a:t>Bollkalle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E8CA30-DF99-EE4F-230B-840E9CE7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339" y="352481"/>
            <a:ext cx="5887319" cy="6130481"/>
          </a:xfr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r>
              <a:rPr lang="sv-SE" sz="1800" dirty="0">
                <a:solidFill>
                  <a:schemeClr val="tx2"/>
                </a:solidFill>
              </a:rPr>
              <a:t> </a:t>
            </a:r>
            <a:r>
              <a:rPr lang="sv-SE" sz="1800" dirty="0">
                <a:solidFill>
                  <a:schemeClr val="tx2"/>
                </a:solidFill>
                <a:highlight>
                  <a:srgbClr val="FFFF00"/>
                </a:highlight>
              </a:rPr>
              <a:t>2025-04-18 matchstart klockan 13:00, samling 12:30</a:t>
            </a:r>
          </a:p>
          <a:p>
            <a:r>
              <a:rPr lang="sv-SE" sz="1800" dirty="0">
                <a:solidFill>
                  <a:schemeClr val="tx2"/>
                </a:solidFill>
                <a:highlight>
                  <a:srgbClr val="FFFF00"/>
                </a:highlight>
              </a:rPr>
              <a:t>2025-08-23 matchstart klockan 13:00, samling 12:30</a:t>
            </a:r>
          </a:p>
          <a:p>
            <a:endParaRPr lang="sv-SE" sz="1800" dirty="0">
              <a:solidFill>
                <a:schemeClr val="tx2"/>
              </a:solidFill>
            </a:endParaRPr>
          </a:p>
          <a:p>
            <a:r>
              <a:rPr lang="sv-SE" sz="1800" dirty="0">
                <a:solidFill>
                  <a:schemeClr val="tx2"/>
                </a:solidFill>
              </a:rPr>
              <a:t>Ansvaret för </a:t>
            </a:r>
            <a:r>
              <a:rPr lang="sv-SE" sz="1800" dirty="0" err="1">
                <a:solidFill>
                  <a:schemeClr val="tx2"/>
                </a:solidFill>
              </a:rPr>
              <a:t>bollkallat</a:t>
            </a:r>
            <a:r>
              <a:rPr lang="sv-SE" sz="1800" dirty="0">
                <a:solidFill>
                  <a:schemeClr val="tx2"/>
                </a:solidFill>
              </a:rPr>
              <a:t> på A-lagets hemmamatcher fördelar vi på lagen mellan 9-13 år.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Samling:</a:t>
            </a:r>
          </a:p>
          <a:p>
            <a:r>
              <a:rPr lang="sv-SE" sz="1800" dirty="0">
                <a:solidFill>
                  <a:schemeClr val="tx2"/>
                </a:solidFill>
              </a:rPr>
              <a:t> - 30 min innan matchstart.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- Gula västar ska bäras av samtliga bollkallar.  </a:t>
            </a:r>
          </a:p>
          <a:p>
            <a:r>
              <a:rPr lang="sv-SE" sz="1800" dirty="0">
                <a:solidFill>
                  <a:schemeClr val="tx2"/>
                </a:solidFill>
              </a:rPr>
              <a:t>- Det ska vara 4-8 bollkallar per match </a:t>
            </a:r>
          </a:p>
          <a:p>
            <a:endParaRPr lang="sv-SE" sz="1800" dirty="0">
              <a:solidFill>
                <a:schemeClr val="tx2"/>
              </a:solidFill>
            </a:endParaRPr>
          </a:p>
          <a:p>
            <a:r>
              <a:rPr lang="sv-SE" sz="1800" dirty="0">
                <a:solidFill>
                  <a:schemeClr val="tx2"/>
                </a:solidFill>
              </a:rPr>
              <a:t>Vad ska man göra? </a:t>
            </a:r>
          </a:p>
          <a:p>
            <a:r>
              <a:rPr lang="sv-SE" sz="1800" dirty="0">
                <a:solidFill>
                  <a:schemeClr val="tx2"/>
                </a:solidFill>
              </a:rPr>
              <a:t>Bollkallarnas uppgift är att hämta bollar och lägga dem på konerna/bollhållarna.  </a:t>
            </a:r>
          </a:p>
          <a:p>
            <a:r>
              <a:rPr lang="sv-SE" sz="1800" dirty="0">
                <a:solidFill>
                  <a:schemeClr val="tx2"/>
                </a:solidFill>
              </a:rPr>
              <a:t>Bollkallarna skall fokusera på matchen och inte hålla på med mobiler eller själva stå och kicka boll.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De yngsta lagen skall inte åläggas att vara bollkallar på vardagsmatcher, det blir försent.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A-lags spelare skall hålla god ton mot bollkallarna.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Alla bollkallar får gratis varmkorv med bröd och läsk. </a:t>
            </a:r>
          </a:p>
          <a:p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2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3828A-E6D1-CF98-896F-F8C9CF524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091" t="318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8ABE3DB-7B2A-AF6E-29D5-2AD63AB0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dirty="0">
                <a:highlight>
                  <a:srgbClr val="FFFF00"/>
                </a:highlight>
              </a:rPr>
              <a:t>Försäljning toalett- och hushållspapper</a:t>
            </a:r>
            <a:br>
              <a:rPr lang="sv-SE" dirty="0">
                <a:highlight>
                  <a:srgbClr val="FFFF00"/>
                </a:highlight>
              </a:rPr>
            </a:br>
            <a:r>
              <a:rPr lang="sv-SE" sz="3100" dirty="0">
                <a:highlight>
                  <a:srgbClr val="00FFFF"/>
                </a:highlight>
              </a:rPr>
              <a:t>Ett stort tack till Erik </a:t>
            </a:r>
            <a:r>
              <a:rPr lang="sv-SE" sz="3100" dirty="0" err="1">
                <a:highlight>
                  <a:srgbClr val="00FFFF"/>
                </a:highlight>
              </a:rPr>
              <a:t>Wennering</a:t>
            </a:r>
            <a:r>
              <a:rPr lang="sv-SE" sz="3100" dirty="0">
                <a:highlight>
                  <a:srgbClr val="00FFFF"/>
                </a:highlight>
              </a:rPr>
              <a:t> som sköter denna uppgift galant!!!!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09013D32-8ECF-D83F-BF23-47D3BA646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7488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844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401AA6-FD37-D9B8-22B6-2D8F20A7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/>
              <a:t>Extra insatser som är viktiga för klubben</a:t>
            </a:r>
            <a:endParaRPr lang="sv-SE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3FC0C3-A5D3-C4D3-7C74-88967D6B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rmAutofit lnSpcReduction="10000"/>
          </a:bodyPr>
          <a:lstStyle/>
          <a:p>
            <a:endParaRPr lang="sv-SE" sz="2400" dirty="0">
              <a:highlight>
                <a:srgbClr val="00FF00"/>
              </a:highlight>
            </a:endParaRPr>
          </a:p>
          <a:p>
            <a:r>
              <a:rPr lang="sv-SE" sz="2400" dirty="0"/>
              <a:t>Den 29/3, 5/4, 6/4  anordnar ASK/BIK ungdomssektion en </a:t>
            </a:r>
            <a:r>
              <a:rPr lang="sv-SE" sz="2400" dirty="0" err="1"/>
              <a:t>inomhuscup</a:t>
            </a:r>
            <a:r>
              <a:rPr lang="sv-SE" sz="2400" dirty="0"/>
              <a:t> för spelare födda 2011 och 2012. Kom gärna och titta, det är en härlig stämning. </a:t>
            </a:r>
          </a:p>
          <a:p>
            <a:r>
              <a:rPr lang="sv-SE" sz="2400" dirty="0"/>
              <a:t>Cupen anordnas för att få intäkter till Ungdomssektionen. Vårt lag kommer att få uppgifter under cupen. </a:t>
            </a:r>
          </a:p>
          <a:p>
            <a:r>
              <a:rPr lang="sv-SE" sz="2400" dirty="0">
                <a:highlight>
                  <a:srgbClr val="FFFF00"/>
                </a:highlight>
              </a:rPr>
              <a:t>Vi ledare skulle vara tacksamma om vi tillsammans hjälptes åt med uppgifterna.</a:t>
            </a:r>
            <a:r>
              <a:rPr lang="sv-SE" sz="2400" dirty="0"/>
              <a:t> </a:t>
            </a:r>
          </a:p>
          <a:p>
            <a:r>
              <a:rPr lang="sv-SE" sz="2400" dirty="0"/>
              <a:t>I år fick P14 inga uppgifter under cupen men nästa år kommer vi behöva hjälpa till och bidra </a:t>
            </a:r>
            <a:r>
              <a:rPr lang="sv-SE" sz="2400" dirty="0">
                <a:sym typeface="Wingdings" panose="05000000000000000000" pitchFamily="2" charset="2"/>
              </a:rPr>
              <a:t>. 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29/3 – P12</a:t>
            </a:r>
          </a:p>
          <a:p>
            <a:r>
              <a:rPr lang="sv-SE" sz="2400" dirty="0"/>
              <a:t>5/4 - 	F12</a:t>
            </a:r>
          </a:p>
          <a:p>
            <a:r>
              <a:rPr lang="sv-SE" sz="2400" dirty="0"/>
              <a:t>6/4 – P11</a:t>
            </a:r>
          </a:p>
        </p:txBody>
      </p:sp>
    </p:spTree>
    <p:extLst>
      <p:ext uri="{BB962C8B-B14F-4D97-AF65-F5344CB8AC3E}">
        <p14:creationId xmlns:p14="http://schemas.microsoft.com/office/powerpoint/2010/main" val="167883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FB2893-E893-0A8B-0DFA-72F814ED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highlight>
                  <a:srgbClr val="FFFF00"/>
                </a:highlight>
              </a:rPr>
              <a:t>Medlem- och träningsavgift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DB970B-D8B1-0DFF-54A9-E91B8811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v-SE" sz="2600" dirty="0"/>
              <a:t>Medlemsavgift: </a:t>
            </a:r>
          </a:p>
          <a:p>
            <a:r>
              <a:rPr lang="sv-SE" sz="2600" dirty="0"/>
              <a:t>Familjemedlemskap 719 kr</a:t>
            </a:r>
          </a:p>
          <a:p>
            <a:pPr marL="0" indent="0">
              <a:buNone/>
            </a:pPr>
            <a:r>
              <a:rPr lang="sv-SE" sz="2600" dirty="0"/>
              <a:t>	Det går att lösa familjemedlemskap (gäller maximalt 2 personer 	över 20 år (föräldrar) och hemmaboende barn födda 2006 och 	senare. Om ni önskar familjemedlemskap skall en speciell blankett 	fyllas i och skickas till Martin Fagerström 	(</a:t>
            </a:r>
            <a:r>
              <a:rPr lang="sv-SE" sz="2600" dirty="0">
                <a:hlinkClick r:id="rId2"/>
              </a:rPr>
              <a:t>fager74@yahoo.com</a:t>
            </a:r>
            <a:r>
              <a:rPr lang="sv-SE" sz="2600" dirty="0"/>
              <a:t>). </a:t>
            </a:r>
          </a:p>
          <a:p>
            <a:r>
              <a:rPr lang="sv-SE" sz="2600" dirty="0"/>
              <a:t>Enskild medlemskap 300 kr </a:t>
            </a:r>
          </a:p>
          <a:p>
            <a:pPr marL="0" indent="0">
              <a:buNone/>
            </a:pPr>
            <a:endParaRPr lang="sv-SE" sz="2600" dirty="0"/>
          </a:p>
          <a:p>
            <a:r>
              <a:rPr lang="sv-SE" sz="2600" dirty="0"/>
              <a:t>Träningsavgiften är olika beroende på ålder. För våra spelare är det 800 kr. 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1034696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C50E2D-0F66-78EE-040C-BDF2218C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1"/>
            <a:ext cx="2840182" cy="28947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Tack för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får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vara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tränare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för era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underbara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barn. 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// Rikard, Emelie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och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Tina</a:t>
            </a:r>
          </a:p>
        </p:txBody>
      </p:sp>
      <p:pic>
        <p:nvPicPr>
          <p:cNvPr id="5" name="Platshållare för innehåll 4" descr="En bild som visar hjärta, Alla hjärtans dag, röd, kreativitet&#10;&#10;Automatiskt genererad beskrivning">
            <a:extLst>
              <a:ext uri="{FF2B5EF4-FFF2-40B4-BE49-F238E27FC236}">
                <a16:creationId xmlns:a16="http://schemas.microsoft.com/office/drawing/2014/main" id="{94E68B1A-316A-7DAA-4186-380E2EFE9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39596" y="640080"/>
            <a:ext cx="708421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2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36A8CA-BCB6-6728-53AC-12FCF669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4901"/>
          </a:xfrm>
        </p:spPr>
        <p:txBody>
          <a:bodyPr/>
          <a:lstStyle/>
          <a:p>
            <a:pPr algn="ctr"/>
            <a:r>
              <a:rPr lang="sv-SE" dirty="0">
                <a:highlight>
                  <a:srgbClr val="FFFF00"/>
                </a:highlight>
              </a:rPr>
              <a:t>Kvällens agenda</a:t>
            </a:r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6B8143F9-DAEC-E0CA-6A2B-DE7413978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060465"/>
              </p:ext>
            </p:extLst>
          </p:nvPr>
        </p:nvGraphicFramePr>
        <p:xfrm>
          <a:off x="838200" y="672354"/>
          <a:ext cx="10515600" cy="599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85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7FAB85-D226-BAF6-5972-E0E667F0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  <a:highlight>
                  <a:srgbClr val="FFFF00"/>
                </a:highlight>
              </a:rPr>
              <a:t>Träningar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0B9180-0697-A624-6AAE-C022744AF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81280"/>
            <a:ext cx="7500852" cy="6675120"/>
          </a:xfrm>
        </p:spPr>
        <p:txBody>
          <a:bodyPr anchor="ctr">
            <a:normAutofit/>
          </a:bodyPr>
          <a:lstStyle/>
          <a:p>
            <a:r>
              <a:rPr lang="sv-SE" sz="1600" dirty="0"/>
              <a:t>Vi kommer att träna i konstgräshallen fram till vi får börja träna på gräsplanerna. </a:t>
            </a:r>
          </a:p>
          <a:p>
            <a:pPr lvl="1"/>
            <a:r>
              <a:rPr lang="sv-SE" sz="1600" dirty="0"/>
              <a:t>Onsdagar 	17:30-18:45</a:t>
            </a:r>
          </a:p>
          <a:p>
            <a:pPr lvl="1"/>
            <a:r>
              <a:rPr lang="sv-SE" sz="1600" dirty="0"/>
              <a:t>Fredagar 	17:30-19:00</a:t>
            </a:r>
          </a:p>
          <a:p>
            <a:endParaRPr lang="sv-SE" sz="1600" dirty="0"/>
          </a:p>
          <a:p>
            <a:r>
              <a:rPr lang="sv-SE" sz="1600" dirty="0"/>
              <a:t>Träning på naturgräs </a:t>
            </a:r>
          </a:p>
          <a:p>
            <a:pPr lvl="1"/>
            <a:r>
              <a:rPr lang="sv-SE" sz="1600" dirty="0"/>
              <a:t>Tisdagar 	17:00-18:30</a:t>
            </a:r>
          </a:p>
          <a:p>
            <a:pPr lvl="1"/>
            <a:r>
              <a:rPr lang="sv-SE" sz="1600" dirty="0"/>
              <a:t>Torsdagar 	18:30-19:00</a:t>
            </a:r>
          </a:p>
          <a:p>
            <a:pPr marL="457200" lvl="1" indent="0">
              <a:buNone/>
            </a:pPr>
            <a:endParaRPr lang="sv-SE" sz="1600" dirty="0"/>
          </a:p>
          <a:p>
            <a:r>
              <a:rPr lang="sv-SE" sz="1600" dirty="0"/>
              <a:t> </a:t>
            </a:r>
          </a:p>
          <a:p>
            <a:pPr>
              <a:spcAft>
                <a:spcPts val="800"/>
              </a:spcAft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ledare ser gärna att spelarna samlas och byter om i omklädningsrummet både innan och efter träning.  Vi tror att snack i omklädningsrummet skapar en bra laganda och gemenskap.    </a:t>
            </a:r>
          </a:p>
          <a:p>
            <a:endParaRPr lang="sv-SE" sz="1600" dirty="0">
              <a:sym typeface="Wingdings" panose="05000000000000000000" pitchFamily="2" charset="2"/>
            </a:endParaRPr>
          </a:p>
          <a:p>
            <a:r>
              <a:rPr lang="sv-SE" sz="1600" dirty="0"/>
              <a:t>Meddela i sms–gruppen om ert barn inte kommer till träningen. Vi ledare tar del av informationen men vi svarar inte på ert meddelande detta för att minska alla pling </a:t>
            </a:r>
            <a:r>
              <a:rPr lang="sv-SE" sz="1600" dirty="0">
                <a:sym typeface="Wingdings" panose="05000000000000000000" pitchFamily="2" charset="2"/>
              </a:rPr>
              <a:t>. </a:t>
            </a:r>
          </a:p>
          <a:p>
            <a:endParaRPr lang="sv-SE" sz="1000" dirty="0">
              <a:sym typeface="Wingdings" panose="05000000000000000000" pitchFamily="2" charset="2"/>
            </a:endParaRPr>
          </a:p>
          <a:p>
            <a:endParaRPr lang="sv-SE" sz="1000" dirty="0">
              <a:sym typeface="Wingdings" panose="05000000000000000000" pitchFamily="2" charset="2"/>
            </a:endParaRPr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61080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A217A45-4AA0-4F95-3832-F9796212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  <a:highlight>
                  <a:srgbClr val="FFFF00"/>
                </a:highlight>
              </a:rPr>
              <a:t>Matcher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FD7C48-6F1A-55FD-CC28-119ADE64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466563" cy="5585619"/>
          </a:xfrm>
        </p:spPr>
        <p:txBody>
          <a:bodyPr anchor="ctr">
            <a:normAutofit/>
          </a:bodyPr>
          <a:lstStyle/>
          <a:p>
            <a:r>
              <a:rPr lang="sv-SE" sz="1800" b="1" dirty="0"/>
              <a:t>Det är andra året vi spelar serie anordnad av Smålands FF. </a:t>
            </a:r>
          </a:p>
          <a:p>
            <a:r>
              <a:rPr lang="sv-SE" sz="1800" b="1" dirty="0"/>
              <a:t>Resor till match – körschema</a:t>
            </a:r>
          </a:p>
          <a:p>
            <a:pPr marL="0" indent="0">
              <a:buNone/>
            </a:pPr>
            <a:r>
              <a:rPr lang="sv-SE" sz="1800" dirty="0"/>
              <a:t>	Vi samlas på Furulids. Du ska ha plats för tre stycken spelare utöver 	ditt egna barn. Om du får förhinder har du själv ansvar för att byta 	med någon annan förälder. </a:t>
            </a:r>
          </a:p>
          <a:p>
            <a:r>
              <a:rPr lang="sv-SE" sz="1800" b="1" dirty="0"/>
              <a:t>Kioskansvarig</a:t>
            </a:r>
          </a:p>
          <a:p>
            <a:pPr marL="0" indent="0">
              <a:buNone/>
            </a:pPr>
            <a:r>
              <a:rPr lang="sv-SE" sz="1800" dirty="0"/>
              <a:t>	Vi kommer att ha kioskschema precis som förra året. Om du får 	förhinder har du själv ansvar för att byta med någon annan förälder. </a:t>
            </a:r>
          </a:p>
          <a:p>
            <a:r>
              <a:rPr lang="sv-SE" sz="1800" b="1" dirty="0"/>
              <a:t>Tvättning av matchställen</a:t>
            </a:r>
          </a:p>
          <a:p>
            <a:pPr marL="0" indent="0">
              <a:buNone/>
            </a:pPr>
            <a:r>
              <a:rPr lang="sv-SE" sz="1800" dirty="0"/>
              <a:t>	Vi kommer att ha </a:t>
            </a:r>
            <a:r>
              <a:rPr lang="sv-SE" sz="1800" dirty="0" err="1"/>
              <a:t>tvättschema</a:t>
            </a:r>
            <a:r>
              <a:rPr lang="sv-SE" sz="1800" dirty="0"/>
              <a:t> precis som förra året,. Om du får 	förhinder har du själv ansvar för att byta med någon annan 	förälder.</a:t>
            </a:r>
          </a:p>
          <a:p>
            <a:r>
              <a:rPr lang="sv-SE" sz="1800" b="0" i="0" u="sng" strike="noStrike" baseline="0" dirty="0">
                <a:latin typeface="Calibri" panose="020F0502020204030204" pitchFamily="34" charset="0"/>
              </a:rPr>
              <a:t>Tvättråd: Vänd tröjan ut och in innan tvätt för att skona trycket</a:t>
            </a:r>
            <a:r>
              <a:rPr lang="sv-SE" sz="1800" u="sng" dirty="0">
                <a:latin typeface="Calibri" panose="020F0502020204030204" pitchFamily="34" charset="0"/>
              </a:rPr>
              <a:t>, t</a:t>
            </a:r>
            <a:r>
              <a:rPr lang="sv-SE" sz="1800" b="0" i="0" u="sng" strike="noStrike" baseline="0" dirty="0">
                <a:latin typeface="Calibri" panose="020F0502020204030204" pitchFamily="34" charset="0"/>
              </a:rPr>
              <a:t>vätta allt i 40 grader</a:t>
            </a:r>
            <a:r>
              <a:rPr lang="sv-SE" sz="1800" u="sng" dirty="0">
                <a:latin typeface="Calibri" panose="020F0502020204030204" pitchFamily="34" charset="0"/>
              </a:rPr>
              <a:t>, a</a:t>
            </a:r>
            <a:r>
              <a:rPr lang="sv-SE" sz="1800" b="0" i="0" u="sng" strike="noStrike" baseline="0" dirty="0">
                <a:latin typeface="Calibri" panose="020F0502020204030204" pitchFamily="34" charset="0"/>
              </a:rPr>
              <a:t>nvänd ej sköljmedel</a:t>
            </a:r>
          </a:p>
        </p:txBody>
      </p:sp>
    </p:spTree>
    <p:extLst>
      <p:ext uri="{BB962C8B-B14F-4D97-AF65-F5344CB8AC3E}">
        <p14:creationId xmlns:p14="http://schemas.microsoft.com/office/powerpoint/2010/main" val="8638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369530-C7FD-DAAB-3B7A-5544306D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  <a:highlight>
                  <a:srgbClr val="FFFF00"/>
                </a:highlight>
              </a:rPr>
              <a:t>Matcher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0446B7-EA40-A88A-B8D3-21B66932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v-SE" sz="2400" b="1" dirty="0"/>
              <a:t>Matchvärdar</a:t>
            </a:r>
          </a:p>
          <a:p>
            <a:pPr marL="0" indent="0">
              <a:buNone/>
            </a:pPr>
            <a:r>
              <a:rPr lang="sv-SE" sz="2400" dirty="0"/>
              <a:t>Det fungerade väldigt bra med att ha matchvärdar på våra hemmamatcher så det kommer vi att ha även i år.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Matchvärdar på hemmamatcher är i enhetlighet med Smålands Fotbollsförbunds satsning för att skapa god stämning för spelare, ledare, domare och publik. </a:t>
            </a:r>
          </a:p>
          <a:p>
            <a:pPr marL="0" indent="0">
              <a:buNone/>
            </a:pPr>
            <a:r>
              <a:rPr lang="sv-SE" sz="2400" dirty="0"/>
              <a:t>Vem som är matchvärd på respektive match ser ni på ”spelschemat”. </a:t>
            </a:r>
          </a:p>
          <a:p>
            <a:pPr marL="0" indent="0">
              <a:buNone/>
            </a:pPr>
            <a:r>
              <a:rPr lang="sv-SE" sz="2400" dirty="0"/>
              <a:t>Om du har förhinder har du själv ansvar för att byta med någon annan förälder.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9921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A82C63-8FA0-09C2-2805-51CC2E6C6CDF}"/>
              </a:ext>
            </a:extLst>
          </p:cNvPr>
          <p:cNvSpPr>
            <a:spLocks/>
          </p:cNvSpPr>
          <p:nvPr/>
        </p:nvSpPr>
        <p:spPr>
          <a:xfrm>
            <a:off x="4206875" y="171163"/>
            <a:ext cx="3282950" cy="6047076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defTabSz="329184">
              <a:lnSpc>
                <a:spcPct val="90000"/>
              </a:lnSpc>
              <a:spcAft>
                <a:spcPts val="576"/>
              </a:spcAft>
            </a:pPr>
            <a:r>
              <a:rPr lang="sv-SE" b="1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Matchvärdens ska finnas på alla matcher, de ska bära västar och deras uppgift är: </a:t>
            </a:r>
            <a:endParaRPr lang="sv-SE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329184">
              <a:lnSpc>
                <a:spcPct val="90000"/>
              </a:lnSpc>
              <a:spcAft>
                <a:spcPts val="576"/>
              </a:spcAft>
            </a:pPr>
            <a:r>
              <a:rPr lang="sv-SE" b="1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Före matchen </a:t>
            </a:r>
            <a:endParaRPr lang="sv-SE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46888" indent="-246888" defTabSz="329184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Var på plats i god tid innan lag och domare anländer. </a:t>
            </a:r>
          </a:p>
          <a:p>
            <a:pPr marL="246888" indent="-246888" defTabSz="329184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Välkomna motståndarlaget och domaren till matchen. </a:t>
            </a:r>
          </a:p>
          <a:p>
            <a:pPr marL="246888" indent="-246888" defTabSz="329184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Presentera dig och din roll som matchvärd. </a:t>
            </a:r>
          </a:p>
          <a:p>
            <a:pPr marL="246888" indent="-246888" defTabSz="329184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Visa var omklädningsrum och planer finns samt informera om andra praktiska förutsättningar. </a:t>
            </a:r>
          </a:p>
          <a:p>
            <a:pPr marL="246888" indent="-246888" defTabSz="329184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Dela ut SvFF:s spelformsfoldrar. Foldrarna för respektive spelform finns att ladda ner. </a:t>
            </a:r>
          </a:p>
          <a:p>
            <a:pPr marL="246888" indent="-246888" defTabSz="329184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Bjud ledarna på fika.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Var tillgänglig för motståndarlaget och domaren för att svara på frågor.</a:t>
            </a:r>
          </a:p>
          <a:p>
            <a:pPr>
              <a:lnSpc>
                <a:spcPct val="90000"/>
              </a:lnSpc>
            </a:pPr>
            <a:endParaRPr lang="sv-SE" sz="1300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8FC86CF-92BE-3A30-CD59-DB9B1D099EC5}"/>
              </a:ext>
            </a:extLst>
          </p:cNvPr>
          <p:cNvSpPr>
            <a:spLocks/>
          </p:cNvSpPr>
          <p:nvPr/>
        </p:nvSpPr>
        <p:spPr>
          <a:xfrm>
            <a:off x="7653338" y="304513"/>
            <a:ext cx="4014788" cy="6047076"/>
          </a:xfrm>
          <a:prstGeom prst="rect">
            <a:avLst/>
          </a:prstGeom>
        </p:spPr>
        <p:txBody>
          <a:bodyPr wrap="square" anchor="t">
            <a:normAutofit lnSpcReduction="10000"/>
          </a:bodyPr>
          <a:lstStyle/>
          <a:p>
            <a:pPr defTabSz="329184">
              <a:lnSpc>
                <a:spcPct val="90000"/>
              </a:lnSpc>
              <a:spcAft>
                <a:spcPts val="576"/>
              </a:spcAft>
            </a:pPr>
            <a:r>
              <a:rPr lang="sv-SE" b="1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Under matchen</a:t>
            </a:r>
            <a:endParaRPr lang="sv-SE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Hänvisa publiken till motsatt långsida i förhållande till var lagens ledare och avbytare är. 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Åskådare skall stå minst 2–3 meter från linjen. 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Ingen publik ska stå bakom målen såvida det inte finns en läktare där. 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Ge moraliskt stöd till domaren i paus.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Se till att ingen i publiken stör ledare, spelare eller domare. Sätt stopp för alla former av diskriminerande beteenden. </a:t>
            </a:r>
          </a:p>
          <a:p>
            <a:pPr defTabSz="329184">
              <a:lnSpc>
                <a:spcPct val="90000"/>
              </a:lnSpc>
              <a:spcAft>
                <a:spcPts val="576"/>
              </a:spcAft>
            </a:pPr>
            <a:r>
              <a:rPr lang="sv-SE" b="1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Efter matchen</a:t>
            </a:r>
            <a:endParaRPr lang="sv-SE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Prata uppmuntrande med domaren och fråga hur hen upplevde matchen.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Stäm av med båda lagens ledare hur de upplevde matchen ur ett fair play-perspektiv.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Se till att idrottsplats och omklädningsrum lämnas i gott skick och är städade.</a:t>
            </a:r>
          </a:p>
          <a:p>
            <a:pPr>
              <a:lnSpc>
                <a:spcPct val="90000"/>
              </a:lnSpc>
            </a:pPr>
            <a:endParaRPr lang="sv-SE" sz="15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808BCA1-EF2F-A52C-21C5-B4B0B5A5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Matchvärdens</a:t>
            </a:r>
            <a:r>
              <a:rPr lang="en-US" sz="3200" kern="1200" dirty="0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uppgift</a:t>
            </a:r>
            <a:endParaRPr lang="en-US" sz="3200" kern="1200" dirty="0">
              <a:solidFill>
                <a:srgbClr val="FFFFFF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270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1BB285-DB6A-8E63-456F-C744E923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  <a:highlight>
                  <a:srgbClr val="FFFF00"/>
                </a:highlight>
              </a:rPr>
              <a:t>Matcher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FE02F5-30B7-7CD1-B17A-28D3BECF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v-SE" dirty="0"/>
              <a:t>Vi vill gärna att ni peppar och hejar på hela laget </a:t>
            </a:r>
            <a:r>
              <a:rPr lang="sv-SE" dirty="0">
                <a:sym typeface="Wingdings" panose="05000000000000000000" pitchFamily="2" charset="2"/>
              </a:rPr>
              <a:t>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Vi tränare önskar att ni inte coachar spelarna (ert barn) ifrån kanten. </a:t>
            </a:r>
          </a:p>
          <a:p>
            <a:endParaRPr lang="sv-SE" dirty="0"/>
          </a:p>
          <a:p>
            <a:r>
              <a:rPr lang="sv-SE" dirty="0"/>
              <a:t>Vi ska respekterar domarna och deras beslut. De är ungdomar som gör sitt bästa. </a:t>
            </a:r>
          </a:p>
        </p:txBody>
      </p:sp>
    </p:spTree>
    <p:extLst>
      <p:ext uri="{BB962C8B-B14F-4D97-AF65-F5344CB8AC3E}">
        <p14:creationId xmlns:p14="http://schemas.microsoft.com/office/powerpoint/2010/main" val="221504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A58A90-DD67-32BA-2D16-A7F9AD60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highlight>
                  <a:srgbClr val="FFFF00"/>
                </a:highlight>
              </a:rPr>
              <a:t>Spelschema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BB6388-34C3-9C4E-CA10-43AB02D4B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9991"/>
            <a:ext cx="10916798" cy="4406746"/>
          </a:xfrm>
        </p:spPr>
      </p:pic>
    </p:spTree>
    <p:extLst>
      <p:ext uri="{BB962C8B-B14F-4D97-AF65-F5344CB8AC3E}">
        <p14:creationId xmlns:p14="http://schemas.microsoft.com/office/powerpoint/2010/main" val="36895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B16F6A6-025E-EC70-F166-EC6567BB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274" y="98659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Laget.se, </a:t>
            </a:r>
            <a:r>
              <a:rPr lang="en-US" sz="3600" kern="120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supertext</a:t>
            </a:r>
            <a:r>
              <a:rPr lang="en-US" sz="3600" kern="120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och</a:t>
            </a:r>
            <a:r>
              <a:rPr lang="en-US" sz="3600" kern="120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”min </a:t>
            </a:r>
            <a:r>
              <a:rPr lang="en-US" sz="3600" kern="120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fotboll</a:t>
            </a:r>
            <a:r>
              <a:rPr lang="en-US" sz="3600" kern="120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”. 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09DEE2A1-1E0B-0965-9B3E-04907E216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1" y="1473201"/>
            <a:ext cx="6676415" cy="4568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</a:rPr>
              <a:t>På</a:t>
            </a:r>
            <a:r>
              <a:rPr lang="en-US" sz="2000" b="1" dirty="0">
                <a:solidFill>
                  <a:schemeClr val="tx2"/>
                </a:solidFill>
              </a:rPr>
              <a:t> laget.se </a:t>
            </a:r>
            <a:r>
              <a:rPr lang="en-US" sz="2000" b="1" dirty="0" err="1">
                <a:solidFill>
                  <a:schemeClr val="tx2"/>
                </a:solidFill>
              </a:rPr>
              <a:t>har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vårt</a:t>
            </a:r>
            <a:r>
              <a:rPr lang="en-US" sz="2000" b="1" dirty="0">
                <a:solidFill>
                  <a:schemeClr val="tx2"/>
                </a:solidFill>
              </a:rPr>
              <a:t> lag P14 </a:t>
            </a:r>
            <a:r>
              <a:rPr lang="en-US" sz="2000" b="1" dirty="0" err="1">
                <a:solidFill>
                  <a:schemeClr val="tx2"/>
                </a:solidFill>
              </a:rPr>
              <a:t>en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egen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sida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Ett</a:t>
            </a:r>
            <a:r>
              <a:rPr lang="en-US" sz="2000" dirty="0">
                <a:solidFill>
                  <a:schemeClr val="tx2"/>
                </a:solidFill>
              </a:rPr>
              <a:t> tips för </a:t>
            </a:r>
            <a:r>
              <a:rPr lang="en-US" sz="2000" dirty="0" err="1">
                <a:solidFill>
                  <a:schemeClr val="tx2"/>
                </a:solidFill>
              </a:rPr>
              <a:t>att</a:t>
            </a:r>
            <a:r>
              <a:rPr lang="en-US" sz="2000" dirty="0">
                <a:solidFill>
                  <a:schemeClr val="tx2"/>
                </a:solidFill>
              </a:rPr>
              <a:t> ha </a:t>
            </a:r>
            <a:r>
              <a:rPr lang="en-US" sz="2000" dirty="0" err="1">
                <a:solidFill>
                  <a:schemeClr val="tx2"/>
                </a:solidFill>
              </a:rPr>
              <a:t>koll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på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träningar</a:t>
            </a:r>
            <a:r>
              <a:rPr lang="en-US" sz="2000" dirty="0">
                <a:solidFill>
                  <a:schemeClr val="tx2"/>
                </a:solidFill>
              </a:rPr>
              <a:t>, matcher, </a:t>
            </a:r>
            <a:r>
              <a:rPr lang="en-US" sz="2000" dirty="0" err="1">
                <a:solidFill>
                  <a:schemeClr val="tx2"/>
                </a:solidFill>
              </a:rPr>
              <a:t>cuper</a:t>
            </a:r>
            <a:r>
              <a:rPr lang="en-US" sz="2000" dirty="0">
                <a:solidFill>
                  <a:schemeClr val="tx2"/>
                </a:solidFill>
              </a:rPr>
              <a:t> med </a:t>
            </a:r>
            <a:r>
              <a:rPr lang="en-US" sz="2000" dirty="0" err="1">
                <a:solidFill>
                  <a:schemeClr val="tx2"/>
                </a:solidFill>
              </a:rPr>
              <a:t>mera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är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att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prenumerera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på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kalendern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Under </a:t>
            </a:r>
            <a:r>
              <a:rPr lang="en-US" sz="2000" dirty="0" err="1">
                <a:solidFill>
                  <a:schemeClr val="tx2"/>
                </a:solidFill>
              </a:rPr>
              <a:t>dokument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hittar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viktig</a:t>
            </a:r>
            <a:r>
              <a:rPr lang="en-US" sz="2000" dirty="0">
                <a:solidFill>
                  <a:schemeClr val="tx2"/>
                </a:solidFill>
              </a:rPr>
              <a:t> information </a:t>
            </a:r>
            <a:r>
              <a:rPr lang="en-US" sz="2000" dirty="0" err="1">
                <a:solidFill>
                  <a:schemeClr val="tx2"/>
                </a:solidFill>
              </a:rPr>
              <a:t>exempelvis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spelschemat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Appen </a:t>
            </a:r>
            <a:r>
              <a:rPr lang="en-US" sz="2000" b="1" dirty="0" err="1">
                <a:solidFill>
                  <a:schemeClr val="tx2"/>
                </a:solidFill>
              </a:rPr>
              <a:t>Supertext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</a:p>
          <a:p>
            <a:pPr marL="114300" algn="l"/>
            <a:r>
              <a:rPr lang="en-US" sz="2000" dirty="0" err="1">
                <a:solidFill>
                  <a:schemeClr val="tx2"/>
                </a:solidFill>
              </a:rPr>
              <a:t>På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supertext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skickar</a:t>
            </a:r>
            <a:r>
              <a:rPr lang="en-US" sz="2000" dirty="0">
                <a:solidFill>
                  <a:schemeClr val="tx2"/>
                </a:solidFill>
              </a:rPr>
              <a:t> vi </a:t>
            </a:r>
            <a:r>
              <a:rPr lang="en-US" sz="2000" dirty="0" err="1">
                <a:solidFill>
                  <a:schemeClr val="tx2"/>
                </a:solidFill>
              </a:rPr>
              <a:t>ut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löpande</a:t>
            </a:r>
            <a:r>
              <a:rPr lang="en-US" sz="2000" dirty="0">
                <a:solidFill>
                  <a:schemeClr val="tx2"/>
                </a:solidFill>
              </a:rPr>
              <a:t> information i </a:t>
            </a:r>
            <a:r>
              <a:rPr lang="en-US" sz="2000" dirty="0" err="1">
                <a:solidFill>
                  <a:schemeClr val="tx2"/>
                </a:solidFill>
              </a:rPr>
              <a:t>en</a:t>
            </a:r>
            <a:r>
              <a:rPr lang="en-US" sz="2000" dirty="0">
                <a:solidFill>
                  <a:schemeClr val="tx2"/>
                </a:solidFill>
              </a:rPr>
              <a:t> ”</a:t>
            </a:r>
            <a:r>
              <a:rPr lang="en-US" sz="2000" dirty="0" err="1">
                <a:solidFill>
                  <a:schemeClr val="tx2"/>
                </a:solidFill>
              </a:rPr>
              <a:t>sms-tråd</a:t>
            </a:r>
            <a:r>
              <a:rPr lang="en-US" sz="2000" dirty="0">
                <a:solidFill>
                  <a:schemeClr val="tx2"/>
                </a:solidFill>
              </a:rPr>
              <a:t>”.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algn="l"/>
            <a:r>
              <a:rPr lang="en-US" sz="1100" dirty="0">
                <a:solidFill>
                  <a:schemeClr val="tx2"/>
                </a:solidFill>
              </a:rPr>
              <a:t>	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8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0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Graphic 9" descr="Soccer Player">
            <a:extLst>
              <a:ext uri="{FF2B5EF4-FFF2-40B4-BE49-F238E27FC236}">
                <a16:creationId xmlns:a16="http://schemas.microsoft.com/office/drawing/2014/main" id="{6375DEE8-9550-73D8-21DF-3A3B95A57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3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546</TotalTime>
  <Words>1324</Words>
  <Application>Microsoft Office PowerPoint</Application>
  <PresentationFormat>Bredbild</PresentationFormat>
  <Paragraphs>146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Wingdings</vt:lpstr>
      <vt:lpstr>Office-tema</vt:lpstr>
      <vt:lpstr>ASK/BIK P14 </vt:lpstr>
      <vt:lpstr>Kvällens agenda</vt:lpstr>
      <vt:lpstr>Träningar </vt:lpstr>
      <vt:lpstr>Matcher</vt:lpstr>
      <vt:lpstr>Matcher </vt:lpstr>
      <vt:lpstr>Matchvärdens uppgift</vt:lpstr>
      <vt:lpstr>Matcher</vt:lpstr>
      <vt:lpstr>Spelschema</vt:lpstr>
      <vt:lpstr>Laget.se, supertext och ”min fotboll”. </vt:lpstr>
      <vt:lpstr>Träningsläger </vt:lpstr>
      <vt:lpstr>Habocup </vt:lpstr>
      <vt:lpstr>Marknad</vt:lpstr>
      <vt:lpstr>Bollkalle</vt:lpstr>
      <vt:lpstr>Försäljning toalett- och hushållspapper Ett stort tack till Erik Wennering som sköter denna uppgift galant!!!!</vt:lpstr>
      <vt:lpstr>Extra insatser som är viktiga för klubben</vt:lpstr>
      <vt:lpstr>Medlem- och träningsavgift</vt:lpstr>
      <vt:lpstr>Tack för att vi får vara tränare för era underbara barn.   // Rikard, Emelie och Tina</vt:lpstr>
    </vt:vector>
  </TitlesOfParts>
  <Company>Höglandets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ASK/BIK P14</dc:title>
  <dc:creator>Tina Arvåsen</dc:creator>
  <cp:lastModifiedBy>Tina Arvåsen</cp:lastModifiedBy>
  <cp:revision>40</cp:revision>
  <dcterms:created xsi:type="dcterms:W3CDTF">2024-04-04T14:01:06Z</dcterms:created>
  <dcterms:modified xsi:type="dcterms:W3CDTF">2025-04-05T10:00:48Z</dcterms:modified>
</cp:coreProperties>
</file>