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6" r:id="rId7"/>
    <p:sldId id="263" r:id="rId8"/>
    <p:sldId id="275" r:id="rId9"/>
    <p:sldId id="264" r:id="rId10"/>
    <p:sldId id="268" r:id="rId11"/>
    <p:sldId id="261" r:id="rId12"/>
    <p:sldId id="269" r:id="rId13"/>
    <p:sldId id="270" r:id="rId14"/>
    <p:sldId id="273" r:id="rId15"/>
    <p:sldId id="272"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6D99FF-5218-4430-BA5C-306C44677B5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39A045-0491-43DC-83B6-3E78DFBE07A9}">
      <dgm:prSet/>
      <dgm:spPr/>
      <dgm:t>
        <a:bodyPr/>
        <a:lstStyle/>
        <a:p>
          <a:r>
            <a:rPr lang="en-US"/>
            <a:t>Träningar</a:t>
          </a:r>
        </a:p>
      </dgm:t>
    </dgm:pt>
    <dgm:pt modelId="{F4C6203F-0442-460C-BB06-DAA84BE12B60}" type="parTrans" cxnId="{6D4B2C94-9AB6-44ED-9780-D31C4E2E4C68}">
      <dgm:prSet/>
      <dgm:spPr/>
      <dgm:t>
        <a:bodyPr/>
        <a:lstStyle/>
        <a:p>
          <a:endParaRPr lang="en-US"/>
        </a:p>
      </dgm:t>
    </dgm:pt>
    <dgm:pt modelId="{702354D4-0C42-491A-A8FC-0D5B60E4371E}" type="sibTrans" cxnId="{6D4B2C94-9AB6-44ED-9780-D31C4E2E4C68}">
      <dgm:prSet/>
      <dgm:spPr/>
      <dgm:t>
        <a:bodyPr/>
        <a:lstStyle/>
        <a:p>
          <a:endParaRPr lang="en-US"/>
        </a:p>
      </dgm:t>
    </dgm:pt>
    <dgm:pt modelId="{146B11FE-9993-471D-857D-6E2E7F5A0588}">
      <dgm:prSet/>
      <dgm:spPr/>
      <dgm:t>
        <a:bodyPr/>
        <a:lstStyle/>
        <a:p>
          <a:r>
            <a:rPr lang="en-US"/>
            <a:t>Matcher -serie </a:t>
          </a:r>
        </a:p>
      </dgm:t>
    </dgm:pt>
    <dgm:pt modelId="{1F91EE72-C164-485A-90B1-E2025D612765}" type="parTrans" cxnId="{33C03303-D8BE-4B5D-812B-D103923A6284}">
      <dgm:prSet/>
      <dgm:spPr/>
      <dgm:t>
        <a:bodyPr/>
        <a:lstStyle/>
        <a:p>
          <a:endParaRPr lang="en-US"/>
        </a:p>
      </dgm:t>
    </dgm:pt>
    <dgm:pt modelId="{7C29C4DF-FE4A-4332-A2AA-5A213E6F965B}" type="sibTrans" cxnId="{33C03303-D8BE-4B5D-812B-D103923A6284}">
      <dgm:prSet/>
      <dgm:spPr/>
      <dgm:t>
        <a:bodyPr/>
        <a:lstStyle/>
        <a:p>
          <a:endParaRPr lang="en-US"/>
        </a:p>
      </dgm:t>
    </dgm:pt>
    <dgm:pt modelId="{3CB977F9-CA5E-46F8-98D8-FAF9E3F9E64E}">
      <dgm:prSet/>
      <dgm:spPr/>
      <dgm:t>
        <a:bodyPr/>
        <a:lstStyle/>
        <a:p>
          <a:r>
            <a:rPr lang="en-US"/>
            <a:t>Kiosk</a:t>
          </a:r>
        </a:p>
      </dgm:t>
    </dgm:pt>
    <dgm:pt modelId="{28970A04-BC9E-4129-B2CA-FE9ED9E8E3A2}" type="parTrans" cxnId="{0AEA36F4-836B-424F-B3AB-D355207B2BDE}">
      <dgm:prSet/>
      <dgm:spPr/>
      <dgm:t>
        <a:bodyPr/>
        <a:lstStyle/>
        <a:p>
          <a:endParaRPr lang="en-US"/>
        </a:p>
      </dgm:t>
    </dgm:pt>
    <dgm:pt modelId="{9068E6B8-F696-4803-9B33-F1E7908F071F}" type="sibTrans" cxnId="{0AEA36F4-836B-424F-B3AB-D355207B2BDE}">
      <dgm:prSet/>
      <dgm:spPr/>
      <dgm:t>
        <a:bodyPr/>
        <a:lstStyle/>
        <a:p>
          <a:endParaRPr lang="en-US"/>
        </a:p>
      </dgm:t>
    </dgm:pt>
    <dgm:pt modelId="{44249E3A-7BA8-42C0-9FAA-8F6C749C4EAA}">
      <dgm:prSet/>
      <dgm:spPr/>
      <dgm:t>
        <a:bodyPr/>
        <a:lstStyle/>
        <a:p>
          <a:r>
            <a:rPr lang="en-US" dirty="0" err="1"/>
            <a:t>Körschema</a:t>
          </a:r>
          <a:r>
            <a:rPr lang="en-US" dirty="0"/>
            <a:t> </a:t>
          </a:r>
        </a:p>
      </dgm:t>
    </dgm:pt>
    <dgm:pt modelId="{6B35D63F-D74B-4D80-B74A-391621EE51E9}" type="parTrans" cxnId="{DCADD841-1097-4AF8-BB25-5EACF6C5D14A}">
      <dgm:prSet/>
      <dgm:spPr/>
      <dgm:t>
        <a:bodyPr/>
        <a:lstStyle/>
        <a:p>
          <a:endParaRPr lang="en-US"/>
        </a:p>
      </dgm:t>
    </dgm:pt>
    <dgm:pt modelId="{13D3A0BA-6387-4F16-BD1F-4D4FA16C2CFA}" type="sibTrans" cxnId="{DCADD841-1097-4AF8-BB25-5EACF6C5D14A}">
      <dgm:prSet/>
      <dgm:spPr/>
      <dgm:t>
        <a:bodyPr/>
        <a:lstStyle/>
        <a:p>
          <a:endParaRPr lang="en-US"/>
        </a:p>
      </dgm:t>
    </dgm:pt>
    <dgm:pt modelId="{D3C15FC6-2423-47FB-9CA0-4AB7EE45385C}">
      <dgm:prSet/>
      <dgm:spPr/>
      <dgm:t>
        <a:bodyPr/>
        <a:lstStyle/>
        <a:p>
          <a:r>
            <a:rPr lang="en-US"/>
            <a:t>Matchvärd</a:t>
          </a:r>
        </a:p>
      </dgm:t>
    </dgm:pt>
    <dgm:pt modelId="{E8D04929-0EDB-4D6D-9C3D-13B873201491}" type="parTrans" cxnId="{4B43D6C8-A7C1-4B9A-9B0E-9100EFE24785}">
      <dgm:prSet/>
      <dgm:spPr/>
      <dgm:t>
        <a:bodyPr/>
        <a:lstStyle/>
        <a:p>
          <a:endParaRPr lang="en-US"/>
        </a:p>
      </dgm:t>
    </dgm:pt>
    <dgm:pt modelId="{60989BAD-1ABB-4B6B-92F6-70BDE9744E95}" type="sibTrans" cxnId="{4B43D6C8-A7C1-4B9A-9B0E-9100EFE24785}">
      <dgm:prSet/>
      <dgm:spPr/>
      <dgm:t>
        <a:bodyPr/>
        <a:lstStyle/>
        <a:p>
          <a:endParaRPr lang="en-US"/>
        </a:p>
      </dgm:t>
    </dgm:pt>
    <dgm:pt modelId="{FE6A6DB0-38BB-4511-9CFE-BBE12B05B409}">
      <dgm:prSet/>
      <dgm:spPr/>
      <dgm:t>
        <a:bodyPr/>
        <a:lstStyle/>
        <a:p>
          <a:r>
            <a:rPr lang="en-US" dirty="0" err="1"/>
            <a:t>Tvätta</a:t>
          </a:r>
          <a:r>
            <a:rPr lang="en-US" dirty="0"/>
            <a:t> </a:t>
          </a:r>
          <a:r>
            <a:rPr lang="en-US" dirty="0" err="1"/>
            <a:t>matchkläder</a:t>
          </a:r>
          <a:r>
            <a:rPr lang="en-US" dirty="0"/>
            <a:t> </a:t>
          </a:r>
        </a:p>
      </dgm:t>
    </dgm:pt>
    <dgm:pt modelId="{9A64B074-214D-4EA0-95D4-926F852E6D06}" type="parTrans" cxnId="{1020F32F-F538-44AB-B2CC-60818ECF2F5D}">
      <dgm:prSet/>
      <dgm:spPr/>
      <dgm:t>
        <a:bodyPr/>
        <a:lstStyle/>
        <a:p>
          <a:endParaRPr lang="en-US"/>
        </a:p>
      </dgm:t>
    </dgm:pt>
    <dgm:pt modelId="{DAD471B3-BAAB-47A1-9CB4-3AD6320A0A6D}" type="sibTrans" cxnId="{1020F32F-F538-44AB-B2CC-60818ECF2F5D}">
      <dgm:prSet/>
      <dgm:spPr/>
      <dgm:t>
        <a:bodyPr/>
        <a:lstStyle/>
        <a:p>
          <a:endParaRPr lang="en-US"/>
        </a:p>
      </dgm:t>
    </dgm:pt>
    <dgm:pt modelId="{6DE63B46-F8E7-42BE-A460-46F74595AA5B}">
      <dgm:prSet/>
      <dgm:spPr/>
      <dgm:t>
        <a:bodyPr/>
        <a:lstStyle/>
        <a:p>
          <a:r>
            <a:rPr lang="en-US"/>
            <a:t>Laget.se, supertext, min fotboll</a:t>
          </a:r>
        </a:p>
      </dgm:t>
    </dgm:pt>
    <dgm:pt modelId="{2F69B960-8745-4635-819F-170CAD1827A5}" type="parTrans" cxnId="{376B12F7-69FF-461C-8126-58D20C6E877A}">
      <dgm:prSet/>
      <dgm:spPr/>
      <dgm:t>
        <a:bodyPr/>
        <a:lstStyle/>
        <a:p>
          <a:endParaRPr lang="en-US"/>
        </a:p>
      </dgm:t>
    </dgm:pt>
    <dgm:pt modelId="{8D310230-170E-402F-AF90-0B462E6099FE}" type="sibTrans" cxnId="{376B12F7-69FF-461C-8126-58D20C6E877A}">
      <dgm:prSet/>
      <dgm:spPr/>
      <dgm:t>
        <a:bodyPr/>
        <a:lstStyle/>
        <a:p>
          <a:endParaRPr lang="en-US"/>
        </a:p>
      </dgm:t>
    </dgm:pt>
    <dgm:pt modelId="{47327CA8-03C4-4AA4-9D1D-A952AD7DA3F5}">
      <dgm:prSet/>
      <dgm:spPr/>
      <dgm:t>
        <a:bodyPr/>
        <a:lstStyle/>
        <a:p>
          <a:r>
            <a:rPr lang="en-US"/>
            <a:t>Träningsläger</a:t>
          </a:r>
        </a:p>
      </dgm:t>
    </dgm:pt>
    <dgm:pt modelId="{98F1EEC4-FB15-4CC8-9327-994DF5E672CE}" type="parTrans" cxnId="{DAF798E2-90A3-422E-8997-1E720170E4FD}">
      <dgm:prSet/>
      <dgm:spPr/>
      <dgm:t>
        <a:bodyPr/>
        <a:lstStyle/>
        <a:p>
          <a:endParaRPr lang="en-US"/>
        </a:p>
      </dgm:t>
    </dgm:pt>
    <dgm:pt modelId="{52EBCCDA-9A97-4112-BDEC-013D708F7D8A}" type="sibTrans" cxnId="{DAF798E2-90A3-422E-8997-1E720170E4FD}">
      <dgm:prSet/>
      <dgm:spPr/>
      <dgm:t>
        <a:bodyPr/>
        <a:lstStyle/>
        <a:p>
          <a:endParaRPr lang="en-US"/>
        </a:p>
      </dgm:t>
    </dgm:pt>
    <dgm:pt modelId="{0BCF451B-A0CA-4D19-8DDC-C5224FB3B6BB}">
      <dgm:prSet/>
      <dgm:spPr/>
      <dgm:t>
        <a:bodyPr/>
        <a:lstStyle/>
        <a:p>
          <a:r>
            <a:rPr lang="en-US"/>
            <a:t>Habocup</a:t>
          </a:r>
        </a:p>
      </dgm:t>
    </dgm:pt>
    <dgm:pt modelId="{D3904738-B496-45CF-8F06-A8E24403E0EA}" type="parTrans" cxnId="{DBE66708-BBDB-4641-9A91-D26049062189}">
      <dgm:prSet/>
      <dgm:spPr/>
      <dgm:t>
        <a:bodyPr/>
        <a:lstStyle/>
        <a:p>
          <a:endParaRPr lang="en-US"/>
        </a:p>
      </dgm:t>
    </dgm:pt>
    <dgm:pt modelId="{A027C4B7-4BD3-4FBB-88BC-0929E9B26163}" type="sibTrans" cxnId="{DBE66708-BBDB-4641-9A91-D26049062189}">
      <dgm:prSet/>
      <dgm:spPr/>
      <dgm:t>
        <a:bodyPr/>
        <a:lstStyle/>
        <a:p>
          <a:endParaRPr lang="en-US"/>
        </a:p>
      </dgm:t>
    </dgm:pt>
    <dgm:pt modelId="{F42D50FE-7273-4AB3-8027-67AC13089FBF}">
      <dgm:prSet/>
      <dgm:spPr/>
      <dgm:t>
        <a:bodyPr/>
        <a:lstStyle/>
        <a:p>
          <a:r>
            <a:rPr lang="en-US"/>
            <a:t>Bollkalle</a:t>
          </a:r>
        </a:p>
      </dgm:t>
    </dgm:pt>
    <dgm:pt modelId="{B166FB63-1797-49CD-AD67-277C3D1E1522}" type="parTrans" cxnId="{341668A2-BBC6-470A-BE59-49A2A7D59C52}">
      <dgm:prSet/>
      <dgm:spPr/>
      <dgm:t>
        <a:bodyPr/>
        <a:lstStyle/>
        <a:p>
          <a:endParaRPr lang="en-US"/>
        </a:p>
      </dgm:t>
    </dgm:pt>
    <dgm:pt modelId="{84F7B069-4D3F-497B-B4B4-7130719CC134}" type="sibTrans" cxnId="{341668A2-BBC6-470A-BE59-49A2A7D59C52}">
      <dgm:prSet/>
      <dgm:spPr/>
      <dgm:t>
        <a:bodyPr/>
        <a:lstStyle/>
        <a:p>
          <a:endParaRPr lang="en-US"/>
        </a:p>
      </dgm:t>
    </dgm:pt>
    <dgm:pt modelId="{965549A3-62EB-489C-ADB0-8CCEB8C570E1}">
      <dgm:prSet/>
      <dgm:spPr/>
      <dgm:t>
        <a:bodyPr/>
        <a:lstStyle/>
        <a:p>
          <a:r>
            <a:rPr lang="en-US"/>
            <a:t>Försäljning (Toalett- och hushållspapper)</a:t>
          </a:r>
        </a:p>
      </dgm:t>
    </dgm:pt>
    <dgm:pt modelId="{2BCE50E0-7DD1-44E3-91C5-2E5DA69D0E21}" type="parTrans" cxnId="{6A370F75-79D6-4BC9-AFC5-5AE6010F93C5}">
      <dgm:prSet/>
      <dgm:spPr/>
      <dgm:t>
        <a:bodyPr/>
        <a:lstStyle/>
        <a:p>
          <a:endParaRPr lang="en-US"/>
        </a:p>
      </dgm:t>
    </dgm:pt>
    <dgm:pt modelId="{9CEBCCC4-B26B-478B-9B4F-7372349D58F0}" type="sibTrans" cxnId="{6A370F75-79D6-4BC9-AFC5-5AE6010F93C5}">
      <dgm:prSet/>
      <dgm:spPr/>
      <dgm:t>
        <a:bodyPr/>
        <a:lstStyle/>
        <a:p>
          <a:endParaRPr lang="en-US"/>
        </a:p>
      </dgm:t>
    </dgm:pt>
    <dgm:pt modelId="{8BC8C2A4-BA94-447F-AED4-496CFB7DBCF6}">
      <dgm:prSet/>
      <dgm:spPr/>
      <dgm:t>
        <a:bodyPr/>
        <a:lstStyle/>
        <a:p>
          <a:r>
            <a:rPr lang="en-US"/>
            <a:t>Medlem- och träningsavgift</a:t>
          </a:r>
        </a:p>
      </dgm:t>
    </dgm:pt>
    <dgm:pt modelId="{601B5546-6DFC-4B55-9620-4E5C06EEB425}" type="parTrans" cxnId="{4AE84979-A70F-4D8C-8273-FFD601A0B0B4}">
      <dgm:prSet/>
      <dgm:spPr/>
      <dgm:t>
        <a:bodyPr/>
        <a:lstStyle/>
        <a:p>
          <a:endParaRPr lang="en-US"/>
        </a:p>
      </dgm:t>
    </dgm:pt>
    <dgm:pt modelId="{5F4D82E7-51C7-4DF7-A7C2-94362B1572DC}" type="sibTrans" cxnId="{4AE84979-A70F-4D8C-8273-FFD601A0B0B4}">
      <dgm:prSet/>
      <dgm:spPr/>
      <dgm:t>
        <a:bodyPr/>
        <a:lstStyle/>
        <a:p>
          <a:endParaRPr lang="en-US"/>
        </a:p>
      </dgm:t>
    </dgm:pt>
    <dgm:pt modelId="{ECDBD98F-5F4F-489E-816E-95E7CE4139AF}" type="pres">
      <dgm:prSet presAssocID="{B76D99FF-5218-4430-BA5C-306C44677B57}" presName="linear" presStyleCnt="0">
        <dgm:presLayoutVars>
          <dgm:animLvl val="lvl"/>
          <dgm:resizeHandles val="exact"/>
        </dgm:presLayoutVars>
      </dgm:prSet>
      <dgm:spPr/>
    </dgm:pt>
    <dgm:pt modelId="{05668679-0142-4521-80C9-C63E951FDC08}" type="pres">
      <dgm:prSet presAssocID="{E339A045-0491-43DC-83B6-3E78DFBE07A9}" presName="parentText" presStyleLbl="node1" presStyleIdx="0" presStyleCnt="8">
        <dgm:presLayoutVars>
          <dgm:chMax val="0"/>
          <dgm:bulletEnabled val="1"/>
        </dgm:presLayoutVars>
      </dgm:prSet>
      <dgm:spPr/>
    </dgm:pt>
    <dgm:pt modelId="{0985767C-F5D0-4164-8CDF-07B66901416E}" type="pres">
      <dgm:prSet presAssocID="{702354D4-0C42-491A-A8FC-0D5B60E4371E}" presName="spacer" presStyleCnt="0"/>
      <dgm:spPr/>
    </dgm:pt>
    <dgm:pt modelId="{E381F0B8-B0AA-4BF5-888F-AF57AE89D676}" type="pres">
      <dgm:prSet presAssocID="{146B11FE-9993-471D-857D-6E2E7F5A0588}" presName="parentText" presStyleLbl="node1" presStyleIdx="1" presStyleCnt="8">
        <dgm:presLayoutVars>
          <dgm:chMax val="0"/>
          <dgm:bulletEnabled val="1"/>
        </dgm:presLayoutVars>
      </dgm:prSet>
      <dgm:spPr/>
    </dgm:pt>
    <dgm:pt modelId="{AE841AD8-C995-4414-91C8-1BA88E1A74F1}" type="pres">
      <dgm:prSet presAssocID="{146B11FE-9993-471D-857D-6E2E7F5A0588}" presName="childText" presStyleLbl="revTx" presStyleIdx="0" presStyleCnt="1">
        <dgm:presLayoutVars>
          <dgm:bulletEnabled val="1"/>
        </dgm:presLayoutVars>
      </dgm:prSet>
      <dgm:spPr/>
    </dgm:pt>
    <dgm:pt modelId="{B35BF7D3-067E-444B-A660-9221C4D38B23}" type="pres">
      <dgm:prSet presAssocID="{6DE63B46-F8E7-42BE-A460-46F74595AA5B}" presName="parentText" presStyleLbl="node1" presStyleIdx="2" presStyleCnt="8">
        <dgm:presLayoutVars>
          <dgm:chMax val="0"/>
          <dgm:bulletEnabled val="1"/>
        </dgm:presLayoutVars>
      </dgm:prSet>
      <dgm:spPr/>
    </dgm:pt>
    <dgm:pt modelId="{96E62B2D-04FE-43D6-8E90-C72BA4E9DA63}" type="pres">
      <dgm:prSet presAssocID="{8D310230-170E-402F-AF90-0B462E6099FE}" presName="spacer" presStyleCnt="0"/>
      <dgm:spPr/>
    </dgm:pt>
    <dgm:pt modelId="{E377E65B-4F06-4CC0-86E9-D8CB40D21B18}" type="pres">
      <dgm:prSet presAssocID="{47327CA8-03C4-4AA4-9D1D-A952AD7DA3F5}" presName="parentText" presStyleLbl="node1" presStyleIdx="3" presStyleCnt="8">
        <dgm:presLayoutVars>
          <dgm:chMax val="0"/>
          <dgm:bulletEnabled val="1"/>
        </dgm:presLayoutVars>
      </dgm:prSet>
      <dgm:spPr/>
    </dgm:pt>
    <dgm:pt modelId="{569DEA5C-FA60-4076-810D-B4FCC07C2895}" type="pres">
      <dgm:prSet presAssocID="{52EBCCDA-9A97-4112-BDEC-013D708F7D8A}" presName="spacer" presStyleCnt="0"/>
      <dgm:spPr/>
    </dgm:pt>
    <dgm:pt modelId="{9D9E1DBC-E140-4462-B741-1688976F95BD}" type="pres">
      <dgm:prSet presAssocID="{0BCF451B-A0CA-4D19-8DDC-C5224FB3B6BB}" presName="parentText" presStyleLbl="node1" presStyleIdx="4" presStyleCnt="8">
        <dgm:presLayoutVars>
          <dgm:chMax val="0"/>
          <dgm:bulletEnabled val="1"/>
        </dgm:presLayoutVars>
      </dgm:prSet>
      <dgm:spPr/>
    </dgm:pt>
    <dgm:pt modelId="{F89E8999-A3E0-4E31-AE55-C48113091D09}" type="pres">
      <dgm:prSet presAssocID="{A027C4B7-4BD3-4FBB-88BC-0929E9B26163}" presName="spacer" presStyleCnt="0"/>
      <dgm:spPr/>
    </dgm:pt>
    <dgm:pt modelId="{480E7459-123D-4BDE-8A21-6B38D4418013}" type="pres">
      <dgm:prSet presAssocID="{F42D50FE-7273-4AB3-8027-67AC13089FBF}" presName="parentText" presStyleLbl="node1" presStyleIdx="5" presStyleCnt="8">
        <dgm:presLayoutVars>
          <dgm:chMax val="0"/>
          <dgm:bulletEnabled val="1"/>
        </dgm:presLayoutVars>
      </dgm:prSet>
      <dgm:spPr/>
    </dgm:pt>
    <dgm:pt modelId="{AC2C66E7-88BF-4E67-8CC0-51E524195C00}" type="pres">
      <dgm:prSet presAssocID="{84F7B069-4D3F-497B-B4B4-7130719CC134}" presName="spacer" presStyleCnt="0"/>
      <dgm:spPr/>
    </dgm:pt>
    <dgm:pt modelId="{DE849DA4-09AE-45C6-8C18-1DC847685D81}" type="pres">
      <dgm:prSet presAssocID="{965549A3-62EB-489C-ADB0-8CCEB8C570E1}" presName="parentText" presStyleLbl="node1" presStyleIdx="6" presStyleCnt="8">
        <dgm:presLayoutVars>
          <dgm:chMax val="0"/>
          <dgm:bulletEnabled val="1"/>
        </dgm:presLayoutVars>
      </dgm:prSet>
      <dgm:spPr/>
    </dgm:pt>
    <dgm:pt modelId="{8BAF43C8-5940-49B1-A304-BB72AE0ED4E1}" type="pres">
      <dgm:prSet presAssocID="{9CEBCCC4-B26B-478B-9B4F-7372349D58F0}" presName="spacer" presStyleCnt="0"/>
      <dgm:spPr/>
    </dgm:pt>
    <dgm:pt modelId="{C00DEF82-30F6-4A2C-BC90-C90D6C5E41A5}" type="pres">
      <dgm:prSet presAssocID="{8BC8C2A4-BA94-447F-AED4-496CFB7DBCF6}" presName="parentText" presStyleLbl="node1" presStyleIdx="7" presStyleCnt="8">
        <dgm:presLayoutVars>
          <dgm:chMax val="0"/>
          <dgm:bulletEnabled val="1"/>
        </dgm:presLayoutVars>
      </dgm:prSet>
      <dgm:spPr/>
    </dgm:pt>
  </dgm:ptLst>
  <dgm:cxnLst>
    <dgm:cxn modelId="{DAC32E03-5BD1-45E8-BF15-2B978D4C68D2}" type="presOf" srcId="{FE6A6DB0-38BB-4511-9CFE-BBE12B05B409}" destId="{AE841AD8-C995-4414-91C8-1BA88E1A74F1}" srcOrd="0" destOrd="3" presId="urn:microsoft.com/office/officeart/2005/8/layout/vList2"/>
    <dgm:cxn modelId="{33C03303-D8BE-4B5D-812B-D103923A6284}" srcId="{B76D99FF-5218-4430-BA5C-306C44677B57}" destId="{146B11FE-9993-471D-857D-6E2E7F5A0588}" srcOrd="1" destOrd="0" parTransId="{1F91EE72-C164-485A-90B1-E2025D612765}" sibTransId="{7C29C4DF-FE4A-4332-A2AA-5A213E6F965B}"/>
    <dgm:cxn modelId="{DBE66708-BBDB-4641-9A91-D26049062189}" srcId="{B76D99FF-5218-4430-BA5C-306C44677B57}" destId="{0BCF451B-A0CA-4D19-8DDC-C5224FB3B6BB}" srcOrd="4" destOrd="0" parTransId="{D3904738-B496-45CF-8F06-A8E24403E0EA}" sibTransId="{A027C4B7-4BD3-4FBB-88BC-0929E9B26163}"/>
    <dgm:cxn modelId="{A45A1B0F-DD86-413F-A658-3F48283F3B17}" type="presOf" srcId="{965549A3-62EB-489C-ADB0-8CCEB8C570E1}" destId="{DE849DA4-09AE-45C6-8C18-1DC847685D81}" srcOrd="0" destOrd="0" presId="urn:microsoft.com/office/officeart/2005/8/layout/vList2"/>
    <dgm:cxn modelId="{43ED721C-197B-4591-9FED-75B54646DC4D}" type="presOf" srcId="{D3C15FC6-2423-47FB-9CA0-4AB7EE45385C}" destId="{AE841AD8-C995-4414-91C8-1BA88E1A74F1}" srcOrd="0" destOrd="2" presId="urn:microsoft.com/office/officeart/2005/8/layout/vList2"/>
    <dgm:cxn modelId="{FDD8B229-E6DD-4B51-82AA-A638CA7789BE}" type="presOf" srcId="{F42D50FE-7273-4AB3-8027-67AC13089FBF}" destId="{480E7459-123D-4BDE-8A21-6B38D4418013}" srcOrd="0" destOrd="0" presId="urn:microsoft.com/office/officeart/2005/8/layout/vList2"/>
    <dgm:cxn modelId="{1020F32F-F538-44AB-B2CC-60818ECF2F5D}" srcId="{146B11FE-9993-471D-857D-6E2E7F5A0588}" destId="{FE6A6DB0-38BB-4511-9CFE-BBE12B05B409}" srcOrd="3" destOrd="0" parTransId="{9A64B074-214D-4EA0-95D4-926F852E6D06}" sibTransId="{DAD471B3-BAAB-47A1-9CB4-3AD6320A0A6D}"/>
    <dgm:cxn modelId="{ECD18832-2DD5-4AC5-9A29-2E138C51B9F9}" type="presOf" srcId="{3CB977F9-CA5E-46F8-98D8-FAF9E3F9E64E}" destId="{AE841AD8-C995-4414-91C8-1BA88E1A74F1}" srcOrd="0" destOrd="0" presId="urn:microsoft.com/office/officeart/2005/8/layout/vList2"/>
    <dgm:cxn modelId="{DCADD841-1097-4AF8-BB25-5EACF6C5D14A}" srcId="{146B11FE-9993-471D-857D-6E2E7F5A0588}" destId="{44249E3A-7BA8-42C0-9FAA-8F6C749C4EAA}" srcOrd="1" destOrd="0" parTransId="{6B35D63F-D74B-4D80-B74A-391621EE51E9}" sibTransId="{13D3A0BA-6387-4F16-BD1F-4D4FA16C2CFA}"/>
    <dgm:cxn modelId="{85AB5F70-689A-4E86-B0F2-970D2AE47154}" type="presOf" srcId="{E339A045-0491-43DC-83B6-3E78DFBE07A9}" destId="{05668679-0142-4521-80C9-C63E951FDC08}" srcOrd="0" destOrd="0" presId="urn:microsoft.com/office/officeart/2005/8/layout/vList2"/>
    <dgm:cxn modelId="{8BA5DF72-7408-4059-B686-4E702E2328A0}" type="presOf" srcId="{146B11FE-9993-471D-857D-6E2E7F5A0588}" destId="{E381F0B8-B0AA-4BF5-888F-AF57AE89D676}" srcOrd="0" destOrd="0" presId="urn:microsoft.com/office/officeart/2005/8/layout/vList2"/>
    <dgm:cxn modelId="{6A370F75-79D6-4BC9-AFC5-5AE6010F93C5}" srcId="{B76D99FF-5218-4430-BA5C-306C44677B57}" destId="{965549A3-62EB-489C-ADB0-8CCEB8C570E1}" srcOrd="6" destOrd="0" parTransId="{2BCE50E0-7DD1-44E3-91C5-2E5DA69D0E21}" sibTransId="{9CEBCCC4-B26B-478B-9B4F-7372349D58F0}"/>
    <dgm:cxn modelId="{4AE84979-A70F-4D8C-8273-FFD601A0B0B4}" srcId="{B76D99FF-5218-4430-BA5C-306C44677B57}" destId="{8BC8C2A4-BA94-447F-AED4-496CFB7DBCF6}" srcOrd="7" destOrd="0" parTransId="{601B5546-6DFC-4B55-9620-4E5C06EEB425}" sibTransId="{5F4D82E7-51C7-4DF7-A7C2-94362B1572DC}"/>
    <dgm:cxn modelId="{26050190-B05D-4667-9DA4-695F3AA1CFA1}" type="presOf" srcId="{B76D99FF-5218-4430-BA5C-306C44677B57}" destId="{ECDBD98F-5F4F-489E-816E-95E7CE4139AF}" srcOrd="0" destOrd="0" presId="urn:microsoft.com/office/officeart/2005/8/layout/vList2"/>
    <dgm:cxn modelId="{6D4B2C94-9AB6-44ED-9780-D31C4E2E4C68}" srcId="{B76D99FF-5218-4430-BA5C-306C44677B57}" destId="{E339A045-0491-43DC-83B6-3E78DFBE07A9}" srcOrd="0" destOrd="0" parTransId="{F4C6203F-0442-460C-BB06-DAA84BE12B60}" sibTransId="{702354D4-0C42-491A-A8FC-0D5B60E4371E}"/>
    <dgm:cxn modelId="{E0847B94-DFCA-4052-9756-924B66204DD9}" type="presOf" srcId="{0BCF451B-A0CA-4D19-8DDC-C5224FB3B6BB}" destId="{9D9E1DBC-E140-4462-B741-1688976F95BD}" srcOrd="0" destOrd="0" presId="urn:microsoft.com/office/officeart/2005/8/layout/vList2"/>
    <dgm:cxn modelId="{341668A2-BBC6-470A-BE59-49A2A7D59C52}" srcId="{B76D99FF-5218-4430-BA5C-306C44677B57}" destId="{F42D50FE-7273-4AB3-8027-67AC13089FBF}" srcOrd="5" destOrd="0" parTransId="{B166FB63-1797-49CD-AD67-277C3D1E1522}" sibTransId="{84F7B069-4D3F-497B-B4B4-7130719CC134}"/>
    <dgm:cxn modelId="{4B43D6C8-A7C1-4B9A-9B0E-9100EFE24785}" srcId="{146B11FE-9993-471D-857D-6E2E7F5A0588}" destId="{D3C15FC6-2423-47FB-9CA0-4AB7EE45385C}" srcOrd="2" destOrd="0" parTransId="{E8D04929-0EDB-4D6D-9C3D-13B873201491}" sibTransId="{60989BAD-1ABB-4B6B-92F6-70BDE9744E95}"/>
    <dgm:cxn modelId="{E8D186D7-E6B4-4E27-9849-BEC95BCC6928}" type="presOf" srcId="{6DE63B46-F8E7-42BE-A460-46F74595AA5B}" destId="{B35BF7D3-067E-444B-A660-9221C4D38B23}" srcOrd="0" destOrd="0" presId="urn:microsoft.com/office/officeart/2005/8/layout/vList2"/>
    <dgm:cxn modelId="{B4E777DD-411A-4A07-9222-DF377100EB60}" type="presOf" srcId="{44249E3A-7BA8-42C0-9FAA-8F6C749C4EAA}" destId="{AE841AD8-C995-4414-91C8-1BA88E1A74F1}" srcOrd="0" destOrd="1" presId="urn:microsoft.com/office/officeart/2005/8/layout/vList2"/>
    <dgm:cxn modelId="{DAF798E2-90A3-422E-8997-1E720170E4FD}" srcId="{B76D99FF-5218-4430-BA5C-306C44677B57}" destId="{47327CA8-03C4-4AA4-9D1D-A952AD7DA3F5}" srcOrd="3" destOrd="0" parTransId="{98F1EEC4-FB15-4CC8-9327-994DF5E672CE}" sibTransId="{52EBCCDA-9A97-4112-BDEC-013D708F7D8A}"/>
    <dgm:cxn modelId="{0AEA36F4-836B-424F-B3AB-D355207B2BDE}" srcId="{146B11FE-9993-471D-857D-6E2E7F5A0588}" destId="{3CB977F9-CA5E-46F8-98D8-FAF9E3F9E64E}" srcOrd="0" destOrd="0" parTransId="{28970A04-BC9E-4129-B2CA-FE9ED9E8E3A2}" sibTransId="{9068E6B8-F696-4803-9B33-F1E7908F071F}"/>
    <dgm:cxn modelId="{376B12F7-69FF-461C-8126-58D20C6E877A}" srcId="{B76D99FF-5218-4430-BA5C-306C44677B57}" destId="{6DE63B46-F8E7-42BE-A460-46F74595AA5B}" srcOrd="2" destOrd="0" parTransId="{2F69B960-8745-4635-819F-170CAD1827A5}" sibTransId="{8D310230-170E-402F-AF90-0B462E6099FE}"/>
    <dgm:cxn modelId="{1F0937F8-039F-4A47-BA2B-69D7755B7C1D}" type="presOf" srcId="{47327CA8-03C4-4AA4-9D1D-A952AD7DA3F5}" destId="{E377E65B-4F06-4CC0-86E9-D8CB40D21B18}" srcOrd="0" destOrd="0" presId="urn:microsoft.com/office/officeart/2005/8/layout/vList2"/>
    <dgm:cxn modelId="{C4371FF9-6131-4A9C-ABCC-77090C145B10}" type="presOf" srcId="{8BC8C2A4-BA94-447F-AED4-496CFB7DBCF6}" destId="{C00DEF82-30F6-4A2C-BC90-C90D6C5E41A5}" srcOrd="0" destOrd="0" presId="urn:microsoft.com/office/officeart/2005/8/layout/vList2"/>
    <dgm:cxn modelId="{D169C398-5DC8-4722-9CBC-F1242DE9ABD6}" type="presParOf" srcId="{ECDBD98F-5F4F-489E-816E-95E7CE4139AF}" destId="{05668679-0142-4521-80C9-C63E951FDC08}" srcOrd="0" destOrd="0" presId="urn:microsoft.com/office/officeart/2005/8/layout/vList2"/>
    <dgm:cxn modelId="{F22DF3D7-1713-44B0-BB83-DBA50EDE6EEA}" type="presParOf" srcId="{ECDBD98F-5F4F-489E-816E-95E7CE4139AF}" destId="{0985767C-F5D0-4164-8CDF-07B66901416E}" srcOrd="1" destOrd="0" presId="urn:microsoft.com/office/officeart/2005/8/layout/vList2"/>
    <dgm:cxn modelId="{E6BAA6B4-5E82-4E9A-BB62-A7F536CC3072}" type="presParOf" srcId="{ECDBD98F-5F4F-489E-816E-95E7CE4139AF}" destId="{E381F0B8-B0AA-4BF5-888F-AF57AE89D676}" srcOrd="2" destOrd="0" presId="urn:microsoft.com/office/officeart/2005/8/layout/vList2"/>
    <dgm:cxn modelId="{C5AB7F87-3624-42B4-8EFA-59DD101FA495}" type="presParOf" srcId="{ECDBD98F-5F4F-489E-816E-95E7CE4139AF}" destId="{AE841AD8-C995-4414-91C8-1BA88E1A74F1}" srcOrd="3" destOrd="0" presId="urn:microsoft.com/office/officeart/2005/8/layout/vList2"/>
    <dgm:cxn modelId="{20EBE12C-28E0-4D60-855A-1F05BDF1F1E3}" type="presParOf" srcId="{ECDBD98F-5F4F-489E-816E-95E7CE4139AF}" destId="{B35BF7D3-067E-444B-A660-9221C4D38B23}" srcOrd="4" destOrd="0" presId="urn:microsoft.com/office/officeart/2005/8/layout/vList2"/>
    <dgm:cxn modelId="{5E3481B6-0032-4410-87B7-F34353952AEF}" type="presParOf" srcId="{ECDBD98F-5F4F-489E-816E-95E7CE4139AF}" destId="{96E62B2D-04FE-43D6-8E90-C72BA4E9DA63}" srcOrd="5" destOrd="0" presId="urn:microsoft.com/office/officeart/2005/8/layout/vList2"/>
    <dgm:cxn modelId="{E76B352B-6F5A-4CA9-8B82-97952C1E99E0}" type="presParOf" srcId="{ECDBD98F-5F4F-489E-816E-95E7CE4139AF}" destId="{E377E65B-4F06-4CC0-86E9-D8CB40D21B18}" srcOrd="6" destOrd="0" presId="urn:microsoft.com/office/officeart/2005/8/layout/vList2"/>
    <dgm:cxn modelId="{708A00A5-A9A5-402E-9571-F8A2357C38F2}" type="presParOf" srcId="{ECDBD98F-5F4F-489E-816E-95E7CE4139AF}" destId="{569DEA5C-FA60-4076-810D-B4FCC07C2895}" srcOrd="7" destOrd="0" presId="urn:microsoft.com/office/officeart/2005/8/layout/vList2"/>
    <dgm:cxn modelId="{687F33AF-9CB5-41C7-B792-99042E6F809A}" type="presParOf" srcId="{ECDBD98F-5F4F-489E-816E-95E7CE4139AF}" destId="{9D9E1DBC-E140-4462-B741-1688976F95BD}" srcOrd="8" destOrd="0" presId="urn:microsoft.com/office/officeart/2005/8/layout/vList2"/>
    <dgm:cxn modelId="{4E154981-F1A3-441C-9DF2-A18481CD4604}" type="presParOf" srcId="{ECDBD98F-5F4F-489E-816E-95E7CE4139AF}" destId="{F89E8999-A3E0-4E31-AE55-C48113091D09}" srcOrd="9" destOrd="0" presId="urn:microsoft.com/office/officeart/2005/8/layout/vList2"/>
    <dgm:cxn modelId="{DF6E56D3-7D0B-41D1-9F3E-F0965744406A}" type="presParOf" srcId="{ECDBD98F-5F4F-489E-816E-95E7CE4139AF}" destId="{480E7459-123D-4BDE-8A21-6B38D4418013}" srcOrd="10" destOrd="0" presId="urn:microsoft.com/office/officeart/2005/8/layout/vList2"/>
    <dgm:cxn modelId="{2DBE3522-9045-4BA4-9428-256D36CB02B8}" type="presParOf" srcId="{ECDBD98F-5F4F-489E-816E-95E7CE4139AF}" destId="{AC2C66E7-88BF-4E67-8CC0-51E524195C00}" srcOrd="11" destOrd="0" presId="urn:microsoft.com/office/officeart/2005/8/layout/vList2"/>
    <dgm:cxn modelId="{F178C8D2-8EDD-4F51-A5D9-3A65F837C4A7}" type="presParOf" srcId="{ECDBD98F-5F4F-489E-816E-95E7CE4139AF}" destId="{DE849DA4-09AE-45C6-8C18-1DC847685D81}" srcOrd="12" destOrd="0" presId="urn:microsoft.com/office/officeart/2005/8/layout/vList2"/>
    <dgm:cxn modelId="{83FB1E47-C60C-48EA-A02F-6201D1728575}" type="presParOf" srcId="{ECDBD98F-5F4F-489E-816E-95E7CE4139AF}" destId="{8BAF43C8-5940-49B1-A304-BB72AE0ED4E1}" srcOrd="13" destOrd="0" presId="urn:microsoft.com/office/officeart/2005/8/layout/vList2"/>
    <dgm:cxn modelId="{6D9E34D3-0D0D-4FFA-B87F-710D8C95E3D6}" type="presParOf" srcId="{ECDBD98F-5F4F-489E-816E-95E7CE4139AF}" destId="{C00DEF82-30F6-4A2C-BC90-C90D6C5E41A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0DAE74-6ADB-4012-BEB8-6CDD55468539}"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EE52EA95-B581-4F07-AB45-00F50B643648}">
      <dgm:prSet/>
      <dgm:spPr/>
      <dgm:t>
        <a:bodyPr/>
        <a:lstStyle/>
        <a:p>
          <a:r>
            <a:rPr lang="en-US"/>
            <a:t>Ungdomssektionen har som mål att sälja toalett- och hushållspapper 3-4 gånger per år. Försäljning</a:t>
          </a:r>
          <a:r>
            <a:rPr lang="en-US" baseline="0"/>
            <a:t> av toalett- och husållspapper ska genomföras april, juni, september och eventuellt december. </a:t>
          </a:r>
          <a:endParaRPr lang="en-US"/>
        </a:p>
      </dgm:t>
    </dgm:pt>
    <dgm:pt modelId="{CF79AC7D-BD87-4E44-9FD6-7B97AED0BCB6}" type="parTrans" cxnId="{D4A86C33-68E4-421B-929C-2BD1ADADADD0}">
      <dgm:prSet/>
      <dgm:spPr/>
      <dgm:t>
        <a:bodyPr/>
        <a:lstStyle/>
        <a:p>
          <a:endParaRPr lang="en-US"/>
        </a:p>
      </dgm:t>
    </dgm:pt>
    <dgm:pt modelId="{EBCA4149-72FB-48FE-A2CA-A736395B910A}" type="sibTrans" cxnId="{D4A86C33-68E4-421B-929C-2BD1ADADADD0}">
      <dgm:prSet/>
      <dgm:spPr/>
      <dgm:t>
        <a:bodyPr/>
        <a:lstStyle/>
        <a:p>
          <a:endParaRPr lang="en-US"/>
        </a:p>
      </dgm:t>
    </dgm:pt>
    <dgm:pt modelId="{9AD51920-CED0-48DC-972E-EA2E42167214}">
      <dgm:prSet/>
      <dgm:spPr/>
      <dgm:t>
        <a:bodyPr/>
        <a:lstStyle/>
        <a:p>
          <a:r>
            <a:rPr lang="en-US"/>
            <a:t>Försäljningen pågår i ca 1-2 veckor, vid försäljningsstart påminner huvudansvarig kontaktpersonerna i respektive lag</a:t>
          </a:r>
          <a:r>
            <a:rPr lang="en-US" baseline="0"/>
            <a:t> via</a:t>
          </a:r>
          <a:r>
            <a:rPr lang="en-US"/>
            <a:t> en sms:gruppen "Toalettpapper" i supertext. </a:t>
          </a:r>
        </a:p>
      </dgm:t>
    </dgm:pt>
    <dgm:pt modelId="{1F052318-9D42-4E06-9FA5-ACF2F49B186F}" type="parTrans" cxnId="{7E837A13-B0C3-4AEF-BB22-3C36E44FEAED}">
      <dgm:prSet/>
      <dgm:spPr/>
      <dgm:t>
        <a:bodyPr/>
        <a:lstStyle/>
        <a:p>
          <a:endParaRPr lang="en-US"/>
        </a:p>
      </dgm:t>
    </dgm:pt>
    <dgm:pt modelId="{8B0FA6CB-7F69-45E9-AA84-BC7FA11DAD6D}" type="sibTrans" cxnId="{7E837A13-B0C3-4AEF-BB22-3C36E44FEAED}">
      <dgm:prSet/>
      <dgm:spPr/>
      <dgm:t>
        <a:bodyPr/>
        <a:lstStyle/>
        <a:p>
          <a:endParaRPr lang="en-US"/>
        </a:p>
      </dgm:t>
    </dgm:pt>
    <dgm:pt modelId="{C10A6008-1C13-4027-AB93-8069C81AFA22}">
      <dgm:prSet/>
      <dgm:spPr/>
      <dgm:t>
        <a:bodyPr/>
        <a:lstStyle/>
        <a:p>
          <a:r>
            <a:rPr lang="en-US"/>
            <a:t>Kontaktpersonerna tar upp beställningar i respektive lag. Önskvärt är att varje spelare säljer 4-5 balar. </a:t>
          </a:r>
        </a:p>
      </dgm:t>
    </dgm:pt>
    <dgm:pt modelId="{FADAFEB1-4D8E-441D-A13D-E2E47FDFAB1C}" type="parTrans" cxnId="{2CAF3B0B-0FB2-41EB-A697-AAA09276798D}">
      <dgm:prSet/>
      <dgm:spPr/>
      <dgm:t>
        <a:bodyPr/>
        <a:lstStyle/>
        <a:p>
          <a:endParaRPr lang="en-US"/>
        </a:p>
      </dgm:t>
    </dgm:pt>
    <dgm:pt modelId="{1C70FC92-40C1-4E3C-94B3-B372EC965491}" type="sibTrans" cxnId="{2CAF3B0B-0FB2-41EB-A697-AAA09276798D}">
      <dgm:prSet/>
      <dgm:spPr/>
      <dgm:t>
        <a:bodyPr/>
        <a:lstStyle/>
        <a:p>
          <a:endParaRPr lang="en-US"/>
        </a:p>
      </dgm:t>
    </dgm:pt>
    <dgm:pt modelId="{83E4336B-EFE3-4F2C-AB38-B146A861C300}">
      <dgm:prSet/>
      <dgm:spPr/>
      <dgm:t>
        <a:bodyPr/>
        <a:lstStyle/>
        <a:p>
          <a:r>
            <a:rPr lang="en-US"/>
            <a:t>Efter försäljning</a:t>
          </a:r>
          <a:r>
            <a:rPr lang="en-US" baseline="0"/>
            <a:t> </a:t>
          </a:r>
          <a:r>
            <a:rPr lang="en-US"/>
            <a:t>meddelar kontaktpersonerna antal balar varje lag har sålt via </a:t>
          </a:r>
          <a:r>
            <a:rPr lang="en-US" b="1"/>
            <a:t>SMS</a:t>
          </a:r>
          <a:r>
            <a:rPr lang="en-US"/>
            <a:t> (i sms:gruppen i supertext "Toalettpapper").</a:t>
          </a:r>
          <a:r>
            <a:rPr lang="en-US" baseline="0"/>
            <a:t> </a:t>
          </a:r>
          <a:r>
            <a:rPr lang="en-US"/>
            <a:t> </a:t>
          </a:r>
        </a:p>
      </dgm:t>
    </dgm:pt>
    <dgm:pt modelId="{874C4091-3694-41AF-AC97-161E3D42B2B4}" type="parTrans" cxnId="{2F5328BF-030F-4261-A3B9-003012F0EF26}">
      <dgm:prSet/>
      <dgm:spPr/>
      <dgm:t>
        <a:bodyPr/>
        <a:lstStyle/>
        <a:p>
          <a:endParaRPr lang="en-US"/>
        </a:p>
      </dgm:t>
    </dgm:pt>
    <dgm:pt modelId="{39A51E53-79AF-4C63-A16B-9518D2E20EA3}" type="sibTrans" cxnId="{2F5328BF-030F-4261-A3B9-003012F0EF26}">
      <dgm:prSet/>
      <dgm:spPr/>
      <dgm:t>
        <a:bodyPr/>
        <a:lstStyle/>
        <a:p>
          <a:endParaRPr lang="en-US"/>
        </a:p>
      </dgm:t>
    </dgm:pt>
    <dgm:pt modelId="{867F9892-ABB6-420D-BD2E-8FB707C85CBE}" type="pres">
      <dgm:prSet presAssocID="{7F0DAE74-6ADB-4012-BEB8-6CDD55468539}" presName="vert0" presStyleCnt="0">
        <dgm:presLayoutVars>
          <dgm:dir/>
          <dgm:animOne val="branch"/>
          <dgm:animLvl val="lvl"/>
        </dgm:presLayoutVars>
      </dgm:prSet>
      <dgm:spPr/>
    </dgm:pt>
    <dgm:pt modelId="{D791E228-5B19-43EE-9AFA-F87FC02D0637}" type="pres">
      <dgm:prSet presAssocID="{EE52EA95-B581-4F07-AB45-00F50B643648}" presName="thickLine" presStyleLbl="alignNode1" presStyleIdx="0" presStyleCnt="4"/>
      <dgm:spPr/>
    </dgm:pt>
    <dgm:pt modelId="{C8D623D4-FF78-4D93-B785-4437626FB08F}" type="pres">
      <dgm:prSet presAssocID="{EE52EA95-B581-4F07-AB45-00F50B643648}" presName="horz1" presStyleCnt="0"/>
      <dgm:spPr/>
    </dgm:pt>
    <dgm:pt modelId="{C0E5AB9D-AB60-47D2-917E-0AFA95CA9F56}" type="pres">
      <dgm:prSet presAssocID="{EE52EA95-B581-4F07-AB45-00F50B643648}" presName="tx1" presStyleLbl="revTx" presStyleIdx="0" presStyleCnt="4"/>
      <dgm:spPr/>
    </dgm:pt>
    <dgm:pt modelId="{7CC4273F-C2E0-499C-81AD-C18C4CAD6F88}" type="pres">
      <dgm:prSet presAssocID="{EE52EA95-B581-4F07-AB45-00F50B643648}" presName="vert1" presStyleCnt="0"/>
      <dgm:spPr/>
    </dgm:pt>
    <dgm:pt modelId="{9B891298-8836-4219-8A9D-B280A5005C32}" type="pres">
      <dgm:prSet presAssocID="{9AD51920-CED0-48DC-972E-EA2E42167214}" presName="thickLine" presStyleLbl="alignNode1" presStyleIdx="1" presStyleCnt="4"/>
      <dgm:spPr/>
    </dgm:pt>
    <dgm:pt modelId="{374B1F54-A226-48C3-8301-56F22424F2B9}" type="pres">
      <dgm:prSet presAssocID="{9AD51920-CED0-48DC-972E-EA2E42167214}" presName="horz1" presStyleCnt="0"/>
      <dgm:spPr/>
    </dgm:pt>
    <dgm:pt modelId="{121EA08C-1F52-46D1-8F99-4936D20B7127}" type="pres">
      <dgm:prSet presAssocID="{9AD51920-CED0-48DC-972E-EA2E42167214}" presName="tx1" presStyleLbl="revTx" presStyleIdx="1" presStyleCnt="4"/>
      <dgm:spPr/>
    </dgm:pt>
    <dgm:pt modelId="{3EAE3837-8372-4241-9619-3CF5BC028AD4}" type="pres">
      <dgm:prSet presAssocID="{9AD51920-CED0-48DC-972E-EA2E42167214}" presName="vert1" presStyleCnt="0"/>
      <dgm:spPr/>
    </dgm:pt>
    <dgm:pt modelId="{91661922-0451-46FF-B84D-3A4637B0DCE0}" type="pres">
      <dgm:prSet presAssocID="{C10A6008-1C13-4027-AB93-8069C81AFA22}" presName="thickLine" presStyleLbl="alignNode1" presStyleIdx="2" presStyleCnt="4"/>
      <dgm:spPr/>
    </dgm:pt>
    <dgm:pt modelId="{E747A1EF-3729-4F19-B284-08F4BA47F949}" type="pres">
      <dgm:prSet presAssocID="{C10A6008-1C13-4027-AB93-8069C81AFA22}" presName="horz1" presStyleCnt="0"/>
      <dgm:spPr/>
    </dgm:pt>
    <dgm:pt modelId="{C417B1D6-2589-417E-BD2B-8EED3338CFAF}" type="pres">
      <dgm:prSet presAssocID="{C10A6008-1C13-4027-AB93-8069C81AFA22}" presName="tx1" presStyleLbl="revTx" presStyleIdx="2" presStyleCnt="4"/>
      <dgm:spPr/>
    </dgm:pt>
    <dgm:pt modelId="{BCEDA91E-DD14-4957-9610-EBC91CDD9601}" type="pres">
      <dgm:prSet presAssocID="{C10A6008-1C13-4027-AB93-8069C81AFA22}" presName="vert1" presStyleCnt="0"/>
      <dgm:spPr/>
    </dgm:pt>
    <dgm:pt modelId="{FFB98457-5ECE-43DE-BE7D-E3F6DCB8D4D5}" type="pres">
      <dgm:prSet presAssocID="{83E4336B-EFE3-4F2C-AB38-B146A861C300}" presName="thickLine" presStyleLbl="alignNode1" presStyleIdx="3" presStyleCnt="4"/>
      <dgm:spPr/>
    </dgm:pt>
    <dgm:pt modelId="{564CEED6-1F80-48DD-95EA-BC9B0472A63F}" type="pres">
      <dgm:prSet presAssocID="{83E4336B-EFE3-4F2C-AB38-B146A861C300}" presName="horz1" presStyleCnt="0"/>
      <dgm:spPr/>
    </dgm:pt>
    <dgm:pt modelId="{DEF1BCE6-6427-4B87-BBB0-75BA0268ECE7}" type="pres">
      <dgm:prSet presAssocID="{83E4336B-EFE3-4F2C-AB38-B146A861C300}" presName="tx1" presStyleLbl="revTx" presStyleIdx="3" presStyleCnt="4"/>
      <dgm:spPr/>
    </dgm:pt>
    <dgm:pt modelId="{7DEA9C55-EFFE-4828-8B53-6C6A76FB4784}" type="pres">
      <dgm:prSet presAssocID="{83E4336B-EFE3-4F2C-AB38-B146A861C300}" presName="vert1" presStyleCnt="0"/>
      <dgm:spPr/>
    </dgm:pt>
  </dgm:ptLst>
  <dgm:cxnLst>
    <dgm:cxn modelId="{2CAF3B0B-0FB2-41EB-A697-AAA09276798D}" srcId="{7F0DAE74-6ADB-4012-BEB8-6CDD55468539}" destId="{C10A6008-1C13-4027-AB93-8069C81AFA22}" srcOrd="2" destOrd="0" parTransId="{FADAFEB1-4D8E-441D-A13D-E2E47FDFAB1C}" sibTransId="{1C70FC92-40C1-4E3C-94B3-B372EC965491}"/>
    <dgm:cxn modelId="{7E837A13-B0C3-4AEF-BB22-3C36E44FEAED}" srcId="{7F0DAE74-6ADB-4012-BEB8-6CDD55468539}" destId="{9AD51920-CED0-48DC-972E-EA2E42167214}" srcOrd="1" destOrd="0" parTransId="{1F052318-9D42-4E06-9FA5-ACF2F49B186F}" sibTransId="{8B0FA6CB-7F69-45E9-AA84-BC7FA11DAD6D}"/>
    <dgm:cxn modelId="{D4A86C33-68E4-421B-929C-2BD1ADADADD0}" srcId="{7F0DAE74-6ADB-4012-BEB8-6CDD55468539}" destId="{EE52EA95-B581-4F07-AB45-00F50B643648}" srcOrd="0" destOrd="0" parTransId="{CF79AC7D-BD87-4E44-9FD6-7B97AED0BCB6}" sibTransId="{EBCA4149-72FB-48FE-A2CA-A736395B910A}"/>
    <dgm:cxn modelId="{24417437-7A00-439D-B598-F2DCED66915D}" type="presOf" srcId="{83E4336B-EFE3-4F2C-AB38-B146A861C300}" destId="{DEF1BCE6-6427-4B87-BBB0-75BA0268ECE7}" srcOrd="0" destOrd="0" presId="urn:microsoft.com/office/officeart/2008/layout/LinedList"/>
    <dgm:cxn modelId="{2EAE5E8C-91B5-42D5-9737-EA0C3FBC5B4D}" type="presOf" srcId="{EE52EA95-B581-4F07-AB45-00F50B643648}" destId="{C0E5AB9D-AB60-47D2-917E-0AFA95CA9F56}" srcOrd="0" destOrd="0" presId="urn:microsoft.com/office/officeart/2008/layout/LinedList"/>
    <dgm:cxn modelId="{9533E392-2841-46B9-91CC-7C38D8E6C547}" type="presOf" srcId="{7F0DAE74-6ADB-4012-BEB8-6CDD55468539}" destId="{867F9892-ABB6-420D-BD2E-8FB707C85CBE}" srcOrd="0" destOrd="0" presId="urn:microsoft.com/office/officeart/2008/layout/LinedList"/>
    <dgm:cxn modelId="{95A887AB-0515-48A2-8EF3-BE365FDA0F2F}" type="presOf" srcId="{9AD51920-CED0-48DC-972E-EA2E42167214}" destId="{121EA08C-1F52-46D1-8F99-4936D20B7127}" srcOrd="0" destOrd="0" presId="urn:microsoft.com/office/officeart/2008/layout/LinedList"/>
    <dgm:cxn modelId="{2F5328BF-030F-4261-A3B9-003012F0EF26}" srcId="{7F0DAE74-6ADB-4012-BEB8-6CDD55468539}" destId="{83E4336B-EFE3-4F2C-AB38-B146A861C300}" srcOrd="3" destOrd="0" parTransId="{874C4091-3694-41AF-AC97-161E3D42B2B4}" sibTransId="{39A51E53-79AF-4C63-A16B-9518D2E20EA3}"/>
    <dgm:cxn modelId="{A6A4ADE7-E245-4CE3-AC4C-34A9B9AF7E81}" type="presOf" srcId="{C10A6008-1C13-4027-AB93-8069C81AFA22}" destId="{C417B1D6-2589-417E-BD2B-8EED3338CFAF}" srcOrd="0" destOrd="0" presId="urn:microsoft.com/office/officeart/2008/layout/LinedList"/>
    <dgm:cxn modelId="{65F4398E-D5E6-452C-ABF0-8B3DEF647F0B}" type="presParOf" srcId="{867F9892-ABB6-420D-BD2E-8FB707C85CBE}" destId="{D791E228-5B19-43EE-9AFA-F87FC02D0637}" srcOrd="0" destOrd="0" presId="urn:microsoft.com/office/officeart/2008/layout/LinedList"/>
    <dgm:cxn modelId="{48BECA7E-DA76-49C0-AC1B-C579F4F6D573}" type="presParOf" srcId="{867F9892-ABB6-420D-BD2E-8FB707C85CBE}" destId="{C8D623D4-FF78-4D93-B785-4437626FB08F}" srcOrd="1" destOrd="0" presId="urn:microsoft.com/office/officeart/2008/layout/LinedList"/>
    <dgm:cxn modelId="{6E99D14C-57B7-40F1-89AC-01FB491804AE}" type="presParOf" srcId="{C8D623D4-FF78-4D93-B785-4437626FB08F}" destId="{C0E5AB9D-AB60-47D2-917E-0AFA95CA9F56}" srcOrd="0" destOrd="0" presId="urn:microsoft.com/office/officeart/2008/layout/LinedList"/>
    <dgm:cxn modelId="{C0762B90-04DE-4F63-80EF-2ECD66F5A983}" type="presParOf" srcId="{C8D623D4-FF78-4D93-B785-4437626FB08F}" destId="{7CC4273F-C2E0-499C-81AD-C18C4CAD6F88}" srcOrd="1" destOrd="0" presId="urn:microsoft.com/office/officeart/2008/layout/LinedList"/>
    <dgm:cxn modelId="{89EE583F-B309-46E4-9B1D-BE35BA67AFAE}" type="presParOf" srcId="{867F9892-ABB6-420D-BD2E-8FB707C85CBE}" destId="{9B891298-8836-4219-8A9D-B280A5005C32}" srcOrd="2" destOrd="0" presId="urn:microsoft.com/office/officeart/2008/layout/LinedList"/>
    <dgm:cxn modelId="{4DD81DBE-FFE8-49AB-95AC-13FCE081655E}" type="presParOf" srcId="{867F9892-ABB6-420D-BD2E-8FB707C85CBE}" destId="{374B1F54-A226-48C3-8301-56F22424F2B9}" srcOrd="3" destOrd="0" presId="urn:microsoft.com/office/officeart/2008/layout/LinedList"/>
    <dgm:cxn modelId="{E1C08F2A-7F8B-4D43-BE60-F19F0D671EFB}" type="presParOf" srcId="{374B1F54-A226-48C3-8301-56F22424F2B9}" destId="{121EA08C-1F52-46D1-8F99-4936D20B7127}" srcOrd="0" destOrd="0" presId="urn:microsoft.com/office/officeart/2008/layout/LinedList"/>
    <dgm:cxn modelId="{263371B1-C44D-4906-BA5C-2C4DE6C7A11F}" type="presParOf" srcId="{374B1F54-A226-48C3-8301-56F22424F2B9}" destId="{3EAE3837-8372-4241-9619-3CF5BC028AD4}" srcOrd="1" destOrd="0" presId="urn:microsoft.com/office/officeart/2008/layout/LinedList"/>
    <dgm:cxn modelId="{7E7DA55B-C94B-4469-9561-D1A19AEF55E1}" type="presParOf" srcId="{867F9892-ABB6-420D-BD2E-8FB707C85CBE}" destId="{91661922-0451-46FF-B84D-3A4637B0DCE0}" srcOrd="4" destOrd="0" presId="urn:microsoft.com/office/officeart/2008/layout/LinedList"/>
    <dgm:cxn modelId="{26971ABB-6066-4C16-9BE0-45E5E89CBC13}" type="presParOf" srcId="{867F9892-ABB6-420D-BD2E-8FB707C85CBE}" destId="{E747A1EF-3729-4F19-B284-08F4BA47F949}" srcOrd="5" destOrd="0" presId="urn:microsoft.com/office/officeart/2008/layout/LinedList"/>
    <dgm:cxn modelId="{CC479330-9413-4429-AFEA-17499896D782}" type="presParOf" srcId="{E747A1EF-3729-4F19-B284-08F4BA47F949}" destId="{C417B1D6-2589-417E-BD2B-8EED3338CFAF}" srcOrd="0" destOrd="0" presId="urn:microsoft.com/office/officeart/2008/layout/LinedList"/>
    <dgm:cxn modelId="{D9D280C5-CACD-4442-98C6-0182745DF2DC}" type="presParOf" srcId="{E747A1EF-3729-4F19-B284-08F4BA47F949}" destId="{BCEDA91E-DD14-4957-9610-EBC91CDD9601}" srcOrd="1" destOrd="0" presId="urn:microsoft.com/office/officeart/2008/layout/LinedList"/>
    <dgm:cxn modelId="{C637DB55-3629-43CB-9860-245443A0A6F4}" type="presParOf" srcId="{867F9892-ABB6-420D-BD2E-8FB707C85CBE}" destId="{FFB98457-5ECE-43DE-BE7D-E3F6DCB8D4D5}" srcOrd="6" destOrd="0" presId="urn:microsoft.com/office/officeart/2008/layout/LinedList"/>
    <dgm:cxn modelId="{4324A336-152C-45C4-92F3-A4ACD8FC22EA}" type="presParOf" srcId="{867F9892-ABB6-420D-BD2E-8FB707C85CBE}" destId="{564CEED6-1F80-48DD-95EA-BC9B0472A63F}" srcOrd="7" destOrd="0" presId="urn:microsoft.com/office/officeart/2008/layout/LinedList"/>
    <dgm:cxn modelId="{060226D3-A910-4A2A-83BD-E4200A90D2A3}" type="presParOf" srcId="{564CEED6-1F80-48DD-95EA-BC9B0472A63F}" destId="{DEF1BCE6-6427-4B87-BBB0-75BA0268ECE7}" srcOrd="0" destOrd="0" presId="urn:microsoft.com/office/officeart/2008/layout/LinedList"/>
    <dgm:cxn modelId="{42764195-6F4F-4F48-B91F-119D515DE409}" type="presParOf" srcId="{564CEED6-1F80-48DD-95EA-BC9B0472A63F}" destId="{7DEA9C55-EFFE-4828-8B53-6C6A76FB478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68679-0142-4521-80C9-C63E951FDC08}">
      <dsp:nvSpPr>
        <dsp:cNvPr id="0" name=""/>
        <dsp:cNvSpPr/>
      </dsp:nvSpPr>
      <dsp:spPr>
        <a:xfrm>
          <a:off x="0" y="88027"/>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Träningar</a:t>
          </a:r>
        </a:p>
      </dsp:txBody>
      <dsp:txXfrm>
        <a:off x="24588" y="112615"/>
        <a:ext cx="10466424" cy="454509"/>
      </dsp:txXfrm>
    </dsp:sp>
    <dsp:sp modelId="{E381F0B8-B0AA-4BF5-888F-AF57AE89D676}">
      <dsp:nvSpPr>
        <dsp:cNvPr id="0" name=""/>
        <dsp:cNvSpPr/>
      </dsp:nvSpPr>
      <dsp:spPr>
        <a:xfrm>
          <a:off x="0" y="652192"/>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Matcher -serie </a:t>
          </a:r>
        </a:p>
      </dsp:txBody>
      <dsp:txXfrm>
        <a:off x="24588" y="676780"/>
        <a:ext cx="10466424" cy="454509"/>
      </dsp:txXfrm>
    </dsp:sp>
    <dsp:sp modelId="{AE841AD8-C995-4414-91C8-1BA88E1A74F1}">
      <dsp:nvSpPr>
        <dsp:cNvPr id="0" name=""/>
        <dsp:cNvSpPr/>
      </dsp:nvSpPr>
      <dsp:spPr>
        <a:xfrm>
          <a:off x="0" y="1155877"/>
          <a:ext cx="10515600" cy="1108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Kiosk</a:t>
          </a:r>
        </a:p>
        <a:p>
          <a:pPr marL="171450" lvl="1" indent="-171450" algn="l" defTabSz="711200">
            <a:lnSpc>
              <a:spcPct val="90000"/>
            </a:lnSpc>
            <a:spcBef>
              <a:spcPct val="0"/>
            </a:spcBef>
            <a:spcAft>
              <a:spcPct val="20000"/>
            </a:spcAft>
            <a:buChar char="•"/>
          </a:pPr>
          <a:r>
            <a:rPr lang="en-US" sz="1600" kern="1200" dirty="0" err="1"/>
            <a:t>Körschema</a:t>
          </a:r>
          <a:r>
            <a:rPr lang="en-US" sz="1600" kern="1200" dirty="0"/>
            <a:t> </a:t>
          </a:r>
        </a:p>
        <a:p>
          <a:pPr marL="171450" lvl="1" indent="-171450" algn="l" defTabSz="711200">
            <a:lnSpc>
              <a:spcPct val="90000"/>
            </a:lnSpc>
            <a:spcBef>
              <a:spcPct val="0"/>
            </a:spcBef>
            <a:spcAft>
              <a:spcPct val="20000"/>
            </a:spcAft>
            <a:buChar char="•"/>
          </a:pPr>
          <a:r>
            <a:rPr lang="en-US" sz="1600" kern="1200"/>
            <a:t>Matchvärd</a:t>
          </a:r>
        </a:p>
        <a:p>
          <a:pPr marL="171450" lvl="1" indent="-171450" algn="l" defTabSz="711200">
            <a:lnSpc>
              <a:spcPct val="90000"/>
            </a:lnSpc>
            <a:spcBef>
              <a:spcPct val="0"/>
            </a:spcBef>
            <a:spcAft>
              <a:spcPct val="20000"/>
            </a:spcAft>
            <a:buChar char="•"/>
          </a:pPr>
          <a:r>
            <a:rPr lang="en-US" sz="1600" kern="1200" dirty="0" err="1"/>
            <a:t>Tvätta</a:t>
          </a:r>
          <a:r>
            <a:rPr lang="en-US" sz="1600" kern="1200" dirty="0"/>
            <a:t> </a:t>
          </a:r>
          <a:r>
            <a:rPr lang="en-US" sz="1600" kern="1200" dirty="0" err="1"/>
            <a:t>matchkläder</a:t>
          </a:r>
          <a:r>
            <a:rPr lang="en-US" sz="1600" kern="1200" dirty="0"/>
            <a:t> </a:t>
          </a:r>
        </a:p>
      </dsp:txBody>
      <dsp:txXfrm>
        <a:off x="0" y="1155877"/>
        <a:ext cx="10515600" cy="1108485"/>
      </dsp:txXfrm>
    </dsp:sp>
    <dsp:sp modelId="{B35BF7D3-067E-444B-A660-9221C4D38B23}">
      <dsp:nvSpPr>
        <dsp:cNvPr id="0" name=""/>
        <dsp:cNvSpPr/>
      </dsp:nvSpPr>
      <dsp:spPr>
        <a:xfrm>
          <a:off x="0" y="2264362"/>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Laget.se, supertext, min fotboll</a:t>
          </a:r>
        </a:p>
      </dsp:txBody>
      <dsp:txXfrm>
        <a:off x="24588" y="2288950"/>
        <a:ext cx="10466424" cy="454509"/>
      </dsp:txXfrm>
    </dsp:sp>
    <dsp:sp modelId="{E377E65B-4F06-4CC0-86E9-D8CB40D21B18}">
      <dsp:nvSpPr>
        <dsp:cNvPr id="0" name=""/>
        <dsp:cNvSpPr/>
      </dsp:nvSpPr>
      <dsp:spPr>
        <a:xfrm>
          <a:off x="0" y="2828527"/>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Träningsläger</a:t>
          </a:r>
        </a:p>
      </dsp:txBody>
      <dsp:txXfrm>
        <a:off x="24588" y="2853115"/>
        <a:ext cx="10466424" cy="454509"/>
      </dsp:txXfrm>
    </dsp:sp>
    <dsp:sp modelId="{9D9E1DBC-E140-4462-B741-1688976F95BD}">
      <dsp:nvSpPr>
        <dsp:cNvPr id="0" name=""/>
        <dsp:cNvSpPr/>
      </dsp:nvSpPr>
      <dsp:spPr>
        <a:xfrm>
          <a:off x="0" y="3392693"/>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Habocup</a:t>
          </a:r>
        </a:p>
      </dsp:txBody>
      <dsp:txXfrm>
        <a:off x="24588" y="3417281"/>
        <a:ext cx="10466424" cy="454509"/>
      </dsp:txXfrm>
    </dsp:sp>
    <dsp:sp modelId="{480E7459-123D-4BDE-8A21-6B38D4418013}">
      <dsp:nvSpPr>
        <dsp:cNvPr id="0" name=""/>
        <dsp:cNvSpPr/>
      </dsp:nvSpPr>
      <dsp:spPr>
        <a:xfrm>
          <a:off x="0" y="3956858"/>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Bollkalle</a:t>
          </a:r>
        </a:p>
      </dsp:txBody>
      <dsp:txXfrm>
        <a:off x="24588" y="3981446"/>
        <a:ext cx="10466424" cy="454509"/>
      </dsp:txXfrm>
    </dsp:sp>
    <dsp:sp modelId="{DE849DA4-09AE-45C6-8C18-1DC847685D81}">
      <dsp:nvSpPr>
        <dsp:cNvPr id="0" name=""/>
        <dsp:cNvSpPr/>
      </dsp:nvSpPr>
      <dsp:spPr>
        <a:xfrm>
          <a:off x="0" y="4521023"/>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Försäljning (Toalett- och hushållspapper)</a:t>
          </a:r>
        </a:p>
      </dsp:txBody>
      <dsp:txXfrm>
        <a:off x="24588" y="4545611"/>
        <a:ext cx="10466424" cy="454509"/>
      </dsp:txXfrm>
    </dsp:sp>
    <dsp:sp modelId="{C00DEF82-30F6-4A2C-BC90-C90D6C5E41A5}">
      <dsp:nvSpPr>
        <dsp:cNvPr id="0" name=""/>
        <dsp:cNvSpPr/>
      </dsp:nvSpPr>
      <dsp:spPr>
        <a:xfrm>
          <a:off x="0" y="5085188"/>
          <a:ext cx="10515600"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Medlem- och träningsavgift</a:t>
          </a:r>
        </a:p>
      </dsp:txBody>
      <dsp:txXfrm>
        <a:off x="24588" y="5109776"/>
        <a:ext cx="10466424" cy="4545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1E228-5B19-43EE-9AFA-F87FC02D0637}">
      <dsp:nvSpPr>
        <dsp:cNvPr id="0" name=""/>
        <dsp:cNvSpPr/>
      </dsp:nvSpPr>
      <dsp:spPr>
        <a:xfrm>
          <a:off x="0" y="0"/>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E5AB9D-AB60-47D2-917E-0AFA95CA9F56}">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Ungdomssektionen har som mål att sälja toalett- och hushållspapper 3-4 gånger per år. Försäljning</a:t>
          </a:r>
          <a:r>
            <a:rPr lang="en-US" sz="2100" kern="1200" baseline="0"/>
            <a:t> av toalett- och husållspapper ska genomföras april, juni, september och eventuellt december. </a:t>
          </a:r>
          <a:endParaRPr lang="en-US" sz="2100" kern="1200"/>
        </a:p>
      </dsp:txBody>
      <dsp:txXfrm>
        <a:off x="0" y="0"/>
        <a:ext cx="10515600" cy="1087834"/>
      </dsp:txXfrm>
    </dsp:sp>
    <dsp:sp modelId="{9B891298-8836-4219-8A9D-B280A5005C32}">
      <dsp:nvSpPr>
        <dsp:cNvPr id="0" name=""/>
        <dsp:cNvSpPr/>
      </dsp:nvSpPr>
      <dsp:spPr>
        <a:xfrm>
          <a:off x="0" y="1087834"/>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1EA08C-1F52-46D1-8F99-4936D20B7127}">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Försäljningen pågår i ca 1-2 veckor, vid försäljningsstart påminner huvudansvarig kontaktpersonerna i respektive lag</a:t>
          </a:r>
          <a:r>
            <a:rPr lang="en-US" sz="2100" kern="1200" baseline="0"/>
            <a:t> via</a:t>
          </a:r>
          <a:r>
            <a:rPr lang="en-US" sz="2100" kern="1200"/>
            <a:t> en sms:gruppen "Toalettpapper" i supertext. </a:t>
          </a:r>
        </a:p>
      </dsp:txBody>
      <dsp:txXfrm>
        <a:off x="0" y="1087834"/>
        <a:ext cx="10515600" cy="1087834"/>
      </dsp:txXfrm>
    </dsp:sp>
    <dsp:sp modelId="{91661922-0451-46FF-B84D-3A4637B0DCE0}">
      <dsp:nvSpPr>
        <dsp:cNvPr id="0" name=""/>
        <dsp:cNvSpPr/>
      </dsp:nvSpPr>
      <dsp:spPr>
        <a:xfrm>
          <a:off x="0" y="2175669"/>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17B1D6-2589-417E-BD2B-8EED3338CFAF}">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Kontaktpersonerna tar upp beställningar i respektive lag. Önskvärt är att varje spelare säljer 4-5 balar. </a:t>
          </a:r>
        </a:p>
      </dsp:txBody>
      <dsp:txXfrm>
        <a:off x="0" y="2175669"/>
        <a:ext cx="10515600" cy="1087834"/>
      </dsp:txXfrm>
    </dsp:sp>
    <dsp:sp modelId="{FFB98457-5ECE-43DE-BE7D-E3F6DCB8D4D5}">
      <dsp:nvSpPr>
        <dsp:cNvPr id="0" name=""/>
        <dsp:cNvSpPr/>
      </dsp:nvSpPr>
      <dsp:spPr>
        <a:xfrm>
          <a:off x="0" y="3263503"/>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F1BCE6-6427-4B87-BBB0-75BA0268ECE7}">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Efter försäljning</a:t>
          </a:r>
          <a:r>
            <a:rPr lang="en-US" sz="2100" kern="1200" baseline="0"/>
            <a:t> </a:t>
          </a:r>
          <a:r>
            <a:rPr lang="en-US" sz="2100" kern="1200"/>
            <a:t>meddelar kontaktpersonerna antal balar varje lag har sålt via </a:t>
          </a:r>
          <a:r>
            <a:rPr lang="en-US" sz="2100" b="1" kern="1200"/>
            <a:t>SMS</a:t>
          </a:r>
          <a:r>
            <a:rPr lang="en-US" sz="2100" kern="1200"/>
            <a:t> (i sms:gruppen i supertext "Toalettpapper").</a:t>
          </a:r>
          <a:r>
            <a:rPr lang="en-US" sz="2100" kern="1200" baseline="0"/>
            <a:t> </a:t>
          </a:r>
          <a:r>
            <a:rPr lang="en-US" sz="2100" kern="1200"/>
            <a:t> </a:t>
          </a:r>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1AEA474C-BA61-44F3-BC58-2B8F33E3F8A8}" type="datetimeFigureOut">
              <a:rPr lang="sv-SE" smtClean="0"/>
              <a:t>2024-04-08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3830991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AEA474C-BA61-44F3-BC58-2B8F33E3F8A8}" type="datetimeFigureOut">
              <a:rPr lang="sv-SE" smtClean="0"/>
              <a:t>2024-04-08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2761699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AEA474C-BA61-44F3-BC58-2B8F33E3F8A8}" type="datetimeFigureOut">
              <a:rPr lang="sv-SE" smtClean="0"/>
              <a:t>2024-04-08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239889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1AEA474C-BA61-44F3-BC58-2B8F33E3F8A8}" type="datetimeFigureOut">
              <a:rPr lang="sv-SE" smtClean="0"/>
              <a:t>2024-04-08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193407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AEA474C-BA61-44F3-BC58-2B8F33E3F8A8}" type="datetimeFigureOut">
              <a:rPr lang="sv-SE" smtClean="0"/>
              <a:t>2024-04-08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3048531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1AEA474C-BA61-44F3-BC58-2B8F33E3F8A8}" type="datetimeFigureOut">
              <a:rPr lang="sv-SE" smtClean="0"/>
              <a:t>2024-04-08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329845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1AEA474C-BA61-44F3-BC58-2B8F33E3F8A8}" type="datetimeFigureOut">
              <a:rPr lang="sv-SE" smtClean="0"/>
              <a:t>2024-04-08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397048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1AEA474C-BA61-44F3-BC58-2B8F33E3F8A8}" type="datetimeFigureOut">
              <a:rPr lang="sv-SE" smtClean="0"/>
              <a:t>2024-04-08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3153398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A474C-BA61-44F3-BC58-2B8F33E3F8A8}" type="datetimeFigureOut">
              <a:rPr lang="sv-SE" smtClean="0"/>
              <a:t>2024-04-08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230150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AEA474C-BA61-44F3-BC58-2B8F33E3F8A8}" type="datetimeFigureOut">
              <a:rPr lang="sv-SE" smtClean="0"/>
              <a:t>2024-04-08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265098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AEA474C-BA61-44F3-BC58-2B8F33E3F8A8}" type="datetimeFigureOut">
              <a:rPr lang="sv-SE" smtClean="0"/>
              <a:t>2024-04-08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6253C7A-DE18-4244-91C2-5CAC02163049}" type="slidenum">
              <a:rPr lang="sv-SE" smtClean="0"/>
              <a:t>‹#›</a:t>
            </a:fld>
            <a:endParaRPr lang="sv-SE"/>
          </a:p>
        </p:txBody>
      </p:sp>
    </p:spTree>
    <p:extLst>
      <p:ext uri="{BB962C8B-B14F-4D97-AF65-F5344CB8AC3E}">
        <p14:creationId xmlns:p14="http://schemas.microsoft.com/office/powerpoint/2010/main" val="144328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A474C-BA61-44F3-BC58-2B8F33E3F8A8}" type="datetimeFigureOut">
              <a:rPr lang="sv-SE" smtClean="0"/>
              <a:t>2024-04-08</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253C7A-DE18-4244-91C2-5CAC02163049}" type="slidenum">
              <a:rPr lang="sv-SE" smtClean="0"/>
              <a:t>‹#›</a:t>
            </a:fld>
            <a:endParaRPr lang="sv-SE"/>
          </a:p>
        </p:txBody>
      </p:sp>
    </p:spTree>
    <p:extLst>
      <p:ext uri="{BB962C8B-B14F-4D97-AF65-F5344CB8AC3E}">
        <p14:creationId xmlns:p14="http://schemas.microsoft.com/office/powerpoint/2010/main" val="3843985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fager74@yahoo.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ublicdomainpictures.net/se/view-image.php?image=316437&amp;picture=hjarta-emoji"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A1AB36-2A21-7ED1-AD58-53FEDECA0114}"/>
              </a:ext>
            </a:extLst>
          </p:cNvPr>
          <p:cNvSpPr>
            <a:spLocks noGrp="1"/>
          </p:cNvSpPr>
          <p:nvPr>
            <p:ph type="ctrTitle"/>
          </p:nvPr>
        </p:nvSpPr>
        <p:spPr>
          <a:xfrm>
            <a:off x="1524000" y="360363"/>
            <a:ext cx="9144000" cy="1106487"/>
          </a:xfrm>
        </p:spPr>
        <p:txBody>
          <a:bodyPr/>
          <a:lstStyle/>
          <a:p>
            <a:r>
              <a:rPr lang="sv-SE" dirty="0"/>
              <a:t>ASK/BIK P14 </a:t>
            </a:r>
          </a:p>
        </p:txBody>
      </p:sp>
      <p:pic>
        <p:nvPicPr>
          <p:cNvPr id="5" name="Bildobjekt 4">
            <a:extLst>
              <a:ext uri="{FF2B5EF4-FFF2-40B4-BE49-F238E27FC236}">
                <a16:creationId xmlns:a16="http://schemas.microsoft.com/office/drawing/2014/main" id="{59F6D29D-B251-159B-C415-86276FA0F1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1762126"/>
            <a:ext cx="7429500" cy="4648200"/>
          </a:xfrm>
          <a:prstGeom prst="rect">
            <a:avLst/>
          </a:prstGeom>
        </p:spPr>
      </p:pic>
    </p:spTree>
    <p:extLst>
      <p:ext uri="{BB962C8B-B14F-4D97-AF65-F5344CB8AC3E}">
        <p14:creationId xmlns:p14="http://schemas.microsoft.com/office/powerpoint/2010/main" val="976781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704BEA0-9310-BA62-DCFB-C15CCEB8C636}"/>
              </a:ext>
            </a:extLst>
          </p:cNvPr>
          <p:cNvSpPr>
            <a:spLocks noGrp="1"/>
          </p:cNvSpPr>
          <p:nvPr>
            <p:ph type="ctrTitle"/>
          </p:nvPr>
        </p:nvSpPr>
        <p:spPr>
          <a:xfrm>
            <a:off x="838200" y="127000"/>
            <a:ext cx="5558489" cy="966447"/>
          </a:xfrm>
        </p:spPr>
        <p:txBody>
          <a:bodyPr vert="horz" lIns="91440" tIns="45720" rIns="91440" bIns="45720" rtlCol="0" anchor="ctr">
            <a:normAutofit/>
          </a:bodyPr>
          <a:lstStyle/>
          <a:p>
            <a:pPr algn="l"/>
            <a:r>
              <a:rPr lang="en-US" sz="4400" kern="1200" dirty="0" err="1">
                <a:solidFill>
                  <a:schemeClr val="tx1"/>
                </a:solidFill>
                <a:highlight>
                  <a:srgbClr val="FFFF00"/>
                </a:highlight>
                <a:latin typeface="+mj-lt"/>
                <a:ea typeface="+mj-ea"/>
                <a:cs typeface="+mj-cs"/>
              </a:rPr>
              <a:t>Träningsläger</a:t>
            </a:r>
            <a:r>
              <a:rPr lang="en-US" sz="4400" kern="1200" dirty="0">
                <a:solidFill>
                  <a:schemeClr val="tx1"/>
                </a:solidFill>
                <a:highlight>
                  <a:srgbClr val="FFFF00"/>
                </a:highlight>
                <a:latin typeface="+mj-lt"/>
                <a:ea typeface="+mj-ea"/>
                <a:cs typeface="+mj-cs"/>
              </a:rPr>
              <a:t> </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Underrubrik 2">
            <a:extLst>
              <a:ext uri="{FF2B5EF4-FFF2-40B4-BE49-F238E27FC236}">
                <a16:creationId xmlns:a16="http://schemas.microsoft.com/office/drawing/2014/main" id="{5954B92A-1348-534A-E360-E882EF27D5C8}"/>
              </a:ext>
            </a:extLst>
          </p:cNvPr>
          <p:cNvSpPr>
            <a:spLocks noGrp="1"/>
          </p:cNvSpPr>
          <p:nvPr>
            <p:ph type="subTitle" idx="1"/>
          </p:nvPr>
        </p:nvSpPr>
        <p:spPr>
          <a:xfrm>
            <a:off x="781453" y="961979"/>
            <a:ext cx="5867400" cy="5769021"/>
          </a:xfrm>
        </p:spPr>
        <p:txBody>
          <a:bodyPr vert="horz" lIns="91440" tIns="45720" rIns="91440" bIns="45720" rtlCol="0">
            <a:normAutofit lnSpcReduction="10000"/>
          </a:bodyPr>
          <a:lstStyle/>
          <a:p>
            <a:pPr indent="-228600" algn="l">
              <a:buFont typeface="Arial" panose="020B0604020202020204" pitchFamily="34" charset="0"/>
              <a:buChar char="•"/>
            </a:pPr>
            <a:r>
              <a:rPr lang="en-US" b="1" dirty="0"/>
              <a:t>19-20 </a:t>
            </a:r>
            <a:r>
              <a:rPr lang="en-US" b="1" dirty="0" err="1"/>
              <a:t>april</a:t>
            </a:r>
            <a:r>
              <a:rPr lang="en-US" b="1" dirty="0"/>
              <a:t> </a:t>
            </a:r>
          </a:p>
          <a:p>
            <a:pPr indent="-228600" algn="l">
              <a:buFont typeface="Arial" panose="020B0604020202020204" pitchFamily="34" charset="0"/>
              <a:buChar char="•"/>
            </a:pPr>
            <a:r>
              <a:rPr lang="en-US" dirty="0"/>
              <a:t>Vi </a:t>
            </a:r>
            <a:r>
              <a:rPr lang="en-US" dirty="0" err="1"/>
              <a:t>kommer</a:t>
            </a:r>
            <a:r>
              <a:rPr lang="en-US" dirty="0"/>
              <a:t> </a:t>
            </a:r>
            <a:r>
              <a:rPr lang="en-US" dirty="0" err="1"/>
              <a:t>att</a:t>
            </a:r>
            <a:r>
              <a:rPr lang="en-US" dirty="0"/>
              <a:t> </a:t>
            </a:r>
            <a:r>
              <a:rPr lang="en-US" dirty="0" err="1"/>
              <a:t>genomföra</a:t>
            </a:r>
            <a:r>
              <a:rPr lang="en-US" dirty="0"/>
              <a:t> </a:t>
            </a:r>
            <a:r>
              <a:rPr lang="en-US" dirty="0" err="1"/>
              <a:t>ett</a:t>
            </a:r>
            <a:r>
              <a:rPr lang="en-US" dirty="0"/>
              <a:t> </a:t>
            </a:r>
            <a:r>
              <a:rPr lang="en-US" dirty="0" err="1"/>
              <a:t>träningsläger</a:t>
            </a:r>
            <a:r>
              <a:rPr lang="en-US" dirty="0"/>
              <a:t> </a:t>
            </a:r>
            <a:r>
              <a:rPr lang="en-US" dirty="0" err="1"/>
              <a:t>tillsammans</a:t>
            </a:r>
            <a:r>
              <a:rPr lang="en-US" dirty="0"/>
              <a:t> med F 14. </a:t>
            </a:r>
          </a:p>
          <a:p>
            <a:pPr indent="-228600" algn="l">
              <a:buFont typeface="Arial" panose="020B0604020202020204" pitchFamily="34" charset="0"/>
              <a:buChar char="•"/>
            </a:pPr>
            <a:r>
              <a:rPr lang="en-US" dirty="0" err="1"/>
              <a:t>Träningslägret</a:t>
            </a:r>
            <a:r>
              <a:rPr lang="en-US" dirty="0"/>
              <a:t> </a:t>
            </a:r>
            <a:r>
              <a:rPr lang="en-US" dirty="0" err="1"/>
              <a:t>börjar</a:t>
            </a:r>
            <a:r>
              <a:rPr lang="en-US" dirty="0"/>
              <a:t> med </a:t>
            </a:r>
            <a:r>
              <a:rPr lang="en-US" dirty="0" err="1"/>
              <a:t>träning</a:t>
            </a:r>
            <a:r>
              <a:rPr lang="en-US" dirty="0"/>
              <a:t> i </a:t>
            </a:r>
            <a:r>
              <a:rPr lang="en-US" dirty="0" err="1"/>
              <a:t>konstgräshallen</a:t>
            </a:r>
            <a:r>
              <a:rPr lang="en-US" dirty="0"/>
              <a:t>. </a:t>
            </a:r>
          </a:p>
          <a:p>
            <a:pPr indent="-228600" algn="l">
              <a:buFont typeface="Arial" panose="020B0604020202020204" pitchFamily="34" charset="0"/>
              <a:buChar char="•"/>
            </a:pPr>
            <a:r>
              <a:rPr lang="en-US" dirty="0" err="1"/>
              <a:t>Därefter</a:t>
            </a:r>
            <a:r>
              <a:rPr lang="en-US" dirty="0"/>
              <a:t> </a:t>
            </a:r>
            <a:r>
              <a:rPr lang="en-US" dirty="0" err="1"/>
              <a:t>kommer</a:t>
            </a:r>
            <a:r>
              <a:rPr lang="en-US" dirty="0"/>
              <a:t> vi </a:t>
            </a:r>
            <a:r>
              <a:rPr lang="en-US" dirty="0" err="1"/>
              <a:t>att</a:t>
            </a:r>
            <a:r>
              <a:rPr lang="en-US" dirty="0"/>
              <a:t> </a:t>
            </a:r>
            <a:r>
              <a:rPr lang="en-US" dirty="0" err="1"/>
              <a:t>äta</a:t>
            </a:r>
            <a:r>
              <a:rPr lang="en-US" dirty="0"/>
              <a:t> </a:t>
            </a:r>
            <a:r>
              <a:rPr lang="en-US" dirty="0" err="1"/>
              <a:t>middag</a:t>
            </a:r>
            <a:r>
              <a:rPr lang="en-US" dirty="0"/>
              <a:t> </a:t>
            </a:r>
            <a:r>
              <a:rPr lang="en-US" dirty="0" err="1"/>
              <a:t>och</a:t>
            </a:r>
            <a:r>
              <a:rPr lang="en-US" dirty="0"/>
              <a:t> </a:t>
            </a:r>
            <a:r>
              <a:rPr lang="en-US" dirty="0" err="1"/>
              <a:t>leka</a:t>
            </a:r>
            <a:r>
              <a:rPr lang="en-US" dirty="0"/>
              <a:t> i </a:t>
            </a:r>
            <a:r>
              <a:rPr lang="en-US" dirty="0" err="1"/>
              <a:t>klubbstugan</a:t>
            </a:r>
            <a:r>
              <a:rPr lang="en-US" dirty="0"/>
              <a:t>. </a:t>
            </a:r>
          </a:p>
          <a:p>
            <a:pPr indent="-228600" algn="l">
              <a:buFont typeface="Arial" panose="020B0604020202020204" pitchFamily="34" charset="0"/>
              <a:buChar char="•"/>
            </a:pPr>
            <a:r>
              <a:rPr lang="en-US" dirty="0"/>
              <a:t>Vi </a:t>
            </a:r>
            <a:r>
              <a:rPr lang="en-US" dirty="0" err="1"/>
              <a:t>kommer</a:t>
            </a:r>
            <a:r>
              <a:rPr lang="en-US" dirty="0"/>
              <a:t> </a:t>
            </a:r>
            <a:r>
              <a:rPr lang="en-US" dirty="0" err="1"/>
              <a:t>att</a:t>
            </a:r>
            <a:r>
              <a:rPr lang="en-US" dirty="0"/>
              <a:t> </a:t>
            </a:r>
            <a:r>
              <a:rPr lang="en-US" dirty="0" err="1"/>
              <a:t>övernatta</a:t>
            </a:r>
            <a:r>
              <a:rPr lang="en-US" dirty="0"/>
              <a:t> i </a:t>
            </a:r>
            <a:r>
              <a:rPr lang="en-US" dirty="0" err="1"/>
              <a:t>pingishallen</a:t>
            </a:r>
            <a:r>
              <a:rPr lang="en-US" dirty="0"/>
              <a:t> </a:t>
            </a:r>
            <a:r>
              <a:rPr lang="en-US" dirty="0" err="1"/>
              <a:t>på</a:t>
            </a:r>
            <a:r>
              <a:rPr lang="en-US" dirty="0"/>
              <a:t> </a:t>
            </a:r>
            <a:r>
              <a:rPr lang="en-US" dirty="0" err="1"/>
              <a:t>egna</a:t>
            </a:r>
            <a:r>
              <a:rPr lang="en-US" dirty="0"/>
              <a:t> </a:t>
            </a:r>
            <a:r>
              <a:rPr lang="en-US" dirty="0" err="1"/>
              <a:t>medtagna</a:t>
            </a:r>
            <a:r>
              <a:rPr lang="en-US" dirty="0"/>
              <a:t> </a:t>
            </a:r>
            <a:r>
              <a:rPr lang="en-US" dirty="0" err="1"/>
              <a:t>madrasser</a:t>
            </a:r>
            <a:r>
              <a:rPr lang="en-US" dirty="0"/>
              <a:t>. </a:t>
            </a:r>
          </a:p>
          <a:p>
            <a:pPr indent="-228600" algn="l">
              <a:buFont typeface="Arial" panose="020B0604020202020204" pitchFamily="34" charset="0"/>
              <a:buChar char="•"/>
            </a:pPr>
            <a:r>
              <a:rPr lang="en-US" dirty="0" err="1"/>
              <a:t>På</a:t>
            </a:r>
            <a:r>
              <a:rPr lang="en-US" dirty="0"/>
              <a:t> </a:t>
            </a:r>
            <a:r>
              <a:rPr lang="en-US" dirty="0" err="1"/>
              <a:t>morgonen</a:t>
            </a:r>
            <a:r>
              <a:rPr lang="en-US" dirty="0"/>
              <a:t> </a:t>
            </a:r>
            <a:r>
              <a:rPr lang="en-US" dirty="0" err="1"/>
              <a:t>äter</a:t>
            </a:r>
            <a:r>
              <a:rPr lang="en-US" dirty="0"/>
              <a:t> vi </a:t>
            </a:r>
            <a:r>
              <a:rPr lang="en-US" dirty="0" err="1"/>
              <a:t>frukost</a:t>
            </a:r>
            <a:r>
              <a:rPr lang="en-US" dirty="0"/>
              <a:t> </a:t>
            </a:r>
            <a:r>
              <a:rPr lang="en-US" dirty="0" err="1"/>
              <a:t>tillsammans</a:t>
            </a:r>
            <a:r>
              <a:rPr lang="en-US" dirty="0"/>
              <a:t> </a:t>
            </a:r>
            <a:r>
              <a:rPr lang="en-US" dirty="0" err="1"/>
              <a:t>och</a:t>
            </a:r>
            <a:r>
              <a:rPr lang="en-US" dirty="0"/>
              <a:t> </a:t>
            </a:r>
            <a:r>
              <a:rPr lang="en-US" dirty="0" err="1"/>
              <a:t>därefter</a:t>
            </a:r>
            <a:r>
              <a:rPr lang="en-US" dirty="0"/>
              <a:t> </a:t>
            </a:r>
            <a:r>
              <a:rPr lang="en-US" dirty="0" err="1"/>
              <a:t>hämtas</a:t>
            </a:r>
            <a:r>
              <a:rPr lang="en-US" dirty="0"/>
              <a:t> </a:t>
            </a:r>
            <a:r>
              <a:rPr lang="en-US" dirty="0" err="1"/>
              <a:t>barnen</a:t>
            </a:r>
            <a:r>
              <a:rPr lang="en-US" dirty="0"/>
              <a:t> vid kl: 10:00. </a:t>
            </a:r>
          </a:p>
          <a:p>
            <a:pPr indent="-228600" algn="l">
              <a:buFont typeface="Arial" panose="020B0604020202020204" pitchFamily="34" charset="0"/>
              <a:buChar char="•"/>
            </a:pPr>
            <a:r>
              <a:rPr lang="en-US" dirty="0" err="1"/>
              <a:t>Kostnad</a:t>
            </a:r>
            <a:r>
              <a:rPr lang="en-US" dirty="0"/>
              <a:t> 80 </a:t>
            </a:r>
            <a:r>
              <a:rPr lang="en-US" dirty="0" err="1"/>
              <a:t>kr</a:t>
            </a:r>
            <a:r>
              <a:rPr lang="en-US" dirty="0"/>
              <a:t> (</a:t>
            </a:r>
            <a:r>
              <a:rPr lang="en-US" dirty="0" err="1"/>
              <a:t>middag</a:t>
            </a:r>
            <a:r>
              <a:rPr lang="en-US" dirty="0"/>
              <a:t> </a:t>
            </a:r>
            <a:r>
              <a:rPr lang="en-US" dirty="0" err="1"/>
              <a:t>på</a:t>
            </a:r>
            <a:r>
              <a:rPr lang="en-US" dirty="0"/>
              <a:t> </a:t>
            </a:r>
            <a:r>
              <a:rPr lang="en-US" dirty="0" err="1"/>
              <a:t>kvällen</a:t>
            </a:r>
            <a:r>
              <a:rPr lang="en-US" dirty="0"/>
              <a:t>  &amp; </a:t>
            </a:r>
            <a:r>
              <a:rPr lang="en-US" dirty="0" err="1"/>
              <a:t>frukost</a:t>
            </a:r>
            <a:r>
              <a:rPr lang="en-US" dirty="0"/>
              <a:t>). </a:t>
            </a:r>
            <a:r>
              <a:rPr lang="en-US" dirty="0" err="1"/>
              <a:t>Anmälan</a:t>
            </a:r>
            <a:r>
              <a:rPr lang="en-US" dirty="0"/>
              <a:t> </a:t>
            </a:r>
            <a:r>
              <a:rPr lang="en-US" dirty="0" err="1"/>
              <a:t>senast</a:t>
            </a:r>
            <a:r>
              <a:rPr lang="en-US" dirty="0"/>
              <a:t> 15/4 </a:t>
            </a:r>
            <a:r>
              <a:rPr lang="en-US" dirty="0" err="1"/>
              <a:t>genom</a:t>
            </a:r>
            <a:r>
              <a:rPr lang="en-US" dirty="0"/>
              <a:t> </a:t>
            </a:r>
            <a:r>
              <a:rPr lang="en-US" dirty="0" err="1"/>
              <a:t>att</a:t>
            </a:r>
            <a:r>
              <a:rPr lang="en-US" dirty="0"/>
              <a:t> </a:t>
            </a:r>
            <a:r>
              <a:rPr lang="en-US" dirty="0" err="1"/>
              <a:t>swischa</a:t>
            </a:r>
            <a:r>
              <a:rPr lang="en-US" dirty="0"/>
              <a:t> till Filip 070-5932089. </a:t>
            </a:r>
          </a:p>
          <a:p>
            <a:pPr indent="-228600" algn="l">
              <a:buFont typeface="Arial" panose="020B0604020202020204" pitchFamily="34" charset="0"/>
              <a:buChar char="•"/>
            </a:pPr>
            <a:r>
              <a:rPr lang="en-US" dirty="0">
                <a:highlight>
                  <a:srgbClr val="FFFF00"/>
                </a:highlight>
              </a:rPr>
              <a:t>Kan/</a:t>
            </a:r>
            <a:r>
              <a:rPr lang="en-US" dirty="0" err="1">
                <a:highlight>
                  <a:srgbClr val="FFFF00"/>
                </a:highlight>
              </a:rPr>
              <a:t>vill</a:t>
            </a:r>
            <a:r>
              <a:rPr lang="en-US" dirty="0">
                <a:highlight>
                  <a:srgbClr val="FFFF00"/>
                </a:highlight>
              </a:rPr>
              <a:t> </a:t>
            </a:r>
            <a:r>
              <a:rPr lang="en-US" dirty="0" err="1">
                <a:highlight>
                  <a:srgbClr val="FFFF00"/>
                </a:highlight>
              </a:rPr>
              <a:t>någon</a:t>
            </a:r>
            <a:r>
              <a:rPr lang="en-US" dirty="0">
                <a:highlight>
                  <a:srgbClr val="FFFF00"/>
                </a:highlight>
              </a:rPr>
              <a:t> </a:t>
            </a:r>
            <a:r>
              <a:rPr lang="en-US" dirty="0" err="1">
                <a:highlight>
                  <a:srgbClr val="FFFF00"/>
                </a:highlight>
              </a:rPr>
              <a:t>förälder</a:t>
            </a:r>
            <a:r>
              <a:rPr lang="en-US" dirty="0">
                <a:highlight>
                  <a:srgbClr val="FFFF00"/>
                </a:highlight>
              </a:rPr>
              <a:t> </a:t>
            </a:r>
            <a:r>
              <a:rPr lang="en-US" dirty="0" err="1">
                <a:highlight>
                  <a:srgbClr val="FFFF00"/>
                </a:highlight>
              </a:rPr>
              <a:t>hjälpa</a:t>
            </a:r>
            <a:r>
              <a:rPr lang="en-US" dirty="0">
                <a:highlight>
                  <a:srgbClr val="FFFF00"/>
                </a:highlight>
              </a:rPr>
              <a:t> till med </a:t>
            </a:r>
            <a:r>
              <a:rPr lang="en-US" dirty="0" err="1">
                <a:highlight>
                  <a:srgbClr val="FFFF00"/>
                </a:highlight>
              </a:rPr>
              <a:t>maten</a:t>
            </a:r>
            <a:r>
              <a:rPr lang="en-US" dirty="0">
                <a:highlight>
                  <a:srgbClr val="FFFF00"/>
                </a:highlight>
              </a:rPr>
              <a:t>?</a:t>
            </a:r>
          </a:p>
          <a:p>
            <a:pPr algn="l"/>
            <a:endParaRPr lang="en-US" sz="2000" dirty="0"/>
          </a:p>
          <a:p>
            <a:pPr indent="-228600" algn="l">
              <a:buFont typeface="Arial" panose="020B0604020202020204" pitchFamily="34" charset="0"/>
              <a:buChar char="•"/>
            </a:pPr>
            <a:endParaRPr lang="en-US" sz="2000" dirty="0"/>
          </a:p>
          <a:p>
            <a:pPr indent="-228600" algn="l">
              <a:buFont typeface="Arial" panose="020B0604020202020204" pitchFamily="34" charset="0"/>
              <a:buChar char="•"/>
            </a:pPr>
            <a:endParaRPr lang="en-US" sz="20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72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Rubrik 1">
            <a:extLst>
              <a:ext uri="{FF2B5EF4-FFF2-40B4-BE49-F238E27FC236}">
                <a16:creationId xmlns:a16="http://schemas.microsoft.com/office/drawing/2014/main" id="{D354A19C-7A2A-B302-C1E1-1B8FA34C628B}"/>
              </a:ext>
            </a:extLst>
          </p:cNvPr>
          <p:cNvSpPr>
            <a:spLocks noGrp="1"/>
          </p:cNvSpPr>
          <p:nvPr>
            <p:ph type="title"/>
          </p:nvPr>
        </p:nvSpPr>
        <p:spPr>
          <a:xfrm>
            <a:off x="1179226" y="182881"/>
            <a:ext cx="9833548" cy="822959"/>
          </a:xfrm>
        </p:spPr>
        <p:txBody>
          <a:bodyPr anchor="b">
            <a:normAutofit/>
          </a:bodyPr>
          <a:lstStyle/>
          <a:p>
            <a:pPr algn="ctr"/>
            <a:r>
              <a:rPr lang="sv-SE" sz="3600" dirty="0" err="1">
                <a:solidFill>
                  <a:schemeClr val="tx2"/>
                </a:solidFill>
                <a:highlight>
                  <a:srgbClr val="FFFF00"/>
                </a:highlight>
              </a:rPr>
              <a:t>Habocup</a:t>
            </a:r>
            <a:r>
              <a:rPr lang="sv-SE" sz="3600" dirty="0">
                <a:solidFill>
                  <a:schemeClr val="tx2"/>
                </a:solidFill>
                <a:highlight>
                  <a:srgbClr val="FFFF00"/>
                </a:highlight>
              </a:rPr>
              <a:t> </a:t>
            </a:r>
          </a:p>
        </p:txBody>
      </p:sp>
      <p:grpSp>
        <p:nvGrpSpPr>
          <p:cNvPr id="26"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27"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latshållare för innehåll 2">
            <a:extLst>
              <a:ext uri="{FF2B5EF4-FFF2-40B4-BE49-F238E27FC236}">
                <a16:creationId xmlns:a16="http://schemas.microsoft.com/office/drawing/2014/main" id="{8EE71F65-D55F-D755-038D-F27BE9A9B72B}"/>
              </a:ext>
            </a:extLst>
          </p:cNvPr>
          <p:cNvSpPr>
            <a:spLocks noGrp="1"/>
          </p:cNvSpPr>
          <p:nvPr>
            <p:ph idx="1"/>
          </p:nvPr>
        </p:nvSpPr>
        <p:spPr>
          <a:xfrm>
            <a:off x="1179226" y="1157258"/>
            <a:ext cx="9833548" cy="5406102"/>
          </a:xfrm>
        </p:spPr>
        <p:txBody>
          <a:bodyPr>
            <a:noAutofit/>
          </a:bodyPr>
          <a:lstStyle/>
          <a:p>
            <a:r>
              <a:rPr lang="sv-SE" sz="3200" dirty="0">
                <a:solidFill>
                  <a:schemeClr val="tx2"/>
                </a:solidFill>
              </a:rPr>
              <a:t>Fredag- söndag den 28-30 juni</a:t>
            </a:r>
          </a:p>
          <a:p>
            <a:r>
              <a:rPr lang="sv-SE" sz="3200" dirty="0">
                <a:solidFill>
                  <a:schemeClr val="tx2"/>
                </a:solidFill>
              </a:rPr>
              <a:t>Cupen kommer att spelas på Slättens IP och laget kommer att bo tillsammans inom gångavstånd. Laget kommer troligen bo i ett klassrum eller i en gymnastiksal. </a:t>
            </a:r>
          </a:p>
          <a:p>
            <a:r>
              <a:rPr lang="sv-SE" sz="3200" dirty="0">
                <a:solidFill>
                  <a:schemeClr val="tx2"/>
                </a:solidFill>
              </a:rPr>
              <a:t>Om ert barn inte vill sova över kan man absolut ansluta och vara med under dagarna (lördag och söndag). </a:t>
            </a:r>
          </a:p>
          <a:p>
            <a:r>
              <a:rPr lang="sv-SE" sz="3200" dirty="0">
                <a:solidFill>
                  <a:schemeClr val="tx2"/>
                </a:solidFill>
              </a:rPr>
              <a:t>Det kommer kosta ca 400-500 kr per spelare. </a:t>
            </a:r>
          </a:p>
          <a:p>
            <a:r>
              <a:rPr lang="sv-SE" sz="3200" dirty="0">
                <a:solidFill>
                  <a:schemeClr val="tx2"/>
                </a:solidFill>
              </a:rPr>
              <a:t>Aneby SK bidrar med 7000 kr till vårt lag för cupen </a:t>
            </a:r>
            <a:r>
              <a:rPr lang="sv-SE" sz="3200" dirty="0">
                <a:solidFill>
                  <a:schemeClr val="tx2"/>
                </a:solidFill>
                <a:sym typeface="Wingdings" panose="05000000000000000000" pitchFamily="2" charset="2"/>
              </a:rPr>
              <a:t>. </a:t>
            </a:r>
            <a:endParaRPr lang="sv-SE" sz="3200" dirty="0">
              <a:solidFill>
                <a:schemeClr val="tx2"/>
              </a:solidFill>
            </a:endParaRPr>
          </a:p>
          <a:p>
            <a:r>
              <a:rPr lang="sv-SE" sz="3200" dirty="0">
                <a:solidFill>
                  <a:schemeClr val="tx2"/>
                </a:solidFill>
              </a:rPr>
              <a:t>Sista anmälan är 15 april genom att </a:t>
            </a:r>
            <a:r>
              <a:rPr lang="sv-SE" sz="3200" dirty="0" err="1">
                <a:solidFill>
                  <a:schemeClr val="tx2"/>
                </a:solidFill>
              </a:rPr>
              <a:t>swischa</a:t>
            </a:r>
            <a:r>
              <a:rPr lang="sv-SE" sz="3200" dirty="0">
                <a:solidFill>
                  <a:schemeClr val="tx2"/>
                </a:solidFill>
              </a:rPr>
              <a:t> 450 kr till Tina 070-4567655. </a:t>
            </a:r>
          </a:p>
        </p:txBody>
      </p:sp>
      <p:grpSp>
        <p:nvGrpSpPr>
          <p:cNvPr id="31"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32"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5940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Rubrik 1">
            <a:extLst>
              <a:ext uri="{FF2B5EF4-FFF2-40B4-BE49-F238E27FC236}">
                <a16:creationId xmlns:a16="http://schemas.microsoft.com/office/drawing/2014/main" id="{0FBB7D7C-40E3-2979-233F-8A45353879BB}"/>
              </a:ext>
            </a:extLst>
          </p:cNvPr>
          <p:cNvSpPr>
            <a:spLocks noGrp="1"/>
          </p:cNvSpPr>
          <p:nvPr>
            <p:ph type="title"/>
          </p:nvPr>
        </p:nvSpPr>
        <p:spPr>
          <a:xfrm>
            <a:off x="804673" y="2053641"/>
            <a:ext cx="2182368" cy="2760098"/>
          </a:xfrm>
        </p:spPr>
        <p:txBody>
          <a:bodyPr>
            <a:normAutofit/>
          </a:bodyPr>
          <a:lstStyle/>
          <a:p>
            <a:r>
              <a:rPr lang="sv-SE" sz="4000" dirty="0">
                <a:solidFill>
                  <a:schemeClr val="tx2"/>
                </a:solidFill>
                <a:highlight>
                  <a:srgbClr val="FFFF00"/>
                </a:highlight>
              </a:rPr>
              <a:t>Bollkalle</a:t>
            </a:r>
          </a:p>
        </p:txBody>
      </p:sp>
      <p:sp>
        <p:nvSpPr>
          <p:cNvPr id="3" name="Platshållare för innehåll 2">
            <a:extLst>
              <a:ext uri="{FF2B5EF4-FFF2-40B4-BE49-F238E27FC236}">
                <a16:creationId xmlns:a16="http://schemas.microsoft.com/office/drawing/2014/main" id="{7FE8CA30-DF99-EE4F-230B-840E9CE71229}"/>
              </a:ext>
            </a:extLst>
          </p:cNvPr>
          <p:cNvSpPr>
            <a:spLocks noGrp="1"/>
          </p:cNvSpPr>
          <p:nvPr>
            <p:ph idx="1"/>
          </p:nvPr>
        </p:nvSpPr>
        <p:spPr>
          <a:xfrm>
            <a:off x="5509339" y="551278"/>
            <a:ext cx="5887319" cy="5931684"/>
          </a:xfrm>
          <a:noFill/>
          <a:ln>
            <a:noFill/>
          </a:ln>
        </p:spPr>
        <p:txBody>
          <a:bodyPr anchor="ctr">
            <a:normAutofit lnSpcReduction="10000"/>
          </a:bodyPr>
          <a:lstStyle/>
          <a:p>
            <a:r>
              <a:rPr lang="sv-SE" sz="1800" dirty="0">
                <a:solidFill>
                  <a:schemeClr val="tx2"/>
                </a:solidFill>
              </a:rPr>
              <a:t> </a:t>
            </a:r>
            <a:r>
              <a:rPr lang="sv-SE" sz="1800" dirty="0">
                <a:solidFill>
                  <a:schemeClr val="tx2"/>
                </a:solidFill>
                <a:highlight>
                  <a:srgbClr val="FFFF00"/>
                </a:highlight>
              </a:rPr>
              <a:t>2024-04-14 klockan 13:00, samling 12:30.</a:t>
            </a:r>
          </a:p>
          <a:p>
            <a:endParaRPr lang="sv-SE" sz="1800" dirty="0">
              <a:solidFill>
                <a:schemeClr val="tx2"/>
              </a:solidFill>
            </a:endParaRPr>
          </a:p>
          <a:p>
            <a:r>
              <a:rPr lang="sv-SE" sz="1800" dirty="0">
                <a:solidFill>
                  <a:schemeClr val="tx2"/>
                </a:solidFill>
              </a:rPr>
              <a:t>Ansvaret för </a:t>
            </a:r>
            <a:r>
              <a:rPr lang="sv-SE" sz="1800" dirty="0" err="1">
                <a:solidFill>
                  <a:schemeClr val="tx2"/>
                </a:solidFill>
              </a:rPr>
              <a:t>bollkallat</a:t>
            </a:r>
            <a:r>
              <a:rPr lang="sv-SE" sz="1800" dirty="0">
                <a:solidFill>
                  <a:schemeClr val="tx2"/>
                </a:solidFill>
              </a:rPr>
              <a:t> på A-lagets hemmamatcher fördelar vi på lagen mellan 9-13 år. </a:t>
            </a:r>
          </a:p>
          <a:p>
            <a:r>
              <a:rPr lang="sv-SE" sz="1800" dirty="0">
                <a:solidFill>
                  <a:schemeClr val="tx2"/>
                </a:solidFill>
              </a:rPr>
              <a:t>Samling:</a:t>
            </a:r>
          </a:p>
          <a:p>
            <a:r>
              <a:rPr lang="sv-SE" sz="1800" dirty="0">
                <a:solidFill>
                  <a:schemeClr val="tx2"/>
                </a:solidFill>
              </a:rPr>
              <a:t> - 30 min innan matchstart. </a:t>
            </a:r>
          </a:p>
          <a:p>
            <a:r>
              <a:rPr lang="sv-SE" sz="1800" dirty="0">
                <a:solidFill>
                  <a:schemeClr val="tx2"/>
                </a:solidFill>
              </a:rPr>
              <a:t>- Gula västar ska bäras av samtliga bollkallar.  </a:t>
            </a:r>
          </a:p>
          <a:p>
            <a:r>
              <a:rPr lang="sv-SE" sz="1800" dirty="0">
                <a:solidFill>
                  <a:schemeClr val="tx2"/>
                </a:solidFill>
              </a:rPr>
              <a:t>- Det ska vara 4-8 bollkallar per match </a:t>
            </a:r>
          </a:p>
          <a:p>
            <a:endParaRPr lang="sv-SE" sz="1800" dirty="0">
              <a:solidFill>
                <a:schemeClr val="tx2"/>
              </a:solidFill>
            </a:endParaRPr>
          </a:p>
          <a:p>
            <a:r>
              <a:rPr lang="sv-SE" sz="1800" dirty="0">
                <a:solidFill>
                  <a:schemeClr val="tx2"/>
                </a:solidFill>
              </a:rPr>
              <a:t>Vad ska man göra? </a:t>
            </a:r>
          </a:p>
          <a:p>
            <a:r>
              <a:rPr lang="sv-SE" sz="1800" dirty="0">
                <a:solidFill>
                  <a:schemeClr val="tx2"/>
                </a:solidFill>
              </a:rPr>
              <a:t>Bollkallarnas uppgift är att hämta bollar och lägga dem på konerna/bollhållarna.  </a:t>
            </a:r>
          </a:p>
          <a:p>
            <a:r>
              <a:rPr lang="sv-SE" sz="1800" dirty="0">
                <a:solidFill>
                  <a:schemeClr val="tx2"/>
                </a:solidFill>
              </a:rPr>
              <a:t>Bollkallarna skall fokusera på matchen och inte hålla på med mobiler eller själva stå och kicka boll. </a:t>
            </a:r>
          </a:p>
          <a:p>
            <a:r>
              <a:rPr lang="sv-SE" sz="1800" dirty="0">
                <a:solidFill>
                  <a:schemeClr val="tx2"/>
                </a:solidFill>
              </a:rPr>
              <a:t>De yngsta lagen skall inte åläggas att vara bollkallar på vardagsmatcher, det blir försent. </a:t>
            </a:r>
          </a:p>
          <a:p>
            <a:r>
              <a:rPr lang="sv-SE" sz="1800" dirty="0">
                <a:solidFill>
                  <a:schemeClr val="tx2"/>
                </a:solidFill>
              </a:rPr>
              <a:t>A-lags spelare skall hålla god ton mot bollkallarna. </a:t>
            </a:r>
          </a:p>
          <a:p>
            <a:r>
              <a:rPr lang="sv-SE" sz="1800" dirty="0">
                <a:solidFill>
                  <a:schemeClr val="tx2"/>
                </a:solidFill>
              </a:rPr>
              <a:t>Alla bollkallar får gratis varmkorv med bröd och läsk. </a:t>
            </a:r>
          </a:p>
          <a:p>
            <a:endParaRPr lang="sv-SE" sz="1400" dirty="0">
              <a:solidFill>
                <a:schemeClr val="tx2"/>
              </a:solidFill>
            </a:endParaRPr>
          </a:p>
        </p:txBody>
      </p:sp>
    </p:spTree>
    <p:extLst>
      <p:ext uri="{BB962C8B-B14F-4D97-AF65-F5344CB8AC3E}">
        <p14:creationId xmlns:p14="http://schemas.microsoft.com/office/powerpoint/2010/main" val="2651922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33828A-E6D1-CF98-896F-F8C9CF5247E3}"/>
              </a:ext>
            </a:extLst>
          </p:cNvPr>
          <p:cNvPicPr>
            <a:picLocks noChangeAspect="1"/>
          </p:cNvPicPr>
          <p:nvPr/>
        </p:nvPicPr>
        <p:blipFill rotWithShape="1">
          <a:blip r:embed="rId2">
            <a:duotone>
              <a:schemeClr val="bg2">
                <a:shade val="45000"/>
                <a:satMod val="135000"/>
              </a:schemeClr>
              <a:prstClr val="white"/>
            </a:duotone>
          </a:blip>
          <a:srcRect l="9091" t="31818"/>
          <a:stretch/>
        </p:blipFill>
        <p:spPr>
          <a:xfrm>
            <a:off x="20" y="10"/>
            <a:ext cx="12191980" cy="6857990"/>
          </a:xfrm>
          <a:prstGeom prst="rect">
            <a:avLst/>
          </a:prstGeom>
        </p:spPr>
      </p:pic>
      <p:sp>
        <p:nvSpPr>
          <p:cNvPr id="15" name="Rectangle 14">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8ABE3DB-7B2A-AF6E-29D5-2AD63AB0004C}"/>
              </a:ext>
            </a:extLst>
          </p:cNvPr>
          <p:cNvSpPr>
            <a:spLocks noGrp="1"/>
          </p:cNvSpPr>
          <p:nvPr>
            <p:ph type="title"/>
          </p:nvPr>
        </p:nvSpPr>
        <p:spPr>
          <a:xfrm>
            <a:off x="838200" y="365125"/>
            <a:ext cx="10515600" cy="1325563"/>
          </a:xfrm>
        </p:spPr>
        <p:txBody>
          <a:bodyPr>
            <a:normAutofit/>
          </a:bodyPr>
          <a:lstStyle/>
          <a:p>
            <a:r>
              <a:rPr lang="sv-SE" dirty="0">
                <a:highlight>
                  <a:srgbClr val="FFFF00"/>
                </a:highlight>
              </a:rPr>
              <a:t>Försäljning toalett- och hushållspapper</a:t>
            </a:r>
            <a:endParaRPr lang="sv-SE">
              <a:highlight>
                <a:srgbClr val="FFFF00"/>
              </a:highlight>
            </a:endParaRPr>
          </a:p>
        </p:txBody>
      </p:sp>
      <p:graphicFrame>
        <p:nvGraphicFramePr>
          <p:cNvPr id="5" name="Platshållare för innehåll 2">
            <a:extLst>
              <a:ext uri="{FF2B5EF4-FFF2-40B4-BE49-F238E27FC236}">
                <a16:creationId xmlns:a16="http://schemas.microsoft.com/office/drawing/2014/main" id="{09013D32-8ECF-D83F-BF23-47D3BA6468EC}"/>
              </a:ext>
            </a:extLst>
          </p:cNvPr>
          <p:cNvGraphicFramePr>
            <a:graphicFrameLocks noGrp="1"/>
          </p:cNvGraphicFramePr>
          <p:nvPr>
            <p:ph idx="1"/>
            <p:extLst>
              <p:ext uri="{D42A27DB-BD31-4B8C-83A1-F6EECF244321}">
                <p14:modId xmlns:p14="http://schemas.microsoft.com/office/powerpoint/2010/main" val="30207488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8440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35401AA6-FD37-D9B8-22B6-2D8F20A7BB84}"/>
              </a:ext>
            </a:extLst>
          </p:cNvPr>
          <p:cNvSpPr>
            <a:spLocks noGrp="1"/>
          </p:cNvSpPr>
          <p:nvPr>
            <p:ph type="title"/>
          </p:nvPr>
        </p:nvSpPr>
        <p:spPr>
          <a:xfrm>
            <a:off x="838200" y="365125"/>
            <a:ext cx="10515600" cy="1325563"/>
          </a:xfrm>
        </p:spPr>
        <p:txBody>
          <a:bodyPr>
            <a:normAutofit/>
          </a:bodyPr>
          <a:lstStyle/>
          <a:p>
            <a:r>
              <a:rPr lang="sv-SE"/>
              <a:t>Extra insatser som är viktiga för klubben</a:t>
            </a:r>
            <a:endParaRPr lang="sv-SE"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B23FC0C3-A5D3-C4D3-7C74-88967D6BAAF3}"/>
              </a:ext>
            </a:extLst>
          </p:cNvPr>
          <p:cNvSpPr>
            <a:spLocks noGrp="1"/>
          </p:cNvSpPr>
          <p:nvPr>
            <p:ph idx="1"/>
          </p:nvPr>
        </p:nvSpPr>
        <p:spPr>
          <a:xfrm>
            <a:off x="838200" y="1428750"/>
            <a:ext cx="10515600" cy="4748213"/>
          </a:xfrm>
        </p:spPr>
        <p:txBody>
          <a:bodyPr>
            <a:normAutofit/>
          </a:bodyPr>
          <a:lstStyle/>
          <a:p>
            <a:r>
              <a:rPr lang="sv-SE" sz="2400" dirty="0"/>
              <a:t> 26-28 januari fick vi möjlighet att ha hand om kiosken när seniorerna hade fotbollscup i konstgräshallen. </a:t>
            </a:r>
          </a:p>
          <a:p>
            <a:r>
              <a:rPr lang="sv-SE" sz="2400" dirty="0"/>
              <a:t>I kiosken sålde vi bland annat godis och hamburgare som vi grillade. </a:t>
            </a:r>
          </a:p>
          <a:p>
            <a:r>
              <a:rPr lang="sv-SE" sz="2400" dirty="0"/>
              <a:t>Vinsten blev runt 30 000 kr. </a:t>
            </a:r>
          </a:p>
          <a:p>
            <a:r>
              <a:rPr lang="sv-SE" sz="2400" dirty="0"/>
              <a:t>Vi är tacksamma för att vi hjälps åt när klubben behöver hjälp med extrainsatser. </a:t>
            </a:r>
          </a:p>
          <a:p>
            <a:endParaRPr lang="sv-SE" sz="2400" dirty="0">
              <a:highlight>
                <a:srgbClr val="00FF00"/>
              </a:highlight>
            </a:endParaRPr>
          </a:p>
          <a:p>
            <a:r>
              <a:rPr lang="sv-SE" sz="2400" dirty="0"/>
              <a:t>Den 13-14 april anordnar ASK/BIK ungdomssektion en </a:t>
            </a:r>
            <a:r>
              <a:rPr lang="sv-SE" sz="2400" dirty="0" err="1"/>
              <a:t>inomhuscup</a:t>
            </a:r>
            <a:r>
              <a:rPr lang="sv-SE" sz="2400" dirty="0"/>
              <a:t> för spelare födda 2010 och 2011. Kom gärna och titta, det är en härlig stämning. </a:t>
            </a:r>
          </a:p>
        </p:txBody>
      </p:sp>
    </p:spTree>
    <p:extLst>
      <p:ext uri="{BB962C8B-B14F-4D97-AF65-F5344CB8AC3E}">
        <p14:creationId xmlns:p14="http://schemas.microsoft.com/office/powerpoint/2010/main" val="16788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2EFB2893-E893-0A8B-0DFA-72F814EDB0E5}"/>
              </a:ext>
            </a:extLst>
          </p:cNvPr>
          <p:cNvSpPr>
            <a:spLocks noGrp="1"/>
          </p:cNvSpPr>
          <p:nvPr>
            <p:ph type="title"/>
          </p:nvPr>
        </p:nvSpPr>
        <p:spPr>
          <a:xfrm>
            <a:off x="838200" y="365125"/>
            <a:ext cx="10515600" cy="1325563"/>
          </a:xfrm>
        </p:spPr>
        <p:txBody>
          <a:bodyPr>
            <a:normAutofit/>
          </a:bodyPr>
          <a:lstStyle/>
          <a:p>
            <a:r>
              <a:rPr lang="sv-SE">
                <a:highlight>
                  <a:srgbClr val="FFFF00"/>
                </a:highlight>
              </a:rPr>
              <a:t>Medlem- och träningsavgift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8BDB970B-D8B1-0DFF-54A9-E91B88115440}"/>
              </a:ext>
            </a:extLst>
          </p:cNvPr>
          <p:cNvSpPr>
            <a:spLocks noGrp="1"/>
          </p:cNvSpPr>
          <p:nvPr>
            <p:ph idx="1"/>
          </p:nvPr>
        </p:nvSpPr>
        <p:spPr>
          <a:xfrm>
            <a:off x="838200" y="1825625"/>
            <a:ext cx="10515600" cy="4351338"/>
          </a:xfrm>
        </p:spPr>
        <p:txBody>
          <a:bodyPr>
            <a:normAutofit/>
          </a:bodyPr>
          <a:lstStyle/>
          <a:p>
            <a:r>
              <a:rPr lang="sv-SE" sz="2600" dirty="0"/>
              <a:t>Medlemsavgift: </a:t>
            </a:r>
          </a:p>
          <a:p>
            <a:r>
              <a:rPr lang="sv-SE" sz="2600" dirty="0"/>
              <a:t>Familjemedlemskap 700 kr</a:t>
            </a:r>
          </a:p>
          <a:p>
            <a:pPr marL="0" indent="0">
              <a:buNone/>
            </a:pPr>
            <a:r>
              <a:rPr lang="sv-SE" sz="2600" dirty="0"/>
              <a:t>	Det går att lösa familjemedlemskap (gäller maximalt 2 personer 	över 20 år (föräldrar) och hemmaboende barn födda 2005 och 	senare. Om ni önskar familjemedlemskap skall en speciell blankett 	fyllas i och skickas till Martin Fagerström 	(</a:t>
            </a:r>
            <a:r>
              <a:rPr lang="sv-SE" sz="2600" dirty="0">
                <a:hlinkClick r:id="rId2"/>
              </a:rPr>
              <a:t>fager74@yahoo.com</a:t>
            </a:r>
            <a:r>
              <a:rPr lang="sv-SE" sz="2600" dirty="0"/>
              <a:t>). </a:t>
            </a:r>
          </a:p>
          <a:p>
            <a:r>
              <a:rPr lang="sv-SE" sz="2600" dirty="0"/>
              <a:t>Enskild medlemskap 300 kr </a:t>
            </a:r>
          </a:p>
          <a:p>
            <a:pPr marL="0" indent="0">
              <a:buNone/>
            </a:pPr>
            <a:endParaRPr lang="sv-SE" sz="2600" dirty="0"/>
          </a:p>
          <a:p>
            <a:r>
              <a:rPr lang="sv-SE" sz="2600" dirty="0"/>
              <a:t>Träningsavgiften är olika beroende på ålder. För våra spelare är det 800 kr. </a:t>
            </a:r>
          </a:p>
          <a:p>
            <a:pPr marL="0" indent="0">
              <a:buNone/>
            </a:pPr>
            <a:endParaRPr lang="sv-SE" sz="2600" dirty="0"/>
          </a:p>
          <a:p>
            <a:pPr marL="0" indent="0">
              <a:buNone/>
            </a:pPr>
            <a:endParaRPr lang="sv-SE" sz="2600" dirty="0"/>
          </a:p>
        </p:txBody>
      </p:sp>
    </p:spTree>
    <p:extLst>
      <p:ext uri="{BB962C8B-B14F-4D97-AF65-F5344CB8AC3E}">
        <p14:creationId xmlns:p14="http://schemas.microsoft.com/office/powerpoint/2010/main" val="1034696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7C50E2D-0F66-78EE-040C-BDF2218C8710}"/>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Tack för att vi får vara tränare för era underbara barn. </a:t>
            </a:r>
          </a:p>
        </p:txBody>
      </p:sp>
      <p:pic>
        <p:nvPicPr>
          <p:cNvPr id="5" name="Platshållare för innehåll 4" descr="En bild som visar hjärta, Alla hjärtans dag, röd, kreativitet&#10;&#10;Automatiskt genererad beskrivning">
            <a:extLst>
              <a:ext uri="{FF2B5EF4-FFF2-40B4-BE49-F238E27FC236}">
                <a16:creationId xmlns:a16="http://schemas.microsoft.com/office/drawing/2014/main" id="{94E68B1A-316A-7DAA-4186-380E2EFE96C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39596" y="640080"/>
            <a:ext cx="7084210" cy="5578816"/>
          </a:xfrm>
          <a:prstGeom prst="rect">
            <a:avLst/>
          </a:prstGeom>
        </p:spPr>
      </p:pic>
    </p:spTree>
    <p:extLst>
      <p:ext uri="{BB962C8B-B14F-4D97-AF65-F5344CB8AC3E}">
        <p14:creationId xmlns:p14="http://schemas.microsoft.com/office/powerpoint/2010/main" val="31300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36A8CA-BCB6-6728-53AC-12FCF669B1A1}"/>
              </a:ext>
            </a:extLst>
          </p:cNvPr>
          <p:cNvSpPr>
            <a:spLocks noGrp="1"/>
          </p:cNvSpPr>
          <p:nvPr>
            <p:ph type="title"/>
          </p:nvPr>
        </p:nvSpPr>
        <p:spPr>
          <a:xfrm>
            <a:off x="838200" y="150813"/>
            <a:ext cx="10515600" cy="954088"/>
          </a:xfrm>
        </p:spPr>
        <p:txBody>
          <a:bodyPr/>
          <a:lstStyle/>
          <a:p>
            <a:pPr algn="ctr"/>
            <a:r>
              <a:rPr lang="sv-SE" dirty="0">
                <a:highlight>
                  <a:srgbClr val="FFFF00"/>
                </a:highlight>
              </a:rPr>
              <a:t>Kvällens agenda</a:t>
            </a:r>
          </a:p>
        </p:txBody>
      </p:sp>
      <p:graphicFrame>
        <p:nvGraphicFramePr>
          <p:cNvPr id="7" name="Platshållare för innehåll 2">
            <a:extLst>
              <a:ext uri="{FF2B5EF4-FFF2-40B4-BE49-F238E27FC236}">
                <a16:creationId xmlns:a16="http://schemas.microsoft.com/office/drawing/2014/main" id="{6B8143F9-DAEC-E0CA-6A2B-DE74139785C1}"/>
              </a:ext>
            </a:extLst>
          </p:cNvPr>
          <p:cNvGraphicFramePr>
            <a:graphicFrameLocks noGrp="1"/>
          </p:cNvGraphicFramePr>
          <p:nvPr>
            <p:ph idx="1"/>
            <p:extLst>
              <p:ext uri="{D42A27DB-BD31-4B8C-83A1-F6EECF244321}">
                <p14:modId xmlns:p14="http://schemas.microsoft.com/office/powerpoint/2010/main" val="2972444008"/>
              </p:ext>
            </p:extLst>
          </p:nvPr>
        </p:nvGraphicFramePr>
        <p:xfrm>
          <a:off x="838200" y="990600"/>
          <a:ext cx="10515600" cy="5676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5856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E7FAB85-D226-BAF6-5972-E0E667F0853F}"/>
              </a:ext>
            </a:extLst>
          </p:cNvPr>
          <p:cNvSpPr>
            <a:spLocks noGrp="1"/>
          </p:cNvSpPr>
          <p:nvPr>
            <p:ph type="title"/>
          </p:nvPr>
        </p:nvSpPr>
        <p:spPr>
          <a:xfrm>
            <a:off x="686834" y="1153572"/>
            <a:ext cx="3200400" cy="4461163"/>
          </a:xfrm>
        </p:spPr>
        <p:txBody>
          <a:bodyPr>
            <a:normAutofit/>
          </a:bodyPr>
          <a:lstStyle/>
          <a:p>
            <a:r>
              <a:rPr lang="sv-SE" dirty="0">
                <a:solidFill>
                  <a:srgbClr val="FFFFFF"/>
                </a:solidFill>
                <a:highlight>
                  <a:srgbClr val="FFFF00"/>
                </a:highlight>
              </a:rPr>
              <a:t>Träningar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C30B9180-0697-A624-6AAE-C022744AF203}"/>
              </a:ext>
            </a:extLst>
          </p:cNvPr>
          <p:cNvSpPr>
            <a:spLocks noGrp="1"/>
          </p:cNvSpPr>
          <p:nvPr>
            <p:ph idx="1"/>
          </p:nvPr>
        </p:nvSpPr>
        <p:spPr>
          <a:xfrm>
            <a:off x="4447308" y="81280"/>
            <a:ext cx="7500852" cy="6675120"/>
          </a:xfrm>
        </p:spPr>
        <p:txBody>
          <a:bodyPr anchor="ctr">
            <a:normAutofit/>
          </a:bodyPr>
          <a:lstStyle/>
          <a:p>
            <a:r>
              <a:rPr lang="sv-SE" sz="1600" dirty="0"/>
              <a:t>Vi kommer att träna i konstgräshallen fram till vi får börja träna på gräsplanerna. </a:t>
            </a:r>
          </a:p>
          <a:p>
            <a:pPr lvl="1"/>
            <a:r>
              <a:rPr lang="sv-SE" sz="1600" dirty="0"/>
              <a:t>Onsdagar 	17:30-18:45</a:t>
            </a:r>
          </a:p>
          <a:p>
            <a:pPr lvl="1"/>
            <a:r>
              <a:rPr lang="sv-SE" sz="1600" dirty="0"/>
              <a:t>Fredagar 	17:00-18:30</a:t>
            </a:r>
          </a:p>
          <a:p>
            <a:endParaRPr lang="sv-SE" sz="1600" dirty="0"/>
          </a:p>
          <a:p>
            <a:r>
              <a:rPr lang="sv-SE" sz="1600" dirty="0"/>
              <a:t>Träning på naturgräs (april - maj)</a:t>
            </a:r>
          </a:p>
          <a:p>
            <a:pPr lvl="1"/>
            <a:r>
              <a:rPr lang="sv-SE" sz="1600" dirty="0"/>
              <a:t>Måndagar 	17:00-18:30</a:t>
            </a:r>
          </a:p>
          <a:p>
            <a:pPr lvl="1"/>
            <a:r>
              <a:rPr lang="sv-SE" sz="1600" dirty="0"/>
              <a:t>Onsdagar 	17:00-18:30</a:t>
            </a:r>
          </a:p>
          <a:p>
            <a:pPr marL="457200" lvl="1" indent="0">
              <a:buNone/>
            </a:pPr>
            <a:endParaRPr lang="sv-SE" sz="1600" dirty="0"/>
          </a:p>
          <a:p>
            <a:r>
              <a:rPr lang="sv-SE" sz="1600" dirty="0"/>
              <a:t> Träning på naturgräs (juni och framåt)</a:t>
            </a:r>
          </a:p>
          <a:p>
            <a:pPr lvl="1"/>
            <a:r>
              <a:rPr lang="sv-SE" sz="1600" dirty="0"/>
              <a:t>Tisdagar 	17:30-19:00</a:t>
            </a:r>
          </a:p>
          <a:p>
            <a:pPr lvl="1"/>
            <a:r>
              <a:rPr lang="sv-SE" sz="1600" dirty="0"/>
              <a:t>Torsdagar	17:30-19:00</a:t>
            </a:r>
          </a:p>
          <a:p>
            <a:pPr marL="0" indent="0">
              <a:buNone/>
            </a:pPr>
            <a:endParaRPr lang="sv-SE" sz="1600" dirty="0"/>
          </a:p>
          <a:p>
            <a:pPr>
              <a:spcAft>
                <a:spcPts val="800"/>
              </a:spcAft>
            </a:pPr>
            <a:r>
              <a:rPr lang="sv-SE" sz="1600" dirty="0">
                <a:effectLst/>
                <a:latin typeface="Calibri" panose="020F0502020204030204" pitchFamily="34" charset="0"/>
                <a:ea typeface="Calibri" panose="020F0502020204030204" pitchFamily="34" charset="0"/>
                <a:cs typeface="Times New Roman" panose="02020603050405020304" pitchFamily="18" charset="0"/>
              </a:rPr>
              <a:t>Vi ledare ser gärna att spelarna samlas och byter om i omklädningsrummet både innan och efter träning.  Vi tror att snack i omklädningsrummet skapar en bra laganda och gemenskap.    </a:t>
            </a:r>
          </a:p>
          <a:p>
            <a:endParaRPr lang="sv-SE" sz="1600" dirty="0">
              <a:sym typeface="Wingdings" panose="05000000000000000000" pitchFamily="2" charset="2"/>
            </a:endParaRPr>
          </a:p>
          <a:p>
            <a:r>
              <a:rPr lang="sv-SE" sz="1600" dirty="0"/>
              <a:t>Meddela i sms–gruppen om ert barn inte kommer till träningen. Vi ledare tar del av informationen men vi svarar inte på ert meddelande detta för att minska alla pling </a:t>
            </a:r>
            <a:r>
              <a:rPr lang="sv-SE" sz="1600" dirty="0">
                <a:sym typeface="Wingdings" panose="05000000000000000000" pitchFamily="2" charset="2"/>
              </a:rPr>
              <a:t>. </a:t>
            </a:r>
          </a:p>
          <a:p>
            <a:endParaRPr lang="sv-SE" sz="1000" dirty="0">
              <a:sym typeface="Wingdings" panose="05000000000000000000" pitchFamily="2" charset="2"/>
            </a:endParaRPr>
          </a:p>
          <a:p>
            <a:endParaRPr lang="sv-SE" sz="1000" dirty="0">
              <a:sym typeface="Wingdings" panose="05000000000000000000" pitchFamily="2" charset="2"/>
            </a:endParaRPr>
          </a:p>
          <a:p>
            <a:endParaRPr lang="sv-SE" sz="1000" dirty="0"/>
          </a:p>
        </p:txBody>
      </p:sp>
    </p:spTree>
    <p:extLst>
      <p:ext uri="{BB962C8B-B14F-4D97-AF65-F5344CB8AC3E}">
        <p14:creationId xmlns:p14="http://schemas.microsoft.com/office/powerpoint/2010/main" val="610808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A217A45-4AA0-4F95-3832-F9796212F1C7}"/>
              </a:ext>
            </a:extLst>
          </p:cNvPr>
          <p:cNvSpPr>
            <a:spLocks noGrp="1"/>
          </p:cNvSpPr>
          <p:nvPr>
            <p:ph type="title"/>
          </p:nvPr>
        </p:nvSpPr>
        <p:spPr>
          <a:xfrm>
            <a:off x="686834" y="1153572"/>
            <a:ext cx="3200400" cy="4461163"/>
          </a:xfrm>
        </p:spPr>
        <p:txBody>
          <a:bodyPr>
            <a:normAutofit/>
          </a:bodyPr>
          <a:lstStyle/>
          <a:p>
            <a:r>
              <a:rPr lang="sv-SE">
                <a:solidFill>
                  <a:srgbClr val="FFFFFF"/>
                </a:solidFill>
                <a:highlight>
                  <a:srgbClr val="FFFF00"/>
                </a:highlight>
              </a:rPr>
              <a:t>Matcher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2AFD7C48-6F1A-55FD-CC28-119ADE6494BF}"/>
              </a:ext>
            </a:extLst>
          </p:cNvPr>
          <p:cNvSpPr>
            <a:spLocks noGrp="1"/>
          </p:cNvSpPr>
          <p:nvPr>
            <p:ph idx="1"/>
          </p:nvPr>
        </p:nvSpPr>
        <p:spPr>
          <a:xfrm>
            <a:off x="4167272" y="591344"/>
            <a:ext cx="7466563" cy="5585619"/>
          </a:xfrm>
        </p:spPr>
        <p:txBody>
          <a:bodyPr anchor="ctr">
            <a:normAutofit/>
          </a:bodyPr>
          <a:lstStyle/>
          <a:p>
            <a:r>
              <a:rPr lang="sv-SE" sz="1800" b="1" dirty="0"/>
              <a:t>Det är fösta gången vi spelar serie anordnad av Smålands FF. </a:t>
            </a:r>
          </a:p>
          <a:p>
            <a:r>
              <a:rPr lang="sv-SE" sz="1800" b="1" dirty="0"/>
              <a:t>Resor till match – körschema</a:t>
            </a:r>
          </a:p>
          <a:p>
            <a:pPr marL="0" indent="0">
              <a:buNone/>
            </a:pPr>
            <a:r>
              <a:rPr lang="sv-SE" sz="1800" dirty="0"/>
              <a:t>	Finns det önskemål att vi ska göra ett körschema i år?</a:t>
            </a:r>
          </a:p>
          <a:p>
            <a:pPr marL="0" indent="0">
              <a:buNone/>
            </a:pPr>
            <a:r>
              <a:rPr lang="sv-SE" sz="1800" dirty="0"/>
              <a:t>	I så fall samlas vi alltid på Furulids. Du ska ha plats för tre stycken 	spelare utöver ditt egna barn. Om du får förhinder har du själv 	ansvar för att byta med någon annan förälder. </a:t>
            </a:r>
          </a:p>
          <a:p>
            <a:r>
              <a:rPr lang="sv-SE" sz="1800" b="1" dirty="0"/>
              <a:t>Kioskansvarig</a:t>
            </a:r>
          </a:p>
          <a:p>
            <a:pPr marL="0" indent="0">
              <a:buNone/>
            </a:pPr>
            <a:r>
              <a:rPr lang="sv-SE" sz="1800" dirty="0"/>
              <a:t>	Även i år har vi kioskschema som framgår i spelschemat. Om du 	får förhinder har du själv ansvar för att byta med någon annan 	förälder. </a:t>
            </a:r>
          </a:p>
          <a:p>
            <a:r>
              <a:rPr lang="sv-SE" sz="1800" b="1" dirty="0"/>
              <a:t>Tvättning av matchställen</a:t>
            </a:r>
          </a:p>
          <a:p>
            <a:pPr marL="0" indent="0">
              <a:buNone/>
            </a:pPr>
            <a:r>
              <a:rPr lang="sv-SE" sz="1800" dirty="0"/>
              <a:t>	I år kommer vi hjälpas åt att tvätta matchkläderna efter match. Vi 	kommer att göra ett </a:t>
            </a:r>
            <a:r>
              <a:rPr lang="sv-SE" sz="1800" dirty="0" err="1"/>
              <a:t>tvättschema</a:t>
            </a:r>
            <a:r>
              <a:rPr lang="sv-SE" sz="1800" dirty="0"/>
              <a:t>, (se spelschemat). Om du får 	förhinder har du själv ansvar för att byta med någon annan förälder.</a:t>
            </a:r>
          </a:p>
          <a:p>
            <a:r>
              <a:rPr lang="sv-SE" sz="1800" b="0" i="0" u="sng" strike="noStrike" baseline="0" dirty="0">
                <a:latin typeface="Calibri" panose="020F0502020204030204" pitchFamily="34" charset="0"/>
              </a:rPr>
              <a:t>Tvättråd: Vänd tröjan ut och in innan tvätt för att skona trycket</a:t>
            </a:r>
            <a:r>
              <a:rPr lang="sv-SE" sz="1800" u="sng" dirty="0">
                <a:latin typeface="Calibri" panose="020F0502020204030204" pitchFamily="34" charset="0"/>
              </a:rPr>
              <a:t>, t</a:t>
            </a:r>
            <a:r>
              <a:rPr lang="sv-SE" sz="1800" b="0" i="0" u="sng" strike="noStrike" baseline="0" dirty="0">
                <a:latin typeface="Calibri" panose="020F0502020204030204" pitchFamily="34" charset="0"/>
              </a:rPr>
              <a:t>vätta allt i 40 grader</a:t>
            </a:r>
            <a:r>
              <a:rPr lang="sv-SE" sz="1800" u="sng" dirty="0">
                <a:latin typeface="Calibri" panose="020F0502020204030204" pitchFamily="34" charset="0"/>
              </a:rPr>
              <a:t>, a</a:t>
            </a:r>
            <a:r>
              <a:rPr lang="sv-SE" sz="1800" b="0" i="0" u="sng" strike="noStrike" baseline="0" dirty="0">
                <a:latin typeface="Calibri" panose="020F0502020204030204" pitchFamily="34" charset="0"/>
              </a:rPr>
              <a:t>nvänd ej sköljmedel</a:t>
            </a:r>
          </a:p>
        </p:txBody>
      </p:sp>
    </p:spTree>
    <p:extLst>
      <p:ext uri="{BB962C8B-B14F-4D97-AF65-F5344CB8AC3E}">
        <p14:creationId xmlns:p14="http://schemas.microsoft.com/office/powerpoint/2010/main" val="8638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2369530-C7FD-DAAB-3B7A-5544306D9FF0}"/>
              </a:ext>
            </a:extLst>
          </p:cNvPr>
          <p:cNvSpPr>
            <a:spLocks noGrp="1"/>
          </p:cNvSpPr>
          <p:nvPr>
            <p:ph type="title"/>
          </p:nvPr>
        </p:nvSpPr>
        <p:spPr>
          <a:xfrm>
            <a:off x="686834" y="1153572"/>
            <a:ext cx="3200400" cy="4461163"/>
          </a:xfrm>
        </p:spPr>
        <p:txBody>
          <a:bodyPr>
            <a:normAutofit/>
          </a:bodyPr>
          <a:lstStyle/>
          <a:p>
            <a:r>
              <a:rPr lang="sv-SE">
                <a:solidFill>
                  <a:srgbClr val="FFFFFF"/>
                </a:solidFill>
                <a:highlight>
                  <a:srgbClr val="FFFF00"/>
                </a:highlight>
              </a:rPr>
              <a:t>Matcher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DE0446B7-EA40-A88A-B8D3-21B66932D3C0}"/>
              </a:ext>
            </a:extLst>
          </p:cNvPr>
          <p:cNvSpPr>
            <a:spLocks noGrp="1"/>
          </p:cNvSpPr>
          <p:nvPr>
            <p:ph idx="1"/>
          </p:nvPr>
        </p:nvSpPr>
        <p:spPr>
          <a:xfrm>
            <a:off x="4447308" y="591344"/>
            <a:ext cx="6906491" cy="5585619"/>
          </a:xfrm>
        </p:spPr>
        <p:txBody>
          <a:bodyPr anchor="ctr">
            <a:normAutofit/>
          </a:bodyPr>
          <a:lstStyle/>
          <a:p>
            <a:r>
              <a:rPr lang="sv-SE" sz="2400" b="1"/>
              <a:t>Matchvärdar</a:t>
            </a:r>
          </a:p>
          <a:p>
            <a:pPr marL="0" indent="0">
              <a:buNone/>
            </a:pPr>
            <a:r>
              <a:rPr lang="sv-SE" sz="2400"/>
              <a:t>Nytt för i år är att vi ska ha matchvärdar på hemmamatcher som är i enhetlighet med Smålands Fotbollsförbunds satsning för att skapa god stämning för spelare, ledare, domare och publik. Vi tränare kommer att ta emot matchvärdarna inför varje match och ha en avstämning och dela ut diverse material som behövs. </a:t>
            </a:r>
          </a:p>
          <a:p>
            <a:pPr marL="0" indent="0">
              <a:buNone/>
            </a:pPr>
            <a:endParaRPr lang="sv-SE" sz="2400"/>
          </a:p>
          <a:p>
            <a:pPr marL="0" indent="0">
              <a:buNone/>
            </a:pPr>
            <a:r>
              <a:rPr lang="sv-SE" sz="2400"/>
              <a:t>Vem som är matchvärd på respektive match ser ni på ”spelschemat”. </a:t>
            </a:r>
          </a:p>
          <a:p>
            <a:pPr marL="0" indent="0">
              <a:buNone/>
            </a:pPr>
            <a:r>
              <a:rPr lang="sv-SE" sz="2400"/>
              <a:t>Om du har förhinder har du själv ansvar för att byta med någon annan förälder.</a:t>
            </a:r>
          </a:p>
          <a:p>
            <a:pPr marL="0" indent="0">
              <a:buNone/>
            </a:pPr>
            <a:endParaRPr lang="sv-SE" sz="2400"/>
          </a:p>
          <a:p>
            <a:pPr marL="0" indent="0">
              <a:buNone/>
            </a:pPr>
            <a:endParaRPr lang="sv-SE" sz="2400"/>
          </a:p>
          <a:p>
            <a:endParaRPr lang="sv-SE" sz="2400"/>
          </a:p>
        </p:txBody>
      </p:sp>
    </p:spTree>
    <p:extLst>
      <p:ext uri="{BB962C8B-B14F-4D97-AF65-F5344CB8AC3E}">
        <p14:creationId xmlns:p14="http://schemas.microsoft.com/office/powerpoint/2010/main" val="299921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71BB285-DB6A-8E63-456F-C744E9235996}"/>
              </a:ext>
            </a:extLst>
          </p:cNvPr>
          <p:cNvSpPr>
            <a:spLocks noGrp="1"/>
          </p:cNvSpPr>
          <p:nvPr>
            <p:ph type="title"/>
          </p:nvPr>
        </p:nvSpPr>
        <p:spPr>
          <a:xfrm>
            <a:off x="686834" y="1153572"/>
            <a:ext cx="3200400" cy="4461163"/>
          </a:xfrm>
        </p:spPr>
        <p:txBody>
          <a:bodyPr>
            <a:normAutofit/>
          </a:bodyPr>
          <a:lstStyle/>
          <a:p>
            <a:r>
              <a:rPr lang="sv-SE" dirty="0">
                <a:solidFill>
                  <a:srgbClr val="FFFFFF"/>
                </a:solidFill>
                <a:highlight>
                  <a:srgbClr val="FFFF00"/>
                </a:highlight>
              </a:rPr>
              <a:t>Matcher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F0FE02F5-30B7-7CD1-B17A-28D3BECFE590}"/>
              </a:ext>
            </a:extLst>
          </p:cNvPr>
          <p:cNvSpPr>
            <a:spLocks noGrp="1"/>
          </p:cNvSpPr>
          <p:nvPr>
            <p:ph idx="1"/>
          </p:nvPr>
        </p:nvSpPr>
        <p:spPr>
          <a:xfrm>
            <a:off x="4447308" y="591344"/>
            <a:ext cx="6906491" cy="5585619"/>
          </a:xfrm>
        </p:spPr>
        <p:txBody>
          <a:bodyPr anchor="ctr">
            <a:normAutofit/>
          </a:bodyPr>
          <a:lstStyle/>
          <a:p>
            <a:r>
              <a:rPr lang="sv-SE" dirty="0"/>
              <a:t>Vi vill gärna att ni peppar och hejar på hela laget </a:t>
            </a:r>
            <a:r>
              <a:rPr lang="sv-SE" dirty="0">
                <a:sym typeface="Wingdings" panose="05000000000000000000" pitchFamily="2" charset="2"/>
              </a:rPr>
              <a:t></a:t>
            </a:r>
            <a:r>
              <a:rPr lang="sv-SE" dirty="0"/>
              <a:t>. Vi kommer lägga ut heja ramsor för ASK/BIK på laget.se, vår sida (P14). </a:t>
            </a:r>
          </a:p>
          <a:p>
            <a:pPr marL="0" indent="0">
              <a:buNone/>
            </a:pPr>
            <a:endParaRPr lang="sv-SE" dirty="0"/>
          </a:p>
          <a:p>
            <a:r>
              <a:rPr lang="sv-SE" dirty="0"/>
              <a:t>Vi tränare önskar att ni inte coachar spelarna (ert barn) ifrån kanten. </a:t>
            </a:r>
          </a:p>
          <a:p>
            <a:endParaRPr lang="sv-SE" dirty="0"/>
          </a:p>
          <a:p>
            <a:r>
              <a:rPr lang="sv-SE" dirty="0"/>
              <a:t>Vi ska respekterar domarna och deras beslut. De är ungdomar som gör sitt bästa. </a:t>
            </a:r>
          </a:p>
        </p:txBody>
      </p:sp>
    </p:spTree>
    <p:extLst>
      <p:ext uri="{BB962C8B-B14F-4D97-AF65-F5344CB8AC3E}">
        <p14:creationId xmlns:p14="http://schemas.microsoft.com/office/powerpoint/2010/main" val="221504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lowchart: Document 20">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FAA82C63-8FA0-09C2-2805-51CC2E6C6CDF}"/>
              </a:ext>
            </a:extLst>
          </p:cNvPr>
          <p:cNvSpPr>
            <a:spLocks/>
          </p:cNvSpPr>
          <p:nvPr/>
        </p:nvSpPr>
        <p:spPr>
          <a:xfrm>
            <a:off x="4206875" y="171163"/>
            <a:ext cx="3282950" cy="6047076"/>
          </a:xfrm>
          <a:prstGeom prst="rect">
            <a:avLst/>
          </a:prstGeom>
        </p:spPr>
        <p:txBody>
          <a:bodyPr wrap="square" anchor="t">
            <a:normAutofit/>
          </a:bodyPr>
          <a:lstStyle/>
          <a:p>
            <a:pPr defTabSz="329184">
              <a:lnSpc>
                <a:spcPct val="90000"/>
              </a:lnSpc>
              <a:spcAft>
                <a:spcPts val="576"/>
              </a:spcAft>
            </a:pPr>
            <a:r>
              <a:rPr lang="sv-SE" b="1" kern="100" dirty="0">
                <a:solidFill>
                  <a:schemeClr val="tx1"/>
                </a:solidFill>
                <a:latin typeface="Calibri" panose="020F0502020204030204" pitchFamily="34" charset="0"/>
                <a:ea typeface="+mn-ea"/>
                <a:cs typeface="Times New Roman" panose="02020603050405020304" pitchFamily="18" charset="0"/>
              </a:rPr>
              <a:t>Matchvärdens ska finnas på alla matcher, de ska bära västar och deras uppgift är: </a:t>
            </a:r>
            <a:endParaRPr lang="sv-SE" kern="100" dirty="0">
              <a:solidFill>
                <a:schemeClr val="tx1"/>
              </a:solidFill>
              <a:latin typeface="Calibri" panose="020F0502020204030204" pitchFamily="34" charset="0"/>
              <a:ea typeface="+mn-ea"/>
              <a:cs typeface="Times New Roman" panose="02020603050405020304" pitchFamily="18" charset="0"/>
            </a:endParaRPr>
          </a:p>
          <a:p>
            <a:pPr defTabSz="329184">
              <a:lnSpc>
                <a:spcPct val="90000"/>
              </a:lnSpc>
              <a:spcAft>
                <a:spcPts val="576"/>
              </a:spcAft>
            </a:pPr>
            <a:r>
              <a:rPr lang="sv-SE" b="1" kern="100" dirty="0">
                <a:solidFill>
                  <a:schemeClr val="tx1"/>
                </a:solidFill>
                <a:latin typeface="Calibri" panose="020F0502020204030204" pitchFamily="34" charset="0"/>
                <a:ea typeface="+mn-ea"/>
                <a:cs typeface="Times New Roman" panose="02020603050405020304" pitchFamily="18" charset="0"/>
              </a:rPr>
              <a:t>Före matchen </a:t>
            </a:r>
            <a:endParaRPr lang="sv-SE" kern="100" dirty="0">
              <a:solidFill>
                <a:schemeClr val="tx1"/>
              </a:solidFill>
              <a:latin typeface="Calibri" panose="020F0502020204030204" pitchFamily="34" charset="0"/>
              <a:ea typeface="+mn-ea"/>
              <a:cs typeface="Times New Roman" panose="02020603050405020304" pitchFamily="18" charset="0"/>
            </a:endParaRP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Var på plats i god tid innan lag och domare anländer. </a:t>
            </a: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Välkomna motståndarlaget och domaren till matchen. </a:t>
            </a: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Presentera dig och din roll som matchvärd. </a:t>
            </a: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Visa var omklädningsrum och planer finns samt informera om andra praktiska förutsättningar. </a:t>
            </a: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Dela ut SvFF:s spelformsfoldrar. Foldrarna för respektive spelform finns att ladda ner. </a:t>
            </a:r>
          </a:p>
          <a:p>
            <a:pPr marL="246888" indent="-246888" defTabSz="329184">
              <a:lnSpc>
                <a:spcPct val="90000"/>
              </a:lnSpc>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Bjud ledarna på fika.</a:t>
            </a:r>
          </a:p>
          <a:p>
            <a:pPr marL="246888" indent="-246888" defTabSz="329184">
              <a:lnSpc>
                <a:spcPct val="90000"/>
              </a:lnSpc>
              <a:spcAft>
                <a:spcPts val="576"/>
              </a:spcAft>
              <a:buFont typeface="Symbol" panose="05050102010706020507" pitchFamily="18" charset="2"/>
              <a:buChar char=""/>
            </a:pPr>
            <a:r>
              <a:rPr lang="sv-SE" kern="100" dirty="0">
                <a:solidFill>
                  <a:schemeClr val="tx1"/>
                </a:solidFill>
                <a:latin typeface="Calibri" panose="020F0502020204030204" pitchFamily="34" charset="0"/>
                <a:ea typeface="+mn-ea"/>
                <a:cs typeface="Times New Roman" panose="02020603050405020304" pitchFamily="18" charset="0"/>
              </a:rPr>
              <a:t>Var tillgänglig för motståndarlaget och domaren för att svara på frågor.</a:t>
            </a:r>
          </a:p>
          <a:p>
            <a:pPr>
              <a:lnSpc>
                <a:spcPct val="90000"/>
              </a:lnSpc>
            </a:pPr>
            <a:endParaRPr lang="sv-SE" sz="1300" dirty="0"/>
          </a:p>
        </p:txBody>
      </p:sp>
      <p:sp>
        <p:nvSpPr>
          <p:cNvPr id="5" name="Platshållare för innehåll 4">
            <a:extLst>
              <a:ext uri="{FF2B5EF4-FFF2-40B4-BE49-F238E27FC236}">
                <a16:creationId xmlns:a16="http://schemas.microsoft.com/office/drawing/2014/main" id="{C8FC86CF-92BE-3A30-CD59-DB9B1D099EC5}"/>
              </a:ext>
            </a:extLst>
          </p:cNvPr>
          <p:cNvSpPr>
            <a:spLocks/>
          </p:cNvSpPr>
          <p:nvPr/>
        </p:nvSpPr>
        <p:spPr>
          <a:xfrm>
            <a:off x="7653338" y="304513"/>
            <a:ext cx="4014788" cy="6047076"/>
          </a:xfrm>
          <a:prstGeom prst="rect">
            <a:avLst/>
          </a:prstGeom>
        </p:spPr>
        <p:txBody>
          <a:bodyPr wrap="square" anchor="t">
            <a:normAutofit lnSpcReduction="10000"/>
          </a:bodyPr>
          <a:lstStyle/>
          <a:p>
            <a:pPr defTabSz="329184">
              <a:lnSpc>
                <a:spcPct val="90000"/>
              </a:lnSpc>
              <a:spcAft>
                <a:spcPts val="576"/>
              </a:spcAft>
            </a:pPr>
            <a:r>
              <a:rPr lang="sv-SE" b="1" kern="100" dirty="0">
                <a:solidFill>
                  <a:schemeClr val="tx1"/>
                </a:solidFill>
                <a:latin typeface="Calibri" panose="020F0502020204030204" pitchFamily="34" charset="0"/>
                <a:ea typeface="+mn-ea"/>
                <a:cs typeface="Times New Roman" panose="02020603050405020304" pitchFamily="18" charset="0"/>
              </a:rPr>
              <a:t>Under matchen</a:t>
            </a:r>
            <a:endParaRPr lang="sv-SE" kern="100" dirty="0">
              <a:solidFill>
                <a:schemeClr val="tx1"/>
              </a:solidFill>
              <a:latin typeface="Calibri" panose="020F0502020204030204" pitchFamily="34" charset="0"/>
              <a:ea typeface="+mn-ea"/>
              <a:cs typeface="Times New Roman" panose="02020603050405020304" pitchFamily="18" charset="0"/>
            </a:endParaRP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Hänvisa publiken till motsatt långsida i förhållande till var lagens ledare och avbytare är. </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Åskådare skall stå minst 2–3 meter från linjen. </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Ingen publik ska stå bakom målen såvida det inte finns en läktare där. </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Ge moraliskt stöd till domaren i paus.</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Se till att ingen i publiken stör ledare, spelare eller domare. Sätt stopp för alla former av diskriminerande beteenden. </a:t>
            </a:r>
          </a:p>
          <a:p>
            <a:pPr defTabSz="329184">
              <a:lnSpc>
                <a:spcPct val="90000"/>
              </a:lnSpc>
              <a:spcAft>
                <a:spcPts val="576"/>
              </a:spcAft>
            </a:pPr>
            <a:r>
              <a:rPr lang="sv-SE" b="1" kern="100" dirty="0">
                <a:solidFill>
                  <a:schemeClr val="tx1"/>
                </a:solidFill>
                <a:latin typeface="Calibri" panose="020F0502020204030204" pitchFamily="34" charset="0"/>
                <a:ea typeface="+mn-ea"/>
                <a:cs typeface="Times New Roman" panose="02020603050405020304" pitchFamily="18" charset="0"/>
              </a:rPr>
              <a:t>Efter matchen</a:t>
            </a:r>
            <a:endParaRPr lang="sv-SE" kern="100" dirty="0">
              <a:solidFill>
                <a:schemeClr val="tx1"/>
              </a:solidFill>
              <a:latin typeface="Calibri" panose="020F0502020204030204" pitchFamily="34" charset="0"/>
              <a:ea typeface="+mn-ea"/>
              <a:cs typeface="Times New Roman" panose="02020603050405020304" pitchFamily="18" charset="0"/>
            </a:endParaRP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Prata uppmuntrande med domaren och fråga hur hen upplevde matchen.</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Stäm av med båda lagens ledare hur de upplevde matchen ur ett fair play-perspektiv.</a:t>
            </a:r>
          </a:p>
          <a:p>
            <a:pPr marL="246888" indent="-246888" defTabSz="329184">
              <a:lnSpc>
                <a:spcPct val="90000"/>
              </a:lnSpc>
              <a:spcAft>
                <a:spcPts val="576"/>
              </a:spcAft>
              <a:buSzPts val="1000"/>
              <a:buFont typeface="Symbol" panose="05050102010706020507" pitchFamily="18" charset="2"/>
              <a:buChar char=""/>
              <a:tabLst>
                <a:tab pos="329184" algn="l"/>
              </a:tabLst>
            </a:pPr>
            <a:r>
              <a:rPr lang="sv-SE" kern="100" dirty="0">
                <a:solidFill>
                  <a:schemeClr val="tx1"/>
                </a:solidFill>
                <a:latin typeface="Calibri" panose="020F0502020204030204" pitchFamily="34" charset="0"/>
                <a:ea typeface="+mn-ea"/>
                <a:cs typeface="Times New Roman" panose="02020603050405020304" pitchFamily="18" charset="0"/>
              </a:rPr>
              <a:t>Se till att idrottsplats och omklädningsrum lämnas i gott skick och är städade.</a:t>
            </a:r>
          </a:p>
          <a:p>
            <a:pPr>
              <a:lnSpc>
                <a:spcPct val="90000"/>
              </a:lnSpc>
            </a:pPr>
            <a:endParaRPr lang="sv-SE" sz="1500" dirty="0"/>
          </a:p>
        </p:txBody>
      </p:sp>
      <p:sp>
        <p:nvSpPr>
          <p:cNvPr id="4" name="Rubrik 3">
            <a:extLst>
              <a:ext uri="{FF2B5EF4-FFF2-40B4-BE49-F238E27FC236}">
                <a16:creationId xmlns:a16="http://schemas.microsoft.com/office/drawing/2014/main" id="{8808BCA1-EF2F-A52C-21C5-B4B0B5A5080C}"/>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err="1">
                <a:solidFill>
                  <a:srgbClr val="FFFFFF"/>
                </a:solidFill>
                <a:highlight>
                  <a:srgbClr val="FFFF00"/>
                </a:highlight>
                <a:latin typeface="+mj-lt"/>
                <a:ea typeface="+mj-ea"/>
                <a:cs typeface="+mj-cs"/>
              </a:rPr>
              <a:t>Matchvärdens</a:t>
            </a:r>
            <a:r>
              <a:rPr lang="en-US" sz="3200" kern="1200" dirty="0">
                <a:solidFill>
                  <a:srgbClr val="FFFFFF"/>
                </a:solidFill>
                <a:highlight>
                  <a:srgbClr val="FFFF00"/>
                </a:highlight>
                <a:latin typeface="+mj-lt"/>
                <a:ea typeface="+mj-ea"/>
                <a:cs typeface="+mj-cs"/>
              </a:rPr>
              <a:t> </a:t>
            </a:r>
            <a:r>
              <a:rPr lang="en-US" sz="3200" kern="1200" dirty="0" err="1">
                <a:solidFill>
                  <a:srgbClr val="FFFFFF"/>
                </a:solidFill>
                <a:highlight>
                  <a:srgbClr val="FFFF00"/>
                </a:highlight>
                <a:latin typeface="+mj-lt"/>
                <a:ea typeface="+mj-ea"/>
                <a:cs typeface="+mj-cs"/>
              </a:rPr>
              <a:t>uppgift</a:t>
            </a:r>
            <a:endParaRPr lang="en-US" sz="3200" kern="1200" dirty="0">
              <a:solidFill>
                <a:srgbClr val="FFFFFF"/>
              </a:solidFill>
              <a:highlight>
                <a:srgbClr val="FFFF00"/>
              </a:highlight>
              <a:latin typeface="+mj-lt"/>
              <a:ea typeface="+mj-ea"/>
              <a:cs typeface="+mj-cs"/>
            </a:endParaRPr>
          </a:p>
        </p:txBody>
      </p:sp>
    </p:spTree>
    <p:extLst>
      <p:ext uri="{BB962C8B-B14F-4D97-AF65-F5344CB8AC3E}">
        <p14:creationId xmlns:p14="http://schemas.microsoft.com/office/powerpoint/2010/main" val="2502705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A58A90-DD67-32BA-2D16-A7F9AD603D48}"/>
              </a:ext>
            </a:extLst>
          </p:cNvPr>
          <p:cNvSpPr>
            <a:spLocks noGrp="1"/>
          </p:cNvSpPr>
          <p:nvPr>
            <p:ph type="title"/>
          </p:nvPr>
        </p:nvSpPr>
        <p:spPr>
          <a:xfrm>
            <a:off x="838200" y="365125"/>
            <a:ext cx="10515600" cy="492125"/>
          </a:xfrm>
        </p:spPr>
        <p:txBody>
          <a:bodyPr>
            <a:normAutofit fontScale="90000"/>
          </a:bodyPr>
          <a:lstStyle/>
          <a:p>
            <a:pPr algn="ctr"/>
            <a:r>
              <a:rPr lang="sv-SE" dirty="0">
                <a:highlight>
                  <a:srgbClr val="FFFF00"/>
                </a:highlight>
              </a:rPr>
              <a:t>Spelschema</a:t>
            </a:r>
          </a:p>
        </p:txBody>
      </p:sp>
      <p:pic>
        <p:nvPicPr>
          <p:cNvPr id="5" name="Platshållare för innehåll 4">
            <a:extLst>
              <a:ext uri="{FF2B5EF4-FFF2-40B4-BE49-F238E27FC236}">
                <a16:creationId xmlns:a16="http://schemas.microsoft.com/office/drawing/2014/main" id="{FF702D27-FBC5-825F-B2C0-42E73A7E65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001" y="1362075"/>
            <a:ext cx="11339599" cy="4720491"/>
          </a:xfrm>
        </p:spPr>
      </p:pic>
    </p:spTree>
    <p:extLst>
      <p:ext uri="{BB962C8B-B14F-4D97-AF65-F5344CB8AC3E}">
        <p14:creationId xmlns:p14="http://schemas.microsoft.com/office/powerpoint/2010/main" val="368953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EB16F6A6-025E-EC70-F166-EC6567BBE82A}"/>
              </a:ext>
            </a:extLst>
          </p:cNvPr>
          <p:cNvSpPr>
            <a:spLocks noGrp="1"/>
          </p:cNvSpPr>
          <p:nvPr>
            <p:ph type="ctrTitle"/>
          </p:nvPr>
        </p:nvSpPr>
        <p:spPr>
          <a:xfrm>
            <a:off x="804274" y="98659"/>
            <a:ext cx="4977976" cy="1454051"/>
          </a:xfrm>
        </p:spPr>
        <p:txBody>
          <a:bodyPr vert="horz" lIns="91440" tIns="45720" rIns="91440" bIns="45720" rtlCol="0" anchor="ctr">
            <a:normAutofit/>
          </a:bodyPr>
          <a:lstStyle/>
          <a:p>
            <a:pPr algn="l"/>
            <a:r>
              <a:rPr lang="en-US" sz="3600" kern="1200" dirty="0">
                <a:solidFill>
                  <a:schemeClr val="tx2"/>
                </a:solidFill>
                <a:highlight>
                  <a:srgbClr val="FFFF00"/>
                </a:highlight>
                <a:latin typeface="+mj-lt"/>
                <a:ea typeface="+mj-ea"/>
                <a:cs typeface="+mj-cs"/>
              </a:rPr>
              <a:t>Laget.se, </a:t>
            </a:r>
            <a:r>
              <a:rPr lang="en-US" sz="3600" kern="1200" dirty="0" err="1">
                <a:solidFill>
                  <a:schemeClr val="tx2"/>
                </a:solidFill>
                <a:highlight>
                  <a:srgbClr val="FFFF00"/>
                </a:highlight>
                <a:latin typeface="+mj-lt"/>
                <a:ea typeface="+mj-ea"/>
                <a:cs typeface="+mj-cs"/>
              </a:rPr>
              <a:t>supertext</a:t>
            </a:r>
            <a:r>
              <a:rPr lang="en-US" sz="3600" kern="1200" dirty="0">
                <a:solidFill>
                  <a:schemeClr val="tx2"/>
                </a:solidFill>
                <a:highlight>
                  <a:srgbClr val="FFFF00"/>
                </a:highlight>
                <a:latin typeface="+mj-lt"/>
                <a:ea typeface="+mj-ea"/>
                <a:cs typeface="+mj-cs"/>
              </a:rPr>
              <a:t> </a:t>
            </a:r>
            <a:r>
              <a:rPr lang="en-US" sz="3600" kern="1200" dirty="0" err="1">
                <a:solidFill>
                  <a:schemeClr val="tx2"/>
                </a:solidFill>
                <a:highlight>
                  <a:srgbClr val="FFFF00"/>
                </a:highlight>
                <a:latin typeface="+mj-lt"/>
                <a:ea typeface="+mj-ea"/>
                <a:cs typeface="+mj-cs"/>
              </a:rPr>
              <a:t>och</a:t>
            </a:r>
            <a:r>
              <a:rPr lang="en-US" sz="3600" kern="1200" dirty="0">
                <a:solidFill>
                  <a:schemeClr val="tx2"/>
                </a:solidFill>
                <a:highlight>
                  <a:srgbClr val="FFFF00"/>
                </a:highlight>
                <a:latin typeface="+mj-lt"/>
                <a:ea typeface="+mj-ea"/>
                <a:cs typeface="+mj-cs"/>
              </a:rPr>
              <a:t> ”min </a:t>
            </a:r>
            <a:r>
              <a:rPr lang="en-US" sz="3600" kern="1200" dirty="0" err="1">
                <a:solidFill>
                  <a:schemeClr val="tx2"/>
                </a:solidFill>
                <a:highlight>
                  <a:srgbClr val="FFFF00"/>
                </a:highlight>
                <a:latin typeface="+mj-lt"/>
                <a:ea typeface="+mj-ea"/>
                <a:cs typeface="+mj-cs"/>
              </a:rPr>
              <a:t>fotboll</a:t>
            </a:r>
            <a:r>
              <a:rPr lang="en-US" sz="3600" kern="1200" dirty="0">
                <a:solidFill>
                  <a:schemeClr val="tx2"/>
                </a:solidFill>
                <a:highlight>
                  <a:srgbClr val="FFFF00"/>
                </a:highlight>
                <a:latin typeface="+mj-lt"/>
                <a:ea typeface="+mj-ea"/>
                <a:cs typeface="+mj-cs"/>
              </a:rPr>
              <a:t>”. </a:t>
            </a:r>
          </a:p>
        </p:txBody>
      </p:sp>
      <p:sp>
        <p:nvSpPr>
          <p:cNvPr id="6" name="Underrubrik 5">
            <a:extLst>
              <a:ext uri="{FF2B5EF4-FFF2-40B4-BE49-F238E27FC236}">
                <a16:creationId xmlns:a16="http://schemas.microsoft.com/office/drawing/2014/main" id="{09DEE2A1-1E0B-0965-9B3E-04907E21652C}"/>
              </a:ext>
            </a:extLst>
          </p:cNvPr>
          <p:cNvSpPr>
            <a:spLocks noGrp="1"/>
          </p:cNvSpPr>
          <p:nvPr>
            <p:ph type="subTitle" idx="1"/>
          </p:nvPr>
        </p:nvSpPr>
        <p:spPr>
          <a:xfrm>
            <a:off x="804671" y="1473200"/>
            <a:ext cx="6676415" cy="5212067"/>
          </a:xfrm>
        </p:spPr>
        <p:txBody>
          <a:bodyPr vert="horz" lIns="91440" tIns="45720" rIns="91440" bIns="45720" rtlCol="0" anchor="ctr">
            <a:normAutofit lnSpcReduction="10000"/>
          </a:bodyPr>
          <a:lstStyle/>
          <a:p>
            <a:pPr indent="-228600" algn="l">
              <a:buFont typeface="Arial" panose="020B0604020202020204" pitchFamily="34" charset="0"/>
              <a:buChar char="•"/>
            </a:pPr>
            <a:endParaRPr lang="en-US" sz="2000" dirty="0">
              <a:solidFill>
                <a:schemeClr val="tx2"/>
              </a:solidFill>
            </a:endParaRPr>
          </a:p>
          <a:p>
            <a:pPr indent="-228600" algn="l">
              <a:buFont typeface="Arial" panose="020B0604020202020204" pitchFamily="34" charset="0"/>
              <a:buChar char="•"/>
            </a:pPr>
            <a:r>
              <a:rPr lang="en-US" sz="2000" b="1" dirty="0" err="1">
                <a:solidFill>
                  <a:schemeClr val="tx2"/>
                </a:solidFill>
              </a:rPr>
              <a:t>På</a:t>
            </a:r>
            <a:r>
              <a:rPr lang="en-US" sz="2000" b="1" dirty="0">
                <a:solidFill>
                  <a:schemeClr val="tx2"/>
                </a:solidFill>
              </a:rPr>
              <a:t> laget.se </a:t>
            </a:r>
            <a:r>
              <a:rPr lang="en-US" sz="2000" b="1" dirty="0" err="1">
                <a:solidFill>
                  <a:schemeClr val="tx2"/>
                </a:solidFill>
              </a:rPr>
              <a:t>har</a:t>
            </a:r>
            <a:r>
              <a:rPr lang="en-US" sz="2000" b="1" dirty="0">
                <a:solidFill>
                  <a:schemeClr val="tx2"/>
                </a:solidFill>
              </a:rPr>
              <a:t> </a:t>
            </a:r>
            <a:r>
              <a:rPr lang="en-US" sz="2000" b="1" dirty="0" err="1">
                <a:solidFill>
                  <a:schemeClr val="tx2"/>
                </a:solidFill>
              </a:rPr>
              <a:t>vårt</a:t>
            </a:r>
            <a:r>
              <a:rPr lang="en-US" sz="2000" b="1" dirty="0">
                <a:solidFill>
                  <a:schemeClr val="tx2"/>
                </a:solidFill>
              </a:rPr>
              <a:t> lag P14 </a:t>
            </a:r>
            <a:r>
              <a:rPr lang="en-US" sz="2000" b="1" dirty="0" err="1">
                <a:solidFill>
                  <a:schemeClr val="tx2"/>
                </a:solidFill>
              </a:rPr>
              <a:t>en</a:t>
            </a:r>
            <a:r>
              <a:rPr lang="en-US" sz="2000" b="1" dirty="0">
                <a:solidFill>
                  <a:schemeClr val="tx2"/>
                </a:solidFill>
              </a:rPr>
              <a:t> </a:t>
            </a:r>
            <a:r>
              <a:rPr lang="en-US" sz="2000" b="1" dirty="0" err="1">
                <a:solidFill>
                  <a:schemeClr val="tx2"/>
                </a:solidFill>
              </a:rPr>
              <a:t>egen</a:t>
            </a:r>
            <a:r>
              <a:rPr lang="en-US" sz="2000" b="1" dirty="0">
                <a:solidFill>
                  <a:schemeClr val="tx2"/>
                </a:solidFill>
              </a:rPr>
              <a:t> </a:t>
            </a:r>
            <a:r>
              <a:rPr lang="en-US" sz="2000" b="1" dirty="0" err="1">
                <a:solidFill>
                  <a:schemeClr val="tx2"/>
                </a:solidFill>
              </a:rPr>
              <a:t>sida</a:t>
            </a:r>
            <a:r>
              <a:rPr lang="en-US" sz="2000" b="1" dirty="0">
                <a:solidFill>
                  <a:schemeClr val="tx2"/>
                </a:solidFill>
              </a:rPr>
              <a:t>. </a:t>
            </a:r>
          </a:p>
          <a:p>
            <a:pPr marL="342900" indent="-228600" algn="l">
              <a:buFont typeface="Arial" panose="020B0604020202020204" pitchFamily="34" charset="0"/>
              <a:buChar char="•"/>
            </a:pPr>
            <a:r>
              <a:rPr lang="en-US" sz="2000" dirty="0" err="1">
                <a:solidFill>
                  <a:schemeClr val="tx2"/>
                </a:solidFill>
              </a:rPr>
              <a:t>Ett</a:t>
            </a:r>
            <a:r>
              <a:rPr lang="en-US" sz="2000" dirty="0">
                <a:solidFill>
                  <a:schemeClr val="tx2"/>
                </a:solidFill>
              </a:rPr>
              <a:t> tips för </a:t>
            </a:r>
            <a:r>
              <a:rPr lang="en-US" sz="2000" dirty="0" err="1">
                <a:solidFill>
                  <a:schemeClr val="tx2"/>
                </a:solidFill>
              </a:rPr>
              <a:t>att</a:t>
            </a:r>
            <a:r>
              <a:rPr lang="en-US" sz="2000" dirty="0">
                <a:solidFill>
                  <a:schemeClr val="tx2"/>
                </a:solidFill>
              </a:rPr>
              <a:t> ha </a:t>
            </a:r>
            <a:r>
              <a:rPr lang="en-US" sz="2000" dirty="0" err="1">
                <a:solidFill>
                  <a:schemeClr val="tx2"/>
                </a:solidFill>
              </a:rPr>
              <a:t>koll</a:t>
            </a:r>
            <a:r>
              <a:rPr lang="en-US" sz="2000" dirty="0">
                <a:solidFill>
                  <a:schemeClr val="tx2"/>
                </a:solidFill>
              </a:rPr>
              <a:t> </a:t>
            </a:r>
            <a:r>
              <a:rPr lang="en-US" sz="2000" dirty="0" err="1">
                <a:solidFill>
                  <a:schemeClr val="tx2"/>
                </a:solidFill>
              </a:rPr>
              <a:t>på</a:t>
            </a:r>
            <a:r>
              <a:rPr lang="en-US" sz="2000" dirty="0">
                <a:solidFill>
                  <a:schemeClr val="tx2"/>
                </a:solidFill>
              </a:rPr>
              <a:t> </a:t>
            </a:r>
            <a:r>
              <a:rPr lang="en-US" sz="2000" dirty="0" err="1">
                <a:solidFill>
                  <a:schemeClr val="tx2"/>
                </a:solidFill>
              </a:rPr>
              <a:t>träningar</a:t>
            </a:r>
            <a:r>
              <a:rPr lang="en-US" sz="2000" dirty="0">
                <a:solidFill>
                  <a:schemeClr val="tx2"/>
                </a:solidFill>
              </a:rPr>
              <a:t>, matcher, </a:t>
            </a:r>
            <a:r>
              <a:rPr lang="en-US" sz="2000" dirty="0" err="1">
                <a:solidFill>
                  <a:schemeClr val="tx2"/>
                </a:solidFill>
              </a:rPr>
              <a:t>cuper</a:t>
            </a:r>
            <a:r>
              <a:rPr lang="en-US" sz="2000" dirty="0">
                <a:solidFill>
                  <a:schemeClr val="tx2"/>
                </a:solidFill>
              </a:rPr>
              <a:t> med </a:t>
            </a:r>
            <a:r>
              <a:rPr lang="en-US" sz="2000" dirty="0" err="1">
                <a:solidFill>
                  <a:schemeClr val="tx2"/>
                </a:solidFill>
              </a:rPr>
              <a:t>mera</a:t>
            </a:r>
            <a:r>
              <a:rPr lang="en-US" sz="2000" dirty="0">
                <a:solidFill>
                  <a:schemeClr val="tx2"/>
                </a:solidFill>
              </a:rPr>
              <a:t> </a:t>
            </a:r>
            <a:r>
              <a:rPr lang="en-US" sz="2000" dirty="0" err="1">
                <a:solidFill>
                  <a:schemeClr val="tx2"/>
                </a:solidFill>
              </a:rPr>
              <a:t>är</a:t>
            </a:r>
            <a:r>
              <a:rPr lang="en-US" sz="2000" dirty="0">
                <a:solidFill>
                  <a:schemeClr val="tx2"/>
                </a:solidFill>
              </a:rPr>
              <a:t> </a:t>
            </a:r>
            <a:r>
              <a:rPr lang="en-US" sz="2000" dirty="0" err="1">
                <a:solidFill>
                  <a:schemeClr val="tx2"/>
                </a:solidFill>
              </a:rPr>
              <a:t>att</a:t>
            </a:r>
            <a:r>
              <a:rPr lang="en-US" sz="2000" dirty="0">
                <a:solidFill>
                  <a:schemeClr val="tx2"/>
                </a:solidFill>
              </a:rPr>
              <a:t> </a:t>
            </a:r>
            <a:r>
              <a:rPr lang="en-US" sz="2000" dirty="0" err="1">
                <a:solidFill>
                  <a:schemeClr val="tx2"/>
                </a:solidFill>
              </a:rPr>
              <a:t>prenumerera</a:t>
            </a:r>
            <a:r>
              <a:rPr lang="en-US" sz="2000" dirty="0">
                <a:solidFill>
                  <a:schemeClr val="tx2"/>
                </a:solidFill>
              </a:rPr>
              <a:t> </a:t>
            </a:r>
            <a:r>
              <a:rPr lang="en-US" sz="2000" dirty="0" err="1">
                <a:solidFill>
                  <a:schemeClr val="tx2"/>
                </a:solidFill>
              </a:rPr>
              <a:t>på</a:t>
            </a:r>
            <a:r>
              <a:rPr lang="en-US" sz="2000" dirty="0">
                <a:solidFill>
                  <a:schemeClr val="tx2"/>
                </a:solidFill>
              </a:rPr>
              <a:t> </a:t>
            </a:r>
            <a:r>
              <a:rPr lang="en-US" sz="2000" dirty="0" err="1">
                <a:solidFill>
                  <a:schemeClr val="tx2"/>
                </a:solidFill>
              </a:rPr>
              <a:t>kalendern</a:t>
            </a:r>
            <a:r>
              <a:rPr lang="en-US" sz="2000" dirty="0">
                <a:solidFill>
                  <a:schemeClr val="tx2"/>
                </a:solidFill>
              </a:rPr>
              <a:t>. </a:t>
            </a:r>
          </a:p>
          <a:p>
            <a:pPr marL="342900" indent="-228600" algn="l">
              <a:buFont typeface="Arial" panose="020B0604020202020204" pitchFamily="34" charset="0"/>
              <a:buChar char="•"/>
            </a:pPr>
            <a:r>
              <a:rPr lang="en-US" sz="2000" dirty="0">
                <a:solidFill>
                  <a:schemeClr val="tx2"/>
                </a:solidFill>
              </a:rPr>
              <a:t>Under </a:t>
            </a:r>
            <a:r>
              <a:rPr lang="en-US" sz="2000" dirty="0" err="1">
                <a:solidFill>
                  <a:schemeClr val="tx2"/>
                </a:solidFill>
              </a:rPr>
              <a:t>dokument</a:t>
            </a:r>
            <a:r>
              <a:rPr lang="en-US" sz="2000" dirty="0">
                <a:solidFill>
                  <a:schemeClr val="tx2"/>
                </a:solidFill>
              </a:rPr>
              <a:t> </a:t>
            </a:r>
            <a:r>
              <a:rPr lang="en-US" sz="2000" dirty="0" err="1">
                <a:solidFill>
                  <a:schemeClr val="tx2"/>
                </a:solidFill>
              </a:rPr>
              <a:t>hittar</a:t>
            </a:r>
            <a:r>
              <a:rPr lang="en-US" sz="2000" dirty="0">
                <a:solidFill>
                  <a:schemeClr val="tx2"/>
                </a:solidFill>
              </a:rPr>
              <a:t> </a:t>
            </a:r>
            <a:r>
              <a:rPr lang="en-US" sz="2000" dirty="0" err="1">
                <a:solidFill>
                  <a:schemeClr val="tx2"/>
                </a:solidFill>
              </a:rPr>
              <a:t>ni</a:t>
            </a:r>
            <a:r>
              <a:rPr lang="en-US" sz="2000" dirty="0">
                <a:solidFill>
                  <a:schemeClr val="tx2"/>
                </a:solidFill>
              </a:rPr>
              <a:t> </a:t>
            </a:r>
            <a:r>
              <a:rPr lang="en-US" sz="2000" dirty="0" err="1">
                <a:solidFill>
                  <a:schemeClr val="tx2"/>
                </a:solidFill>
              </a:rPr>
              <a:t>viktig</a:t>
            </a:r>
            <a:r>
              <a:rPr lang="en-US" sz="2000" dirty="0">
                <a:solidFill>
                  <a:schemeClr val="tx2"/>
                </a:solidFill>
              </a:rPr>
              <a:t> information </a:t>
            </a:r>
            <a:r>
              <a:rPr lang="en-US" sz="2000" dirty="0" err="1">
                <a:solidFill>
                  <a:schemeClr val="tx2"/>
                </a:solidFill>
              </a:rPr>
              <a:t>exempelvis</a:t>
            </a:r>
            <a:r>
              <a:rPr lang="en-US" sz="2000" dirty="0">
                <a:solidFill>
                  <a:schemeClr val="tx2"/>
                </a:solidFill>
              </a:rPr>
              <a:t> </a:t>
            </a:r>
            <a:r>
              <a:rPr lang="en-US" sz="2000" dirty="0" err="1">
                <a:solidFill>
                  <a:schemeClr val="tx2"/>
                </a:solidFill>
              </a:rPr>
              <a:t>spelschemat</a:t>
            </a:r>
            <a:r>
              <a:rPr lang="en-US" sz="2000" dirty="0">
                <a:solidFill>
                  <a:schemeClr val="tx2"/>
                </a:solidFill>
              </a:rPr>
              <a:t>. </a:t>
            </a:r>
          </a:p>
          <a:p>
            <a:pPr marL="342900" indent="-228600" algn="l">
              <a:buFont typeface="Arial" panose="020B0604020202020204" pitchFamily="34" charset="0"/>
              <a:buChar char="•"/>
            </a:pPr>
            <a:endParaRPr lang="en-US" sz="2000" dirty="0">
              <a:solidFill>
                <a:schemeClr val="tx2"/>
              </a:solidFill>
            </a:endParaRPr>
          </a:p>
          <a:p>
            <a:pPr marL="342900" indent="-228600" algn="l">
              <a:buFont typeface="Arial" panose="020B0604020202020204" pitchFamily="34" charset="0"/>
              <a:buChar char="•"/>
            </a:pPr>
            <a:r>
              <a:rPr lang="en-US" sz="2000" b="1" dirty="0">
                <a:solidFill>
                  <a:schemeClr val="tx2"/>
                </a:solidFill>
              </a:rPr>
              <a:t>Appen </a:t>
            </a:r>
            <a:r>
              <a:rPr lang="en-US" sz="2000" b="1" dirty="0" err="1">
                <a:solidFill>
                  <a:schemeClr val="tx2"/>
                </a:solidFill>
              </a:rPr>
              <a:t>Supertext</a:t>
            </a:r>
            <a:r>
              <a:rPr lang="en-US" sz="2000" dirty="0">
                <a:solidFill>
                  <a:schemeClr val="tx2"/>
                </a:solidFill>
              </a:rPr>
              <a:t>, </a:t>
            </a:r>
          </a:p>
          <a:p>
            <a:pPr marL="114300" algn="l"/>
            <a:r>
              <a:rPr lang="en-US" sz="2000" dirty="0" err="1">
                <a:solidFill>
                  <a:schemeClr val="tx2"/>
                </a:solidFill>
              </a:rPr>
              <a:t>På</a:t>
            </a:r>
            <a:r>
              <a:rPr lang="en-US" sz="2000" dirty="0">
                <a:solidFill>
                  <a:schemeClr val="tx2"/>
                </a:solidFill>
              </a:rPr>
              <a:t> </a:t>
            </a:r>
            <a:r>
              <a:rPr lang="en-US" sz="2000" dirty="0" err="1">
                <a:solidFill>
                  <a:schemeClr val="tx2"/>
                </a:solidFill>
              </a:rPr>
              <a:t>supertext</a:t>
            </a:r>
            <a:r>
              <a:rPr lang="en-US" sz="2000" dirty="0">
                <a:solidFill>
                  <a:schemeClr val="tx2"/>
                </a:solidFill>
              </a:rPr>
              <a:t> </a:t>
            </a:r>
            <a:r>
              <a:rPr lang="en-US" sz="2000" dirty="0" err="1">
                <a:solidFill>
                  <a:schemeClr val="tx2"/>
                </a:solidFill>
              </a:rPr>
              <a:t>skickar</a:t>
            </a:r>
            <a:r>
              <a:rPr lang="en-US" sz="2000" dirty="0">
                <a:solidFill>
                  <a:schemeClr val="tx2"/>
                </a:solidFill>
              </a:rPr>
              <a:t> vi </a:t>
            </a:r>
            <a:r>
              <a:rPr lang="en-US" sz="2000" dirty="0" err="1">
                <a:solidFill>
                  <a:schemeClr val="tx2"/>
                </a:solidFill>
              </a:rPr>
              <a:t>ut</a:t>
            </a:r>
            <a:r>
              <a:rPr lang="en-US" sz="2000" dirty="0">
                <a:solidFill>
                  <a:schemeClr val="tx2"/>
                </a:solidFill>
              </a:rPr>
              <a:t> </a:t>
            </a:r>
            <a:r>
              <a:rPr lang="en-US" sz="2000" dirty="0" err="1">
                <a:solidFill>
                  <a:schemeClr val="tx2"/>
                </a:solidFill>
              </a:rPr>
              <a:t>löpande</a:t>
            </a:r>
            <a:r>
              <a:rPr lang="en-US" sz="2000" dirty="0">
                <a:solidFill>
                  <a:schemeClr val="tx2"/>
                </a:solidFill>
              </a:rPr>
              <a:t> information i </a:t>
            </a:r>
            <a:r>
              <a:rPr lang="en-US" sz="2000" dirty="0" err="1">
                <a:solidFill>
                  <a:schemeClr val="tx2"/>
                </a:solidFill>
              </a:rPr>
              <a:t>en</a:t>
            </a:r>
            <a:r>
              <a:rPr lang="en-US" sz="2000" dirty="0">
                <a:solidFill>
                  <a:schemeClr val="tx2"/>
                </a:solidFill>
              </a:rPr>
              <a:t> ”</a:t>
            </a:r>
            <a:r>
              <a:rPr lang="en-US" sz="2000" dirty="0" err="1">
                <a:solidFill>
                  <a:schemeClr val="tx2"/>
                </a:solidFill>
              </a:rPr>
              <a:t>sms-tråd</a:t>
            </a:r>
            <a:r>
              <a:rPr lang="en-US" sz="2000" dirty="0">
                <a:solidFill>
                  <a:schemeClr val="tx2"/>
                </a:solidFill>
              </a:rPr>
              <a:t>”. </a:t>
            </a:r>
          </a:p>
          <a:p>
            <a:pPr marL="342900" indent="-228600" algn="l">
              <a:buFont typeface="Arial" panose="020B0604020202020204" pitchFamily="34" charset="0"/>
              <a:buChar char="•"/>
            </a:pPr>
            <a:endParaRPr lang="en-US" sz="2000" dirty="0">
              <a:solidFill>
                <a:schemeClr val="tx2"/>
              </a:solidFill>
            </a:endParaRPr>
          </a:p>
          <a:p>
            <a:pPr marL="342900" indent="-228600" algn="l">
              <a:buFont typeface="Arial" panose="020B0604020202020204" pitchFamily="34" charset="0"/>
              <a:buChar char="•"/>
            </a:pPr>
            <a:r>
              <a:rPr lang="en-US" sz="2000" b="1" dirty="0">
                <a:solidFill>
                  <a:schemeClr val="tx2"/>
                </a:solidFill>
              </a:rPr>
              <a:t>Appen ”Min </a:t>
            </a:r>
            <a:r>
              <a:rPr lang="en-US" sz="2000" b="1" dirty="0" err="1">
                <a:solidFill>
                  <a:schemeClr val="tx2"/>
                </a:solidFill>
              </a:rPr>
              <a:t>fotboll</a:t>
            </a:r>
            <a:r>
              <a:rPr lang="en-US" sz="2000" b="1" dirty="0">
                <a:solidFill>
                  <a:schemeClr val="tx2"/>
                </a:solidFill>
              </a:rPr>
              <a:t>”</a:t>
            </a:r>
          </a:p>
          <a:p>
            <a:pPr algn="l"/>
            <a:r>
              <a:rPr lang="en-US" sz="2000" dirty="0">
                <a:solidFill>
                  <a:schemeClr val="tx2"/>
                </a:solidFill>
              </a:rPr>
              <a:t>Min </a:t>
            </a:r>
            <a:r>
              <a:rPr lang="en-US" sz="2000" dirty="0" err="1">
                <a:solidFill>
                  <a:schemeClr val="tx2"/>
                </a:solidFill>
              </a:rPr>
              <a:t>fotboll</a:t>
            </a:r>
            <a:r>
              <a:rPr lang="en-US" sz="2000" dirty="0">
                <a:solidFill>
                  <a:schemeClr val="tx2"/>
                </a:solidFill>
              </a:rPr>
              <a:t> </a:t>
            </a:r>
            <a:r>
              <a:rPr lang="en-US" sz="2000" dirty="0" err="1">
                <a:solidFill>
                  <a:schemeClr val="tx2"/>
                </a:solidFill>
              </a:rPr>
              <a:t>är</a:t>
            </a:r>
            <a:r>
              <a:rPr lang="en-US" sz="2000" dirty="0">
                <a:solidFill>
                  <a:schemeClr val="tx2"/>
                </a:solidFill>
              </a:rPr>
              <a:t> </a:t>
            </a:r>
            <a:r>
              <a:rPr lang="en-US" sz="2000" dirty="0" err="1">
                <a:solidFill>
                  <a:schemeClr val="tx2"/>
                </a:solidFill>
              </a:rPr>
              <a:t>svensk</a:t>
            </a:r>
            <a:r>
              <a:rPr lang="en-US" sz="2000" dirty="0">
                <a:solidFill>
                  <a:schemeClr val="tx2"/>
                </a:solidFill>
              </a:rPr>
              <a:t> </a:t>
            </a:r>
            <a:r>
              <a:rPr lang="en-US" sz="2000" dirty="0" err="1">
                <a:solidFill>
                  <a:schemeClr val="tx2"/>
                </a:solidFill>
              </a:rPr>
              <a:t>bredd</a:t>
            </a:r>
            <a:r>
              <a:rPr lang="en-US" sz="2000" dirty="0">
                <a:solidFill>
                  <a:schemeClr val="tx2"/>
                </a:solidFill>
              </a:rPr>
              <a:t>- </a:t>
            </a:r>
            <a:r>
              <a:rPr lang="en-US" sz="2000" dirty="0" err="1">
                <a:solidFill>
                  <a:schemeClr val="tx2"/>
                </a:solidFill>
              </a:rPr>
              <a:t>och</a:t>
            </a:r>
            <a:r>
              <a:rPr lang="en-US" sz="2000" dirty="0">
                <a:solidFill>
                  <a:schemeClr val="tx2"/>
                </a:solidFill>
              </a:rPr>
              <a:t> barn- </a:t>
            </a:r>
            <a:r>
              <a:rPr lang="en-US" sz="2000" dirty="0" err="1">
                <a:solidFill>
                  <a:schemeClr val="tx2"/>
                </a:solidFill>
              </a:rPr>
              <a:t>och</a:t>
            </a:r>
            <a:r>
              <a:rPr lang="en-US" sz="2000" dirty="0">
                <a:solidFill>
                  <a:schemeClr val="tx2"/>
                </a:solidFill>
              </a:rPr>
              <a:t> </a:t>
            </a:r>
            <a:r>
              <a:rPr lang="en-US" sz="2000" dirty="0" err="1">
                <a:solidFill>
                  <a:schemeClr val="tx2"/>
                </a:solidFill>
              </a:rPr>
              <a:t>ungdomsfotbolls</a:t>
            </a:r>
            <a:r>
              <a:rPr lang="en-US" sz="2000" dirty="0">
                <a:solidFill>
                  <a:schemeClr val="tx2"/>
                </a:solidFill>
              </a:rPr>
              <a:t> </a:t>
            </a:r>
            <a:r>
              <a:rPr lang="en-US" sz="2000" dirty="0" err="1">
                <a:solidFill>
                  <a:schemeClr val="tx2"/>
                </a:solidFill>
              </a:rPr>
              <a:t>egen</a:t>
            </a:r>
            <a:r>
              <a:rPr lang="en-US" sz="2000" dirty="0">
                <a:solidFill>
                  <a:schemeClr val="tx2"/>
                </a:solidFill>
              </a:rPr>
              <a:t> app </a:t>
            </a:r>
            <a:r>
              <a:rPr lang="en-US" sz="2000" dirty="0" err="1">
                <a:solidFill>
                  <a:schemeClr val="tx2"/>
                </a:solidFill>
              </a:rPr>
              <a:t>som</a:t>
            </a:r>
            <a:r>
              <a:rPr lang="en-US" sz="2000" dirty="0">
                <a:solidFill>
                  <a:schemeClr val="tx2"/>
                </a:solidFill>
              </a:rPr>
              <a:t> </a:t>
            </a:r>
            <a:r>
              <a:rPr lang="en-US" sz="2000" dirty="0" err="1">
                <a:solidFill>
                  <a:schemeClr val="tx2"/>
                </a:solidFill>
              </a:rPr>
              <a:t>gör</a:t>
            </a:r>
            <a:r>
              <a:rPr lang="en-US" sz="2000" dirty="0">
                <a:solidFill>
                  <a:schemeClr val="tx2"/>
                </a:solidFill>
              </a:rPr>
              <a:t> det </a:t>
            </a:r>
            <a:r>
              <a:rPr lang="en-US" sz="2000" dirty="0" err="1">
                <a:solidFill>
                  <a:schemeClr val="tx2"/>
                </a:solidFill>
              </a:rPr>
              <a:t>möjligt</a:t>
            </a:r>
            <a:r>
              <a:rPr lang="en-US" sz="2000" dirty="0">
                <a:solidFill>
                  <a:schemeClr val="tx2"/>
                </a:solidFill>
              </a:rPr>
              <a:t> </a:t>
            </a:r>
            <a:r>
              <a:rPr lang="en-US" sz="2000" dirty="0" err="1">
                <a:solidFill>
                  <a:schemeClr val="tx2"/>
                </a:solidFill>
              </a:rPr>
              <a:t>att</a:t>
            </a:r>
            <a:r>
              <a:rPr lang="en-US" sz="2000" dirty="0">
                <a:solidFill>
                  <a:schemeClr val="tx2"/>
                </a:solidFill>
              </a:rPr>
              <a:t> </a:t>
            </a:r>
            <a:r>
              <a:rPr lang="en-US" sz="2000" dirty="0" err="1">
                <a:solidFill>
                  <a:schemeClr val="tx2"/>
                </a:solidFill>
              </a:rPr>
              <a:t>följa</a:t>
            </a:r>
            <a:r>
              <a:rPr lang="en-US" sz="2000" dirty="0">
                <a:solidFill>
                  <a:schemeClr val="tx2"/>
                </a:solidFill>
              </a:rPr>
              <a:t> </a:t>
            </a:r>
            <a:r>
              <a:rPr lang="en-US" sz="2000" dirty="0" err="1">
                <a:solidFill>
                  <a:schemeClr val="tx2"/>
                </a:solidFill>
              </a:rPr>
              <a:t>laget</a:t>
            </a:r>
            <a:r>
              <a:rPr lang="en-US" sz="2000" dirty="0">
                <a:solidFill>
                  <a:schemeClr val="tx2"/>
                </a:solidFill>
              </a:rPr>
              <a:t> under matcher om man </a:t>
            </a:r>
            <a:r>
              <a:rPr lang="en-US" sz="2000" dirty="0" err="1">
                <a:solidFill>
                  <a:schemeClr val="tx2"/>
                </a:solidFill>
              </a:rPr>
              <a:t>inte</a:t>
            </a:r>
            <a:r>
              <a:rPr lang="en-US" sz="2000" dirty="0">
                <a:solidFill>
                  <a:schemeClr val="tx2"/>
                </a:solidFill>
              </a:rPr>
              <a:t> </a:t>
            </a:r>
            <a:r>
              <a:rPr lang="en-US" sz="2000" dirty="0" err="1">
                <a:solidFill>
                  <a:schemeClr val="tx2"/>
                </a:solidFill>
              </a:rPr>
              <a:t>kan</a:t>
            </a:r>
            <a:r>
              <a:rPr lang="en-US" sz="2000" dirty="0">
                <a:solidFill>
                  <a:schemeClr val="tx2"/>
                </a:solidFill>
              </a:rPr>
              <a:t> </a:t>
            </a:r>
            <a:r>
              <a:rPr lang="en-US" sz="2000" dirty="0" err="1">
                <a:solidFill>
                  <a:schemeClr val="tx2"/>
                </a:solidFill>
              </a:rPr>
              <a:t>vara</a:t>
            </a:r>
            <a:r>
              <a:rPr lang="en-US" sz="2000" dirty="0">
                <a:solidFill>
                  <a:schemeClr val="tx2"/>
                </a:solidFill>
              </a:rPr>
              <a:t> </a:t>
            </a:r>
            <a:r>
              <a:rPr lang="en-US" sz="2000" dirty="0" err="1">
                <a:solidFill>
                  <a:schemeClr val="tx2"/>
                </a:solidFill>
              </a:rPr>
              <a:t>på</a:t>
            </a:r>
            <a:r>
              <a:rPr lang="en-US" sz="2000" dirty="0">
                <a:solidFill>
                  <a:schemeClr val="tx2"/>
                </a:solidFill>
              </a:rPr>
              <a:t> plats. </a:t>
            </a:r>
          </a:p>
          <a:p>
            <a:pPr indent="-228600" algn="l">
              <a:buFont typeface="Arial" panose="020B0604020202020204" pitchFamily="34" charset="0"/>
              <a:buChar char="•"/>
            </a:pPr>
            <a:r>
              <a:rPr lang="en-US" sz="1100" dirty="0">
                <a:solidFill>
                  <a:schemeClr val="tx2"/>
                </a:solidFill>
              </a:rPr>
              <a:t>	</a:t>
            </a:r>
          </a:p>
        </p:txBody>
      </p:sp>
      <p:grpSp>
        <p:nvGrpSpPr>
          <p:cNvPr id="17" name="Group 16">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8" name="Freeform: Shape 17">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8">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19">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0">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 name="Graphic 9" descr="Soccer Player">
            <a:extLst>
              <a:ext uri="{FF2B5EF4-FFF2-40B4-BE49-F238E27FC236}">
                <a16:creationId xmlns:a16="http://schemas.microsoft.com/office/drawing/2014/main" id="{6375DEE8-9550-73D8-21DF-3A3B95A573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52063549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328</TotalTime>
  <Words>1356</Words>
  <Application>Microsoft Office PowerPoint</Application>
  <PresentationFormat>Bredbild</PresentationFormat>
  <Paragraphs>139</Paragraphs>
  <Slides>16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Calibri Light</vt:lpstr>
      <vt:lpstr>Symbol</vt:lpstr>
      <vt:lpstr>Office-tema</vt:lpstr>
      <vt:lpstr>ASK/BIK P14 </vt:lpstr>
      <vt:lpstr>Kvällens agenda</vt:lpstr>
      <vt:lpstr>Träningar </vt:lpstr>
      <vt:lpstr>Matcher</vt:lpstr>
      <vt:lpstr>Matcher </vt:lpstr>
      <vt:lpstr>Matcher</vt:lpstr>
      <vt:lpstr>Matchvärdens uppgift</vt:lpstr>
      <vt:lpstr>Spelschema</vt:lpstr>
      <vt:lpstr>Laget.se, supertext och ”min fotboll”. </vt:lpstr>
      <vt:lpstr>Träningsläger </vt:lpstr>
      <vt:lpstr>Habocup </vt:lpstr>
      <vt:lpstr>Bollkalle</vt:lpstr>
      <vt:lpstr>Försäljning toalett- och hushållspapper</vt:lpstr>
      <vt:lpstr>Extra insatser som är viktiga för klubben</vt:lpstr>
      <vt:lpstr>Medlem- och träningsavgift</vt:lpstr>
      <vt:lpstr>Tack för att vi får vara tränare för era underbara barn. </vt:lpstr>
    </vt:vector>
  </TitlesOfParts>
  <Company>Höglandets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ASK/BIK P14</dc:title>
  <dc:creator>Tina Arvåsen</dc:creator>
  <cp:lastModifiedBy>Tina Arvåsen</cp:lastModifiedBy>
  <cp:revision>34</cp:revision>
  <dcterms:created xsi:type="dcterms:W3CDTF">2024-04-04T14:01:06Z</dcterms:created>
  <dcterms:modified xsi:type="dcterms:W3CDTF">2024-04-08T19:03:11Z</dcterms:modified>
</cp:coreProperties>
</file>